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9A2D-AAA2-4FF3-8046-2082740191B0}" type="datetimeFigureOut">
              <a:rPr lang="fr-FR" smtClean="0"/>
              <a:t>15/04/2017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AF3B1-D397-4694-B362-C6B11E2BD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7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F3B1-D397-4694-B362-C6B11E2BD5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31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F3B1-D397-4694-B362-C6B11E2BD5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17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2B68-1BE9-4139-A252-2E9063DF0148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6579-AB83-4725-ADCF-A97868DC686A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308D-ACD4-41DE-B0A6-ACC6E880601B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0D09-7B8F-4E0A-9C97-08959AD76870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CCDF-E78B-4EA6-8989-3F385D7E85B7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6FFF-8DDF-4611-BFB1-AFE41F40DE56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D09-FD2D-4365-9ADE-C2B4783E8635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D287-4A7B-4227-9421-7CB9771C22BB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050D-8CEB-4CA0-B890-AEA96AD4A7AD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44E6-D903-4616-8F29-05C6DC9B1508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AB4D-300A-4EC5-8411-5F91AB21F39C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241-C722-407E-A007-292A04511A4A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2D6F-F06C-4252-98A5-F3C5C62F4767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21D-74FD-42AB-9AD8-09752CD0B2B0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160-2BE6-47DC-ACC8-8CEB096BEDA5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398E-7D54-4367-933B-7428B5B1685A}" type="datetime1">
              <a:rPr lang="fr-FR" smtClean="0"/>
              <a:t>15/04/2017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A7A5-A237-4FD0-A7A2-FB55D3725916}" type="datetime1">
              <a:rPr lang="fr-FR" smtClean="0"/>
              <a:t>15/04/2017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artegar.f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7600" y="2404534"/>
            <a:ext cx="8156403" cy="1646302"/>
          </a:xfrm>
        </p:spPr>
        <p:txBody>
          <a:bodyPr/>
          <a:lstStyle/>
          <a:p>
            <a:r>
              <a:rPr lang="fr-FR" dirty="0" smtClean="0"/>
              <a:t>Tickets: Site E-commerce de films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Théophile Dubois &amp; Yoann Colin </a:t>
            </a:r>
          </a:p>
          <a:p>
            <a:r>
              <a:rPr lang="fr-FR" dirty="0" smtClean="0"/>
              <a:t>Formation DISII 2016-2017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6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3220" y="2926080"/>
            <a:ext cx="4071726" cy="219456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site</a:t>
            </a:r>
            <a:endParaRPr lang="fr-FR" dirty="0"/>
          </a:p>
        </p:txBody>
      </p:sp>
      <p:pic>
        <p:nvPicPr>
          <p:cNvPr id="9" name="Imag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7231">
            <a:off x="3660870" y="3756190"/>
            <a:ext cx="3481744" cy="7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3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Clients </a:t>
            </a:r>
          </a:p>
          <a:p>
            <a:r>
              <a:rPr lang="fr-FR" dirty="0"/>
              <a:t>Projet et condition</a:t>
            </a:r>
          </a:p>
          <a:p>
            <a:r>
              <a:rPr lang="fr-FR" dirty="0" smtClean="0"/>
              <a:t>Planning </a:t>
            </a:r>
            <a:r>
              <a:rPr lang="fr-FR" dirty="0"/>
              <a:t>et gestion </a:t>
            </a:r>
          </a:p>
          <a:p>
            <a:r>
              <a:rPr lang="fr-FR" dirty="0" smtClean="0"/>
              <a:t>Les outils utilisé</a:t>
            </a:r>
          </a:p>
          <a:p>
            <a:r>
              <a:rPr lang="fr-FR" dirty="0" smtClean="0"/>
              <a:t>Recherche du domaine</a:t>
            </a:r>
          </a:p>
          <a:p>
            <a:r>
              <a:rPr lang="fr-FR" dirty="0" smtClean="0"/>
              <a:t>Module d’actualité </a:t>
            </a:r>
          </a:p>
          <a:p>
            <a:r>
              <a:rPr lang="fr-FR" dirty="0" smtClean="0"/>
              <a:t>Présentation du site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5571"/>
            <a:ext cx="4954874" cy="1717689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206883" y="3407443"/>
            <a:ext cx="7383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Centre de formation Continue ou en Alternance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De Bac + 2 à Bac +5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Formation DISII</a:t>
            </a:r>
          </a:p>
          <a:p>
            <a:pPr>
              <a:buClr>
                <a:schemeClr val="accent1"/>
              </a:buClr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Demandeur du projet E-commerce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1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et condition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517901"/>
            <a:ext cx="8504766" cy="1803400"/>
          </a:xfrm>
        </p:spPr>
        <p:txBody>
          <a:bodyPr/>
          <a:lstStyle/>
          <a:p>
            <a:r>
              <a:rPr lang="fr-FR" dirty="0" smtClean="0"/>
              <a:t>Site E-commerce</a:t>
            </a:r>
          </a:p>
          <a:p>
            <a:r>
              <a:rPr lang="fr-FR" dirty="0" smtClean="0"/>
              <a:t>du 08/03/2017 au 18/04/2017</a:t>
            </a:r>
          </a:p>
          <a:p>
            <a:r>
              <a:rPr lang="fr-FR" dirty="0" smtClean="0"/>
              <a:t> Création d’un module d’actualité 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54370"/>
            <a:ext cx="4085600" cy="16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et Gestion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677334" y="4076749"/>
            <a:ext cx="808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5" name="Espace réservé du contenu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4" y="1727200"/>
            <a:ext cx="10356100" cy="2718881"/>
          </a:xfrm>
        </p:spPr>
      </p:pic>
    </p:spTree>
    <p:extLst>
      <p:ext uri="{BB962C8B-B14F-4D97-AF65-F5344CB8AC3E}">
        <p14:creationId xmlns:p14="http://schemas.microsoft.com/office/powerpoint/2010/main" val="28717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et Gestion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7800"/>
            <a:ext cx="5880167" cy="235727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56" y="3085384"/>
            <a:ext cx="3548546" cy="21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du domaine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d’actualité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Théophile Dubois &amp; Yoann Colin Formation DISII 2016-2017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213</Words>
  <Application>Microsoft Office PowerPoint</Application>
  <PresentationFormat>Grand écran</PresentationFormat>
  <Paragraphs>59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Facette</vt:lpstr>
      <vt:lpstr>Tickets: Site E-commerce de films</vt:lpstr>
      <vt:lpstr>Sommaire</vt:lpstr>
      <vt:lpstr>Client</vt:lpstr>
      <vt:lpstr>Projet et condition</vt:lpstr>
      <vt:lpstr>Planning et Gestion</vt:lpstr>
      <vt:lpstr>Planning et Gestion</vt:lpstr>
      <vt:lpstr>Outils utilisé</vt:lpstr>
      <vt:lpstr>Recherche du domaine</vt:lpstr>
      <vt:lpstr>Module d’actualité</vt:lpstr>
      <vt:lpstr>Présentation du site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Tickets: Site E-commerce de films</dc:title>
  <dc:creator>Artegar</dc:creator>
  <cp:lastModifiedBy>Artegar</cp:lastModifiedBy>
  <cp:revision>9</cp:revision>
  <dcterms:created xsi:type="dcterms:W3CDTF">2017-04-15T13:51:59Z</dcterms:created>
  <dcterms:modified xsi:type="dcterms:W3CDTF">2017-04-15T15:07:38Z</dcterms:modified>
</cp:coreProperties>
</file>