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3FC-FEC0-47A1-95FA-98ADC31072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278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3FC-FEC0-47A1-95FA-98ADC31072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336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3FC-FEC0-47A1-95FA-98ADC31072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38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3FC-FEC0-47A1-95FA-98ADC3107203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3" y="809466"/>
            <a:ext cx="436880" cy="4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8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3FC-FEC0-47A1-95FA-98ADC31072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3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3FC-FEC0-47A1-95FA-98ADC31072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216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3FC-FEC0-47A1-95FA-98ADC31072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49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3FC-FEC0-47A1-95FA-98ADC31072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981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3FC-FEC0-47A1-95FA-98ADC31072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07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3FC-FEC0-47A1-95FA-98ADC31072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931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3FC-FEC0-47A1-95FA-98ADC31072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71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3"/>
          <a:srcRect r="44795"/>
          <a:stretch/>
        </p:blipFill>
        <p:spPr>
          <a:xfrm>
            <a:off x="10552234" y="6356350"/>
            <a:ext cx="1810453" cy="380456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EF21-4255-4241-92AE-68CA1BC9904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838200" y="0"/>
            <a:ext cx="0" cy="6900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43FC-FEC0-47A1-95FA-98ADC310720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446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b="1" dirty="0" smtClean="0"/>
              <a:t>μ</a:t>
            </a:r>
            <a:r>
              <a:rPr lang="de-CH" b="1" dirty="0" smtClean="0"/>
              <a:t>Tag – a </a:t>
            </a:r>
            <a:r>
              <a:rPr lang="de-CH" b="1" dirty="0" err="1" smtClean="0"/>
              <a:t>microtagger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84" y="3602038"/>
            <a:ext cx="6312804" cy="22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de-CH" dirty="0" smtClean="0"/>
              <a:t>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</a:p>
          <a:p>
            <a:r>
              <a:rPr lang="de-CH" dirty="0" smtClean="0"/>
              <a:t>Frameworks: </a:t>
            </a:r>
            <a:r>
              <a:rPr lang="de-CH" dirty="0" err="1" smtClean="0"/>
              <a:t>Laravel</a:t>
            </a:r>
            <a:r>
              <a:rPr lang="de-CH" dirty="0" smtClean="0"/>
              <a:t> + Angular</a:t>
            </a:r>
          </a:p>
          <a:p>
            <a:r>
              <a:rPr lang="de-CH" dirty="0" smtClean="0"/>
              <a:t>Model: </a:t>
            </a:r>
            <a:r>
              <a:rPr lang="de-CH" dirty="0" err="1" smtClean="0"/>
              <a:t>Migrations</a:t>
            </a:r>
            <a:r>
              <a:rPr lang="de-CH" dirty="0" smtClean="0"/>
              <a:t> &amp; </a:t>
            </a:r>
            <a:r>
              <a:rPr lang="de-CH" dirty="0" err="1" smtClean="0"/>
              <a:t>Seeding</a:t>
            </a:r>
            <a:endParaRPr lang="de-CH" dirty="0" smtClean="0"/>
          </a:p>
          <a:p>
            <a:r>
              <a:rPr lang="de-CH" dirty="0" smtClean="0"/>
              <a:t>Design: Pure CSS</a:t>
            </a:r>
          </a:p>
          <a:p>
            <a:r>
              <a:rPr lang="de-CH" dirty="0" smtClean="0"/>
              <a:t>Produkt-Demo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05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Was ist das Produkt?</a:t>
            </a:r>
          </a:p>
          <a:p>
            <a:r>
              <a:rPr lang="de-CH" dirty="0" smtClean="0"/>
              <a:t>Ziele des Produkts</a:t>
            </a:r>
          </a:p>
          <a:p>
            <a:r>
              <a:rPr lang="de-CH" dirty="0" smtClean="0"/>
              <a:t>Ziele der Entwicklung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3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Frameworks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Backend: </a:t>
            </a:r>
            <a:r>
              <a:rPr lang="de-CH" dirty="0" err="1" smtClean="0"/>
              <a:t>Laravel</a:t>
            </a:r>
            <a:r>
              <a:rPr lang="de-CH" dirty="0" smtClean="0"/>
              <a:t> – PHP Framework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Frontend: Angular – </a:t>
            </a:r>
            <a:r>
              <a:rPr lang="de-CH" dirty="0" err="1" smtClean="0"/>
              <a:t>Javascript</a:t>
            </a:r>
            <a:r>
              <a:rPr lang="de-CH" dirty="0" smtClean="0"/>
              <a:t> SPA-Framework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Development-Support: NPM / Bower / </a:t>
            </a:r>
            <a:r>
              <a:rPr lang="de-CH" dirty="0" err="1" smtClean="0"/>
              <a:t>Gulp</a:t>
            </a:r>
            <a:endParaRPr lang="de-CH" dirty="0" smtClean="0"/>
          </a:p>
        </p:txBody>
      </p:sp>
      <p:pic>
        <p:nvPicPr>
          <p:cNvPr id="5" name="Picture 2" descr="http://hhvm.com/wp-content/uploads/2014/01/laravel-four-ico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92" y="2383266"/>
            <a:ext cx="811394" cy="80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amo.githubusercontent.com/6795c053f2fafee4d1c76f3a181876013827dd5e/68747470733a2f2f662e636c6f75642e6769746875622e636f6d2f6173736574732f333437303430322f313230383630372f32376637643134322d323564362d313165332d386330372d613931653263373639643532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1" y="3819199"/>
            <a:ext cx="1088082" cy="10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3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 Änderung der DB</a:t>
            </a:r>
          </a:p>
          <a:p>
            <a:r>
              <a:rPr lang="de-CH" dirty="0" smtClean="0"/>
              <a:t>Solution: Database </a:t>
            </a:r>
            <a:r>
              <a:rPr lang="de-CH" dirty="0" err="1" smtClean="0"/>
              <a:t>Migrations</a:t>
            </a:r>
            <a:endParaRPr lang="de-CH" dirty="0" smtClean="0"/>
          </a:p>
          <a:p>
            <a:pPr lvl="1"/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migrate:refresh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smtClean="0"/>
              <a:t>Problem: Keine Test-Daten</a:t>
            </a:r>
          </a:p>
          <a:p>
            <a:r>
              <a:rPr lang="de-CH" dirty="0" smtClean="0"/>
              <a:t>Solution: Database </a:t>
            </a:r>
            <a:r>
              <a:rPr lang="de-CH" dirty="0" err="1" smtClean="0"/>
              <a:t>Seeding</a:t>
            </a:r>
            <a:endParaRPr lang="de-CH" dirty="0" smtClean="0"/>
          </a:p>
          <a:p>
            <a:pPr lvl="1"/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db:seed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963056" y="4328807"/>
            <a:ext cx="5846323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vagrant@homestead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uTag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db:seed</a:t>
            </a:r>
            <a:endParaRPr lang="de-CH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Seeded</a:t>
            </a:r>
            <a:r>
              <a:rPr lang="de-CH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UsersTableSeeder</a:t>
            </a:r>
            <a:endParaRPr lang="de-CH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Seeded</a:t>
            </a:r>
            <a:r>
              <a:rPr lang="de-CH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OAuth2ClientTableSeeder</a:t>
            </a:r>
          </a:p>
          <a:p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TagsTableSeeder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seeding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utag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 tags</a:t>
            </a:r>
          </a:p>
          <a:p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seeding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Walter.Alvera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CH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22 tags</a:t>
            </a:r>
            <a:endParaRPr lang="de-CH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Pure CSS</a:t>
            </a:r>
          </a:p>
          <a:p>
            <a:r>
              <a:rPr lang="de-CH" dirty="0" smtClean="0"/>
              <a:t>Design-Evolution</a:t>
            </a:r>
          </a:p>
          <a:p>
            <a:r>
              <a:rPr lang="de-CH" dirty="0" smtClean="0"/>
              <a:t>Design-Details: Farbige Tags für Wiedererkennung -&gt; </a:t>
            </a:r>
            <a:r>
              <a:rPr lang="de-CH" dirty="0" err="1" smtClean="0"/>
              <a:t>colorHash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2350"/>
          <a:stretch/>
        </p:blipFill>
        <p:spPr>
          <a:xfrm>
            <a:off x="7934325" y="3422523"/>
            <a:ext cx="3419475" cy="25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28" y="1825625"/>
            <a:ext cx="5686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μTag – a microtagger</vt:lpstr>
      <vt:lpstr>Inhalt</vt:lpstr>
      <vt:lpstr>Einleitung</vt:lpstr>
      <vt:lpstr>Frameworks</vt:lpstr>
      <vt:lpstr>Model</vt:lpstr>
      <vt:lpstr>Design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μTag – a microtagger</dc:title>
  <dc:creator>Simon C Wittwer</dc:creator>
  <cp:lastModifiedBy>Simon C Wittwer</cp:lastModifiedBy>
  <cp:revision>10</cp:revision>
  <dcterms:created xsi:type="dcterms:W3CDTF">2015-01-04T21:02:33Z</dcterms:created>
  <dcterms:modified xsi:type="dcterms:W3CDTF">2015-01-04T22:37:52Z</dcterms:modified>
</cp:coreProperties>
</file>