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9ef8deba88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9ef8deba88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9ef8deba88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9ef8deba88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9ef8deba88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9ef8deba88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9ef8deba88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9ef8deba88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9ef8deba88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9ef8deba88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9ef8deba88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9ef8deba88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9ef8deba88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9ef8deba88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9ef8deba88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9ef8deba88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9ef8deba88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9ef8deba88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9ef8deba88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9ef8deba88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ef8deba88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ef8deba8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huggingface.co/datasets/jakartaresearch/indonew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558125"/>
            <a:ext cx="8520600" cy="114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Laporan Tugas 2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723920"/>
            <a:ext cx="8520600" cy="4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5200">
                <a:solidFill>
                  <a:schemeClr val="dk1"/>
                </a:solidFill>
              </a:rPr>
              <a:t>Kecerdasan Artificial - INF311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186820"/>
            <a:ext cx="8520600" cy="4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</a:rPr>
              <a:t>Diky Wahyudi - 2108107010031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Jumlah Total Hidden Node per Layer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408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Berdasarkan hasil disamping dapat dilihat jumlah nodes pada setiap layer</a:t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Embedding Layer (750 Nodes)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Flatten Layer (1 Nodes)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Dense (5 Node)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Pada Flatten Layer hanya </a:t>
            </a:r>
            <a:r>
              <a:rPr lang="en"/>
              <a:t>memiliki</a:t>
            </a:r>
            <a:r>
              <a:rPr lang="en"/>
              <a:t> 1 node karena, pada layer ini hanya merubah data yang multi-dimensi </a:t>
            </a:r>
            <a:r>
              <a:rPr lang="en"/>
              <a:t>menjadi</a:t>
            </a:r>
            <a:r>
              <a:rPr lang="en"/>
              <a:t> data 1 dimensi.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917700"/>
            <a:ext cx="4114800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Jumlah Total Bobot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438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Berdasarkan hasil disamping dapat dilihat jumlah bobot yang ada pada setiap layer</a:t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Embedding Layer (320.000 Bobot)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Flatten Layer (0 Bobot)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Dense Layer (30000 Bobot + 5 Bias)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9175" y="1656663"/>
            <a:ext cx="3993125" cy="183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Thank You - Diky Wahyudi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Jenis Kasus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Pada tugas 2 Kecerdasan Artificial ini diangkat sebuah kasus untuk melakukan klasifikasi terhadap sebuah jenis berita. Dengan mengembangkan sebuah model untuk melakukan klasifikasi jenis berita dapat membantu dalam mengetahui jenis dari sebuah berita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Data yang akan digunakan adalah data dari sebuah portal berita yang telah diberikan label.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yang digunakan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Dataset yang digunakan adalah sebuah dataset yang berisikan berita dari sebuah portal berita di Indonesia dan pada dataset telah memiliki label untuk setiap berita.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Dataset dapat diakses melalui website Huggingface dengan link berikut: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https://huggingface.co/datasets/jakartaresearch/indonews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Fitur yang digunakan adalah 40.000 yaitu jumlah kata yang unik setelah semua kata unik.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Jumlah Fitur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225" y="3245350"/>
            <a:ext cx="7660050" cy="99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2925" y="2075782"/>
            <a:ext cx="5158140" cy="99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Jumlah Label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Jumlah Label pada dataset yang digunakan adalah 5 kategori yaitu, bola, news, bisnis, tekno dan otomotif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263" y="1749163"/>
            <a:ext cx="1933575" cy="28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275" y="2140924"/>
            <a:ext cx="5356625" cy="63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Jenis Neural Network yang Digunakan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Jenis neural network yang digunakan adalah ANN (Artificial Neural Network). Pada model Neural Network yang digunakan , terdapat 3 layer.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Embedding Layer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Flatten Layer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Dense Layer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200" y="3116050"/>
            <a:ext cx="8237600" cy="98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Jenis </a:t>
            </a:r>
            <a:r>
              <a:rPr lang="en"/>
              <a:t>Optimasi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Jenis optimisasi yang digunakan adalah RMSprop. </a:t>
            </a:r>
            <a:r>
              <a:rPr lang="en">
                <a:solidFill>
                  <a:schemeClr val="dk1"/>
                </a:solidFill>
              </a:rPr>
              <a:t>RMSprop adalah singkatan dari "Root Mean Squared Propagation". </a:t>
            </a:r>
            <a:r>
              <a:rPr lang="en">
                <a:solidFill>
                  <a:schemeClr val="dk1"/>
                </a:solidFill>
              </a:rPr>
              <a:t>RMSprop adalah algoritma optimasi yang digunakan untuk melatih neural network dengan </a:t>
            </a:r>
            <a:r>
              <a:rPr lang="en">
                <a:solidFill>
                  <a:schemeClr val="dk1"/>
                </a:solidFill>
              </a:rPr>
              <a:t>berbasis gradient descent.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650" y="2679875"/>
            <a:ext cx="8148676" cy="69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Jenis Fungsi Aktivasi yang Digunakan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Fungsi aktivasi yang digunakan pada layer ke 3 adalah Funsi Softmax.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200" y="3200875"/>
            <a:ext cx="8237600" cy="98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2325" y="2003613"/>
            <a:ext cx="2419350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Jumlah Hidden Layer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Pada model yang dikembangkan hanya terdapat 1 hidden layer yaitu adalah Layer Flatten. Layer ini berfungsi untuk merubah data multi-dimensi menjadi 1 dimensi.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9925" y="1967750"/>
            <a:ext cx="4419600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311700" y="2285350"/>
            <a:ext cx="3071400" cy="21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Dapat dilihat pada gambar disamping, hasil output pada layer pertama memiliki 2 dimensi kemudian pada layer Flatten akan dijadikan 1 dimensi.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750*8 = 6000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