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64" r:id="rId4"/>
    <p:sldId id="262" r:id="rId5"/>
    <p:sldId id="259" r:id="rId6"/>
    <p:sldId id="263" r:id="rId7"/>
    <p:sldId id="265" r:id="rId8"/>
    <p:sldId id="260" r:id="rId9"/>
    <p:sldId id="261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26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92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2543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7339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63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91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30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94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810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889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5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694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58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86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189B7B2-C768-4EE9-8717-5A3F97308C22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6EFD42C-BA46-4F3A-ADBF-5E05320A20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233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xratesap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4627-CDE1-BA25-BBEA-A286FD3B0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Valutaváltó weboldal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46774-EF93-A37F-0D48-433334D89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</a:t>
            </a:r>
            <a:r>
              <a:rPr lang="hu-HU" dirty="0" err="1"/>
              <a:t>Toós</a:t>
            </a:r>
            <a:r>
              <a:rPr lang="hu-HU" dirty="0"/>
              <a:t> Ákos</a:t>
            </a:r>
          </a:p>
        </p:txBody>
      </p:sp>
    </p:spTree>
    <p:extLst>
      <p:ext uri="{BB962C8B-B14F-4D97-AF65-F5344CB8AC3E}">
        <p14:creationId xmlns:p14="http://schemas.microsoft.com/office/powerpoint/2010/main" val="388016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84DF-7176-730A-5B4A-C67B64E5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Dashboard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C414-6131-C253-270F-0F2DBF9F9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Pénztárca feltöltése</a:t>
            </a:r>
          </a:p>
          <a:p>
            <a:r>
              <a:rPr lang="hu-HU" dirty="0"/>
              <a:t>Pénztárca dinamikus megjelenítése</a:t>
            </a:r>
          </a:p>
          <a:p>
            <a:r>
              <a:rPr lang="hu-HU" dirty="0"/>
              <a:t>Egyenleg levétele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7327C8-2634-C502-F538-A81C9C70D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579" y="0"/>
            <a:ext cx="3351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EF74-B8B7-E39B-189B-8A57F8A20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3FBC0-EE18-BB91-1639-A0164365E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72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075E-BEDD-5FB1-65AB-E351F2DB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technológiák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2213B-6605-E6CB-C2C1-F18F91B6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OOP</a:t>
            </a:r>
          </a:p>
          <a:p>
            <a:r>
              <a:rPr lang="hu-HU" dirty="0"/>
              <a:t>CRUD műveletek</a:t>
            </a:r>
          </a:p>
          <a:p>
            <a:r>
              <a:rPr lang="hu-HU" dirty="0"/>
              <a:t>Munkamenet kezelés</a:t>
            </a:r>
          </a:p>
        </p:txBody>
      </p:sp>
    </p:spTree>
    <p:extLst>
      <p:ext uri="{BB962C8B-B14F-4D97-AF65-F5344CB8AC3E}">
        <p14:creationId xmlns:p14="http://schemas.microsoft.com/office/powerpoint/2010/main" val="24239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6B51-A5BF-9CA0-576E-5F554AD4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Adatb</a:t>
            </a:r>
            <a:r>
              <a:rPr lang="hu-HU" dirty="0"/>
              <a:t>ázis modelje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71484-470B-2F33-A74E-E8F75B68C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943" y="1952476"/>
            <a:ext cx="5164114" cy="4799686"/>
          </a:xfrm>
        </p:spPr>
      </p:pic>
    </p:spTree>
    <p:extLst>
      <p:ext uri="{BB962C8B-B14F-4D97-AF65-F5344CB8AC3E}">
        <p14:creationId xmlns:p14="http://schemas.microsoft.com/office/powerpoint/2010/main" val="248016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EC26-B24A-A3A7-5A34-A65636B1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Árfolyamok lekérése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6E5D-D36B-B933-F868-6F594B6D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API: </a:t>
            </a:r>
            <a:r>
              <a:rPr lang="hu-HU" dirty="0">
                <a:hlinkClick r:id="rId2"/>
              </a:rPr>
              <a:t>https://fxratesapi.com/</a:t>
            </a:r>
            <a:endParaRPr lang="hu-HU" dirty="0"/>
          </a:p>
          <a:p>
            <a:r>
              <a:rPr lang="hu-HU" dirty="0"/>
              <a:t>Lista alapján API lekérdezés</a:t>
            </a:r>
          </a:p>
          <a:p>
            <a:r>
              <a:rPr lang="hu-HU" dirty="0" err="1"/>
              <a:t>Currency</a:t>
            </a:r>
            <a:r>
              <a:rPr lang="hu-HU" dirty="0"/>
              <a:t> objektum készítése</a:t>
            </a:r>
          </a:p>
          <a:p>
            <a:r>
              <a:rPr lang="hu-HU" dirty="0"/>
              <a:t>Objektumok feltöltése az adatbázisba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CE361-80DE-40FD-1920-2A99457A2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400" y="1966263"/>
            <a:ext cx="8986413" cy="116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3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F5A1-8908-BE76-5755-BF063D40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Árfolyamok lekérése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544DDB-EC75-396C-AAC3-F61C9CD1F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90" y="2259320"/>
            <a:ext cx="4915712" cy="363696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F9CC94-37F0-F2B4-6969-B34CFF68C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447" y="2259321"/>
            <a:ext cx="5931885" cy="36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8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B859-773F-3935-82CC-864B18B9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Adatbázisba feltöltés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AC82383-CA35-BEE6-3381-A3982B5B9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124" y="2222500"/>
            <a:ext cx="5543752" cy="3636963"/>
          </a:xfrm>
        </p:spPr>
      </p:pic>
    </p:spTree>
    <p:extLst>
      <p:ext uri="{BB962C8B-B14F-4D97-AF65-F5344CB8AC3E}">
        <p14:creationId xmlns:p14="http://schemas.microsoft.com/office/powerpoint/2010/main" val="226714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138-8578-70B5-5031-3C26E3E5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D81A55-61AA-715D-5CB7-5E485ACA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Felhasználónév ellenőrzése</a:t>
            </a:r>
          </a:p>
          <a:p>
            <a:r>
              <a:rPr lang="hu-HU" dirty="0"/>
              <a:t>Új </a:t>
            </a:r>
            <a:r>
              <a:rPr lang="hu-HU" dirty="0" err="1"/>
              <a:t>fehasználó</a:t>
            </a:r>
            <a:r>
              <a:rPr lang="hu-HU" dirty="0"/>
              <a:t> készítése</a:t>
            </a:r>
          </a:p>
          <a:p>
            <a:r>
              <a:rPr lang="hu-HU" dirty="0"/>
              <a:t>Bejelentkezés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C9CF709-D4D6-21FD-E46D-A9115083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57" y="1892318"/>
            <a:ext cx="4437541" cy="44509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32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2CBE-1805-7679-3F88-5C01B13B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Valutaváltó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69DE00-61A3-C524-0411-434923737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Pénztárca szerinti alapvaluta</a:t>
            </a:r>
          </a:p>
          <a:p>
            <a:r>
              <a:rPr lang="hu-HU" dirty="0"/>
              <a:t>Link a főoldalra művelet után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F24084-24CD-E6E9-2D90-4014624C2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181" y="2364328"/>
            <a:ext cx="5330077" cy="37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3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15DF-2D72-BF20-F1EA-7B3AF922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Valutaváltás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995C-06D9-5640-6C05-30AABC489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 pénztárcájának lekérése</a:t>
            </a:r>
          </a:p>
          <a:p>
            <a:r>
              <a:rPr lang="hu-HU" dirty="0"/>
              <a:t>Egyenleg ellenőrzése, és váltás</a:t>
            </a:r>
          </a:p>
          <a:p>
            <a:r>
              <a:rPr lang="hu-HU" dirty="0"/>
              <a:t>Pénztárca ellenőrzése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6F970-2CD2-3972-9DDE-306381D0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971" y="1898834"/>
            <a:ext cx="3798774" cy="3501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812F2-0189-BECC-5B52-F9B6D5029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66" y="5385541"/>
            <a:ext cx="5434779" cy="14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8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736C-E76B-ADD3-FC7E-75C0A1CD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frissítése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FD67D-530B-B0AC-7A62-554BCA888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43" y="2325890"/>
            <a:ext cx="5718435" cy="396751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D1C61F6-EF16-A600-2AA8-90F4BAFE8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57" y="2325890"/>
            <a:ext cx="6399000" cy="34935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8830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41</TotalTime>
  <Words>81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Valutaváltó weboldal</vt:lpstr>
      <vt:lpstr>Adatbázis modelje</vt:lpstr>
      <vt:lpstr>Árfolyamok lekérése</vt:lpstr>
      <vt:lpstr>Árfolyamok lekérése</vt:lpstr>
      <vt:lpstr>Adatbázisba feltöltés</vt:lpstr>
      <vt:lpstr>Regisztráció</vt:lpstr>
      <vt:lpstr>Valutaváltó</vt:lpstr>
      <vt:lpstr>Valutaváltás</vt:lpstr>
      <vt:lpstr>Adatbázis frissítése</vt:lpstr>
      <vt:lpstr>Dashboard</vt:lpstr>
      <vt:lpstr>Köszönöm a figyelmet</vt:lpstr>
      <vt:lpstr>Használt technológiák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toos akos</dc:creator>
  <cp:lastModifiedBy>toos akos</cp:lastModifiedBy>
  <cp:revision>1</cp:revision>
  <dcterms:created xsi:type="dcterms:W3CDTF">2024-12-15T17:05:27Z</dcterms:created>
  <dcterms:modified xsi:type="dcterms:W3CDTF">2024-12-15T17:47:21Z</dcterms:modified>
</cp:coreProperties>
</file>