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22" r:id="rId18"/>
    <p:sldId id="341" r:id="rId19"/>
    <p:sldId id="324" r:id="rId20"/>
    <p:sldId id="340" r:id="rId21"/>
    <p:sldId id="325" r:id="rId22"/>
    <p:sldId id="326" r:id="rId23"/>
    <p:sldId id="327" r:id="rId24"/>
    <p:sldId id="355" r:id="rId25"/>
    <p:sldId id="357" r:id="rId26"/>
    <p:sldId id="356" r:id="rId27"/>
    <p:sldId id="387" r:id="rId28"/>
    <p:sldId id="417" r:id="rId29"/>
    <p:sldId id="413" r:id="rId30"/>
    <p:sldId id="418" r:id="rId31"/>
    <p:sldId id="414" r:id="rId32"/>
    <p:sldId id="419" r:id="rId33"/>
    <p:sldId id="415" r:id="rId34"/>
    <p:sldId id="41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4/28/2025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(union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068733" y="764704"/>
            <a:ext cx="297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ex06-05.ts,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alias)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관례적인 명명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PascalCase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명사형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ex06-06.ts,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3702306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364171"/>
            <a:ext cx="40290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으로 구분할 수 있지만 공식 스타일 가이드에서는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439328" y="2197967"/>
            <a:ext cx="1125117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(intersection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속성을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타입으로 추가할때 타입이 다르면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never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되면서 해당 속성은 사용이 불가함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2416627"/>
            <a:ext cx="965891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TodoRegist =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id: string;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TodoRegist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id: string &amp;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는 존재할 수 없기때문에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never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됨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563667" y="2805123"/>
            <a:ext cx="1117504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ping2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 ping3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trike="sngStrike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trike="sngStrike">
                <a:solidFill>
                  <a:srgbClr val="000000"/>
                </a:solidFill>
                <a:latin typeface="Consolas" panose="020B0609020204030204" pitchFamily="49" charset="0"/>
              </a:rPr>
              <a:t>ping4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trike="sngStrike">
                <a:solidFill>
                  <a:srgbClr val="A31515"/>
                </a:solidFill>
                <a:latin typeface="Consolas" panose="020B0609020204030204" pitchFamily="49" charset="0"/>
              </a:rPr>
              <a:t>유저핑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유저핑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(ping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ping.age;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사용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273644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avg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printScore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인터페이스의 속성명앞에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수정할 수 없는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867045" y="1862629"/>
            <a:ext cx="1048675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id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readonly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이므로 수정 불가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부모 인터페이스의 속성과 메서드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204959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31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제네릭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기타 문법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TodoInfoWithTime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934935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속성과 중복으로 정의는 가능하지만 동일한 타입이어야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274788"/>
            <a:ext cx="50824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컴파일 에러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effectLst/>
                <a:latin typeface="Consolas" panose="020B0609020204030204" pitchFamily="49" charset="0"/>
              </a:rPr>
              <a:t>  title: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282666"/>
            <a:ext cx="580297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id: number;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never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타입이 되면서 사용 불가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>
                <a:latin typeface="Consolas" panose="020B0609020204030204" pitchFamily="49" charset="0"/>
              </a:rPr>
              <a:t>title: string;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가능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지정하는 경우 확장이 용이한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별칭으로만 정의할 수 있는 경우에만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3820"/>
            <a:ext cx="11716031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생성할 때 함수에서 사용할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정의하지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호출하는 시점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원하는 타입을 지정해서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내부의 코드는 동일하고 매개 변수나 리턴 타입만 다를 경우 제네릭 문법을 이용하면 하나의 함수에서 구현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제넥릭에 지정한 문자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아무 문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사용 가능하고 </a:t>
            </a:r>
            <a:r>
              <a:rPr lang="ko-KR" altLang="en-US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글자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</a:t>
            </a:r>
            <a:endParaRPr lang="en-US" altLang="ko-KR" b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ype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앞글자인 </a:t>
            </a:r>
            <a:r>
              <a:rPr lang="en-US" altLang="ko-KR" b="1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주로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8C873-D28E-4AD8-990D-053A7C4802C5}"/>
              </a:ext>
            </a:extLst>
          </p:cNvPr>
          <p:cNvSpPr txBox="1"/>
          <p:nvPr/>
        </p:nvSpPr>
        <p:spPr>
          <a:xfrm>
            <a:off x="563667" y="2467653"/>
            <a:ext cx="598613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echoString(msg: string): string{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echoNumber(msg: number): number{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echoBoolean(msg: boolean): boolean{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console.log(echoString(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console.log(echoNumber(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console.log(echoBoolean(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1E1F6-1613-4428-99CD-9DF45363718F}"/>
              </a:ext>
            </a:extLst>
          </p:cNvPr>
          <p:cNvSpPr txBox="1"/>
          <p:nvPr/>
        </p:nvSpPr>
        <p:spPr>
          <a:xfrm>
            <a:off x="6750423" y="2488044"/>
            <a:ext cx="5037324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&lt;number&gt;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boolean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&lt;string&gt;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8112A3-C9DC-4AA5-B9B8-5C667580D5A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F687FBEE-2A41-4D80-97DB-F44CA5D289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60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타입 제약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타입 제약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제네릭에 전달받을 타입을 지정한 타입만 가능하도록 제약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extends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</a:t>
            </a: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55E059-54C8-4E7F-A503-598158F3E34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ex06-17-03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0FF85C1-49F6-4853-BB4D-AD2CEA973A0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2D230E-586D-407D-B09C-AADEE105E5DC}"/>
              </a:ext>
            </a:extLst>
          </p:cNvPr>
          <p:cNvSpPr txBox="1"/>
          <p:nvPr/>
        </p:nvSpPr>
        <p:spPr>
          <a:xfrm>
            <a:off x="963292" y="2751157"/>
            <a:ext cx="76473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| number&gt;(msg: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echo2&lt;T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length: number }&gt;(msg: T): 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'msg.length: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msg.length);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console.log(echo&lt;number&gt;(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console.log(echo2&lt;string&gt;(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console.log(echo2&lt;number[]&gt;([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200, 300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]));</a:t>
            </a:r>
          </a:p>
        </p:txBody>
      </p:sp>
    </p:spTree>
    <p:extLst>
      <p:ext uri="{BB962C8B-B14F-4D97-AF65-F5344CB8AC3E}">
        <p14:creationId xmlns:p14="http://schemas.microsoft.com/office/powerpoint/2010/main" val="57274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제네릭 사용처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 사용처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B7CB-E699-44CE-8424-C0DADC62AC4A}"/>
              </a:ext>
            </a:extLst>
          </p:cNvPr>
          <p:cNvSpPr txBox="1"/>
          <p:nvPr/>
        </p:nvSpPr>
        <p:spPr>
          <a:xfrm>
            <a:off x="5340013" y="764704"/>
            <a:ext cx="5706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ex06-18, 02.js, 03.ts,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36955F2-4927-43FC-BAC0-1A61F0CE763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7C888A-C9F2-4617-A4C9-13075777D835}"/>
              </a:ext>
            </a:extLst>
          </p:cNvPr>
          <p:cNvSpPr txBox="1"/>
          <p:nvPr/>
        </p:nvSpPr>
        <p:spPr>
          <a:xfrm>
            <a:off x="1119877" y="2021906"/>
            <a:ext cx="42201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echo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(msg: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CCE97F-9276-45D8-8895-A6DE2946979D}"/>
              </a:ext>
            </a:extLst>
          </p:cNvPr>
          <p:cNvSpPr txBox="1"/>
          <p:nvPr/>
        </p:nvSpPr>
        <p:spPr>
          <a:xfrm>
            <a:off x="6329083" y="1366163"/>
            <a:ext cx="4779458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numL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strL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B9F93-C0A7-4EC1-91B6-188E075C2A80}"/>
              </a:ext>
            </a:extLst>
          </p:cNvPr>
          <p:cNvSpPr txBox="1"/>
          <p:nvPr/>
        </p:nvSpPr>
        <p:spPr>
          <a:xfrm>
            <a:off x="1083460" y="3481800"/>
            <a:ext cx="422013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DropdownItem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&lt;T&gt;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value: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selected?: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2039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값과 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타입은 변경되지 않고 여전히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89938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으로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strike="sngStrike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타입 추론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타입이 되는게 아니고 여전히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선언과 동시에 초기화 할 때 타입을 명시하지 않으면 객체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속성값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맞춰서 타입을 자동으로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값을 가진 속성이라면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숫자값을 가진 속성이라면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2792958"/>
            <a:ext cx="89938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 추론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타입스크립트가 코드를 분석해서 적절한 타입을 자동으로 지정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todo1.id = '12';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A84A9-A925-4041-861C-0BE177210214}"/>
              </a:ext>
            </a:extLst>
          </p:cNvPr>
          <p:cNvSpPr txBox="1"/>
          <p:nvPr/>
        </p:nvSpPr>
        <p:spPr>
          <a:xfrm>
            <a:off x="8235599" y="1951672"/>
            <a:ext cx="237436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todo1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/>
              <a:t>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/>
            </a:b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82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예시에서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 + 20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 + number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이므로 결과도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380150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686954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공식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URL: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314987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503354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435601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981790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자체를 타입으로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문자열 전체가 지정 가능한 타입이 아니라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'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가지도록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값의 입력을 미리 막아서 타입 안전성을 높임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ex06-19-02.ts, 21-02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7198A-C60D-470B-AD59-A1A0753CCA7B}"/>
              </a:ext>
            </a:extLst>
          </p:cNvPr>
          <p:cNvSpPr txBox="1"/>
          <p:nvPr/>
        </p:nvSpPr>
        <p:spPr>
          <a:xfrm>
            <a:off x="1508911" y="2614285"/>
            <a:ext cx="917417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시간 동안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와 산책합니다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walkWithMyDog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 strike="sngStrike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walkWithMyDog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이틀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strike="sng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에러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98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직접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지정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검사를 수행하지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넓은 범위의 타입을 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구체적인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지정할 때 사용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데이터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4B482-81FB-4556-8237-CD172A59B05C}"/>
              </a:ext>
            </a:extLst>
          </p:cNvPr>
          <p:cNvSpPr txBox="1"/>
          <p:nvPr/>
        </p:nvSpPr>
        <p:spPr>
          <a:xfrm>
            <a:off x="1228253" y="3099110"/>
            <a:ext cx="902027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123.456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toFixed()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단언이 없으면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toUpperCase()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메서드 사용 시 컴파일 에러 발생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ko-KR" altLang="en-US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msg2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(type assertion)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any, unkonw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모든 타입과 호환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가능하다면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ex06-23.js,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23-02.ts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1044085" y="1819553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1766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10230378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지정한 속성이 포함되었는지 여부를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ex06-24.ts, 25, 26, 27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가능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비교할 때 타입의 구조를 기준으로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프로퍼티와 메서드를 포함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프로퍼티명과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ex06-28.ts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1154206" y="3224193"/>
            <a:ext cx="79922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안녕하세요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namu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56F601-A21F-4224-B76E-DCC458058493}"/>
              </a:ext>
            </a:extLst>
          </p:cNvPr>
          <p:cNvSpPr txBox="1"/>
          <p:nvPr/>
        </p:nvSpPr>
        <p:spPr>
          <a:xfrm>
            <a:off x="7037830" y="6195797"/>
            <a:ext cx="357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tsc --target es5 </a:t>
            </a:r>
            <a:r>
              <a:rPr lang="ko-KR" altLang="en-US"/>
              <a:t>명령으로 컴파일</a:t>
            </a:r>
          </a:p>
        </p:txBody>
      </p:sp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ex06-01.ts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ex06-01.js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634AF9-7971-484C-9D5B-C7A38D3A7C4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96293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Array&lt;T&gt;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 내장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 타입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 허용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비추천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unknown: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타입을 허용하지만 사용 전 타입 검사가 필수이므로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안전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19582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타스핑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7" y="2774345"/>
            <a:ext cx="1003271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count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인자값이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변수가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(count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인자값이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인자값이 하나만 있어야 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(optional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parameter)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 파라미터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조아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방글핑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조아핑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방글핑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ex06-04.ts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4036</Words>
  <Application>Microsoft Office PowerPoint</Application>
  <PresentationFormat>와이드스크린</PresentationFormat>
  <Paragraphs>600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466</cp:revision>
  <dcterms:created xsi:type="dcterms:W3CDTF">2019-05-07T05:36:17Z</dcterms:created>
  <dcterms:modified xsi:type="dcterms:W3CDTF">2025-04-28T02:33:54Z</dcterms:modified>
</cp:coreProperties>
</file>