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85" r:id="rId3"/>
    <p:sldId id="280" r:id="rId4"/>
    <p:sldId id="29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F5BFFF22-D1B1-48D8-B0F9-E7394C6C44E7}"/>
    <pc:docChg chg="undo redo custSel modSld">
      <pc:chgData name="jeongkilyong" userId="42a1e730-e7ec-4950-9a60-48236c77d83b" providerId="ADAL" clId="{F5BFFF22-D1B1-48D8-B0F9-E7394C6C44E7}" dt="2024-02-27T13:50:45.076" v="526"/>
      <pc:docMkLst>
        <pc:docMk/>
      </pc:docMkLst>
      <pc:sldChg chg="modSp modAnim">
        <pc:chgData name="jeongkilyong" userId="42a1e730-e7ec-4950-9a60-48236c77d83b" providerId="ADAL" clId="{F5BFFF22-D1B1-48D8-B0F9-E7394C6C44E7}" dt="2024-02-27T13:43:01.634" v="435" actId="6549"/>
        <pc:sldMkLst>
          <pc:docMk/>
          <pc:sldMk cId="3084365525" sldId="280"/>
        </pc:sldMkLst>
        <pc:spChg chg="mod">
          <ac:chgData name="jeongkilyong" userId="42a1e730-e7ec-4950-9a60-48236c77d83b" providerId="ADAL" clId="{F5BFFF22-D1B1-48D8-B0F9-E7394C6C44E7}" dt="2024-02-27T13:42:58.619" v="432" actId="6549"/>
          <ac:spMkLst>
            <pc:docMk/>
            <pc:sldMk cId="3084365525" sldId="280"/>
            <ac:spMk id="51" creationId="{9A00A743-7577-480F-B895-7AF151AABDCF}"/>
          </ac:spMkLst>
        </pc:spChg>
        <pc:spChg chg="mod">
          <ac:chgData name="jeongkilyong" userId="42a1e730-e7ec-4950-9a60-48236c77d83b" providerId="ADAL" clId="{F5BFFF22-D1B1-48D8-B0F9-E7394C6C44E7}" dt="2024-02-27T13:42:47.285" v="425"/>
          <ac:spMkLst>
            <pc:docMk/>
            <pc:sldMk cId="3084365525" sldId="280"/>
            <ac:spMk id="52" creationId="{F75EE947-1FE2-4093-8A70-EAE6C4965302}"/>
          </ac:spMkLst>
        </pc:spChg>
        <pc:spChg chg="mod">
          <ac:chgData name="jeongkilyong" userId="42a1e730-e7ec-4950-9a60-48236c77d83b" providerId="ADAL" clId="{F5BFFF22-D1B1-48D8-B0F9-E7394C6C44E7}" dt="2024-02-27T13:42:49.515" v="426"/>
          <ac:spMkLst>
            <pc:docMk/>
            <pc:sldMk cId="3084365525" sldId="280"/>
            <ac:spMk id="53" creationId="{D11CF448-06B5-49A3-8538-F909920E69FD}"/>
          </ac:spMkLst>
        </pc:spChg>
        <pc:spChg chg="mod">
          <ac:chgData name="jeongkilyong" userId="42a1e730-e7ec-4950-9a60-48236c77d83b" providerId="ADAL" clId="{F5BFFF22-D1B1-48D8-B0F9-E7394C6C44E7}" dt="2024-02-27T13:42:54.651" v="431" actId="20577"/>
          <ac:spMkLst>
            <pc:docMk/>
            <pc:sldMk cId="3084365525" sldId="280"/>
            <ac:spMk id="58" creationId="{F0272A1E-12FC-4BFF-B26F-AFCEAC12663B}"/>
          </ac:spMkLst>
        </pc:spChg>
      </pc:sldChg>
      <pc:sldChg chg="modSp mod">
        <pc:chgData name="jeongkilyong" userId="42a1e730-e7ec-4950-9a60-48236c77d83b" providerId="ADAL" clId="{F5BFFF22-D1B1-48D8-B0F9-E7394C6C44E7}" dt="2024-02-27T13:43:32.657" v="448"/>
        <pc:sldMkLst>
          <pc:docMk/>
          <pc:sldMk cId="3485235614" sldId="292"/>
        </pc:sldMkLst>
        <pc:spChg chg="mod">
          <ac:chgData name="jeongkilyong" userId="42a1e730-e7ec-4950-9a60-48236c77d83b" providerId="ADAL" clId="{F5BFFF22-D1B1-48D8-B0F9-E7394C6C44E7}" dt="2024-02-25T22:52:59.528" v="0" actId="14100"/>
          <ac:spMkLst>
            <pc:docMk/>
            <pc:sldMk cId="3485235614" sldId="292"/>
            <ac:spMk id="9" creationId="{912BD6B1-9D75-4D36-880B-3840A6D95641}"/>
          </ac:spMkLst>
        </pc:spChg>
        <pc:spChg chg="mod">
          <ac:chgData name="jeongkilyong" userId="42a1e730-e7ec-4950-9a60-48236c77d83b" providerId="ADAL" clId="{F5BFFF22-D1B1-48D8-B0F9-E7394C6C44E7}" dt="2024-02-27T13:43:32.657" v="448"/>
          <ac:spMkLst>
            <pc:docMk/>
            <pc:sldMk cId="3485235614" sldId="292"/>
            <ac:spMk id="10" creationId="{1EC3DC02-17B9-47EC-A3AF-2FE486F8312A}"/>
          </ac:spMkLst>
        </pc:spChg>
      </pc:sldChg>
      <pc:sldChg chg="modSp mod">
        <pc:chgData name="jeongkilyong" userId="42a1e730-e7ec-4950-9a60-48236c77d83b" providerId="ADAL" clId="{F5BFFF22-D1B1-48D8-B0F9-E7394C6C44E7}" dt="2024-02-27T13:44:31.085" v="449"/>
        <pc:sldMkLst>
          <pc:docMk/>
          <pc:sldMk cId="3396038463" sldId="326"/>
        </pc:sldMkLst>
        <pc:spChg chg="mod">
          <ac:chgData name="jeongkilyong" userId="42a1e730-e7ec-4950-9a60-48236c77d83b" providerId="ADAL" clId="{F5BFFF22-D1B1-48D8-B0F9-E7394C6C44E7}" dt="2024-02-27T13:14:04.729" v="310" actId="20577"/>
          <ac:spMkLst>
            <pc:docMk/>
            <pc:sldMk cId="3396038463" sldId="326"/>
            <ac:spMk id="5" creationId="{40863319-9F1E-46B8-A581-92D5AF595CF5}"/>
          </ac:spMkLst>
        </pc:spChg>
        <pc:spChg chg="mod">
          <ac:chgData name="jeongkilyong" userId="42a1e730-e7ec-4950-9a60-48236c77d83b" providerId="ADAL" clId="{F5BFFF22-D1B1-48D8-B0F9-E7394C6C44E7}" dt="2024-02-27T13:13:33.350" v="272" actId="1035"/>
          <ac:spMkLst>
            <pc:docMk/>
            <pc:sldMk cId="3396038463" sldId="326"/>
            <ac:spMk id="13" creationId="{7798077A-8760-4EF7-AE07-7D1BCE256D34}"/>
          </ac:spMkLst>
        </pc:spChg>
        <pc:spChg chg="mod">
          <ac:chgData name="jeongkilyong" userId="42a1e730-e7ec-4950-9a60-48236c77d83b" providerId="ADAL" clId="{F5BFFF22-D1B1-48D8-B0F9-E7394C6C44E7}" dt="2024-02-27T13:44:31.085" v="449"/>
          <ac:spMkLst>
            <pc:docMk/>
            <pc:sldMk cId="3396038463" sldId="326"/>
            <ac:spMk id="14" creationId="{D249867A-EA97-4464-AE2F-A207402CBF0D}"/>
          </ac:spMkLst>
        </pc:sp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cxnChg chg="mod">
          <ac:chgData name="jeongkilyong" userId="42a1e730-e7ec-4950-9a60-48236c77d83b" providerId="ADAL" clId="{F5BFFF22-D1B1-48D8-B0F9-E7394C6C44E7}" dt="2024-02-27T13:13:33.350" v="272" actId="1035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modSp mod">
        <pc:chgData name="jeongkilyong" userId="42a1e730-e7ec-4950-9a60-48236c77d83b" providerId="ADAL" clId="{F5BFFF22-D1B1-48D8-B0F9-E7394C6C44E7}" dt="2024-02-27T13:44:35.759" v="450"/>
        <pc:sldMkLst>
          <pc:docMk/>
          <pc:sldMk cId="3093178876" sldId="327"/>
        </pc:sldMkLst>
        <pc:spChg chg="mod">
          <ac:chgData name="jeongkilyong" userId="42a1e730-e7ec-4950-9a60-48236c77d83b" providerId="ADAL" clId="{F5BFFF22-D1B1-48D8-B0F9-E7394C6C44E7}" dt="2024-02-25T22:53:23.398" v="3" actId="14100"/>
          <ac:spMkLst>
            <pc:docMk/>
            <pc:sldMk cId="3093178876" sldId="327"/>
            <ac:spMk id="5" creationId="{7F6AF218-2E33-414F-B883-7C6D7F9F858D}"/>
          </ac:spMkLst>
        </pc:spChg>
        <pc:spChg chg="mod">
          <ac:chgData name="jeongkilyong" userId="42a1e730-e7ec-4950-9a60-48236c77d83b" providerId="ADAL" clId="{F5BFFF22-D1B1-48D8-B0F9-E7394C6C44E7}" dt="2024-02-27T13:44:35.759" v="450"/>
          <ac:spMkLst>
            <pc:docMk/>
            <pc:sldMk cId="3093178876" sldId="327"/>
            <ac:spMk id="6" creationId="{51140942-7C20-45F1-931A-FC01AF46D313}"/>
          </ac:spMkLst>
        </pc:spChg>
      </pc:sldChg>
      <pc:sldChg chg="modSp mod">
        <pc:chgData name="jeongkilyong" userId="42a1e730-e7ec-4950-9a60-48236c77d83b" providerId="ADAL" clId="{F5BFFF22-D1B1-48D8-B0F9-E7394C6C44E7}" dt="2024-02-27T13:44:42.744" v="451"/>
        <pc:sldMkLst>
          <pc:docMk/>
          <pc:sldMk cId="2249829849" sldId="328"/>
        </pc:sldMkLst>
        <pc:spChg chg="mod">
          <ac:chgData name="jeongkilyong" userId="42a1e730-e7ec-4950-9a60-48236c77d83b" providerId="ADAL" clId="{F5BFFF22-D1B1-48D8-B0F9-E7394C6C44E7}" dt="2024-02-25T22:57:23.219" v="31" actId="14100"/>
          <ac:spMkLst>
            <pc:docMk/>
            <pc:sldMk cId="2249829849" sldId="328"/>
            <ac:spMk id="5" creationId="{45CD6532-C201-4A9B-90E7-1BAC7C7624B8}"/>
          </ac:spMkLst>
        </pc:spChg>
        <pc:spChg chg="mod">
          <ac:chgData name="jeongkilyong" userId="42a1e730-e7ec-4950-9a60-48236c77d83b" providerId="ADAL" clId="{F5BFFF22-D1B1-48D8-B0F9-E7394C6C44E7}" dt="2024-02-27T13:44:42.744" v="451"/>
          <ac:spMkLst>
            <pc:docMk/>
            <pc:sldMk cId="2249829849" sldId="328"/>
            <ac:spMk id="6" creationId="{7E20364F-B46B-4E0B-BA3D-FDA0DF0534EB}"/>
          </ac:spMkLst>
        </pc:spChg>
      </pc:sldChg>
      <pc:sldChg chg="modSp mod">
        <pc:chgData name="jeongkilyong" userId="42a1e730-e7ec-4950-9a60-48236c77d83b" providerId="ADAL" clId="{F5BFFF22-D1B1-48D8-B0F9-E7394C6C44E7}" dt="2024-02-27T13:45:06.527" v="458" actId="20577"/>
        <pc:sldMkLst>
          <pc:docMk/>
          <pc:sldMk cId="2389882804" sldId="329"/>
        </pc:sldMkLst>
        <pc:spChg chg="mod">
          <ac:chgData name="jeongkilyong" userId="42a1e730-e7ec-4950-9a60-48236c77d83b" providerId="ADAL" clId="{F5BFFF22-D1B1-48D8-B0F9-E7394C6C44E7}" dt="2024-02-27T13:45:06.527" v="458" actId="20577"/>
          <ac:spMkLst>
            <pc:docMk/>
            <pc:sldMk cId="2389882804" sldId="329"/>
            <ac:spMk id="6" creationId="{ED59721B-0DEE-4142-AB15-A5B816C142D0}"/>
          </ac:spMkLst>
        </pc:spChg>
      </pc:sldChg>
      <pc:sldChg chg="modSp mod">
        <pc:chgData name="jeongkilyong" userId="42a1e730-e7ec-4950-9a60-48236c77d83b" providerId="ADAL" clId="{F5BFFF22-D1B1-48D8-B0F9-E7394C6C44E7}" dt="2024-02-27T13:45:46.864" v="459"/>
        <pc:sldMkLst>
          <pc:docMk/>
          <pc:sldMk cId="4271439233" sldId="331"/>
        </pc:sldMkLst>
        <pc:spChg chg="mod">
          <ac:chgData name="jeongkilyong" userId="42a1e730-e7ec-4950-9a60-48236c77d83b" providerId="ADAL" clId="{F5BFFF22-D1B1-48D8-B0F9-E7394C6C44E7}" dt="2024-02-27T13:45:46.864" v="459"/>
          <ac:spMkLst>
            <pc:docMk/>
            <pc:sldMk cId="4271439233" sldId="331"/>
            <ac:spMk id="6" creationId="{C7DA615D-078E-4D48-B5E2-288F5E72E2AB}"/>
          </ac:spMkLst>
        </pc:spChg>
      </pc:sldChg>
      <pc:sldChg chg="modSp mod">
        <pc:chgData name="jeongkilyong" userId="42a1e730-e7ec-4950-9a60-48236c77d83b" providerId="ADAL" clId="{F5BFFF22-D1B1-48D8-B0F9-E7394C6C44E7}" dt="2024-02-27T13:46:45.472" v="479" actId="1076"/>
        <pc:sldMkLst>
          <pc:docMk/>
          <pc:sldMk cId="754055515" sldId="332"/>
        </pc:sldMkLst>
        <pc:graphicFrameChg chg="mod modGraphic">
          <ac:chgData name="jeongkilyong" userId="42a1e730-e7ec-4950-9a60-48236c77d83b" providerId="ADAL" clId="{F5BFFF22-D1B1-48D8-B0F9-E7394C6C44E7}" dt="2024-02-27T13:46:36.092" v="477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1.315" v="478" actId="1076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5.472" v="479" actId="1076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7T13:47:15.966" v="484"/>
        <pc:sldMkLst>
          <pc:docMk/>
          <pc:sldMk cId="1822316617" sldId="333"/>
        </pc:sldMkLst>
        <pc:spChg chg="mod">
          <ac:chgData name="jeongkilyong" userId="42a1e730-e7ec-4950-9a60-48236c77d83b" providerId="ADAL" clId="{F5BFFF22-D1B1-48D8-B0F9-E7394C6C44E7}" dt="2024-02-27T13:47:12.068" v="482"/>
          <ac:spMkLst>
            <pc:docMk/>
            <pc:sldMk cId="1822316617" sldId="333"/>
            <ac:spMk id="5" creationId="{0D9CEF60-0C1F-4BDB-B63C-D0605A7CF681}"/>
          </ac:spMkLst>
        </pc:spChg>
        <pc:spChg chg="mod">
          <ac:chgData name="jeongkilyong" userId="42a1e730-e7ec-4950-9a60-48236c77d83b" providerId="ADAL" clId="{F5BFFF22-D1B1-48D8-B0F9-E7394C6C44E7}" dt="2024-02-27T13:47:10.767" v="481"/>
          <ac:spMkLst>
            <pc:docMk/>
            <pc:sldMk cId="1822316617" sldId="333"/>
            <ac:spMk id="6" creationId="{118B3035-2F6F-4D5B-B292-08776C422488}"/>
          </ac:spMkLst>
        </pc:spChg>
        <pc:spChg chg="mod">
          <ac:chgData name="jeongkilyong" userId="42a1e730-e7ec-4950-9a60-48236c77d83b" providerId="ADAL" clId="{F5BFFF22-D1B1-48D8-B0F9-E7394C6C44E7}" dt="2024-02-27T13:47:14.462" v="483"/>
          <ac:spMkLst>
            <pc:docMk/>
            <pc:sldMk cId="1822316617" sldId="333"/>
            <ac:spMk id="7" creationId="{F46AC128-01C8-4AD9-B52D-B1D8CAB0C4A9}"/>
          </ac:spMkLst>
        </pc:spChg>
        <pc:spChg chg="mod">
          <ac:chgData name="jeongkilyong" userId="42a1e730-e7ec-4950-9a60-48236c77d83b" providerId="ADAL" clId="{F5BFFF22-D1B1-48D8-B0F9-E7394C6C44E7}" dt="2024-02-27T13:47:15.966" v="484"/>
          <ac:spMkLst>
            <pc:docMk/>
            <pc:sldMk cId="1822316617" sldId="333"/>
            <ac:spMk id="8" creationId="{B5AB26AA-4018-494C-ADE6-85B15F926C25}"/>
          </ac:spMkLst>
        </pc:spChg>
      </pc:sldChg>
      <pc:sldChg chg="modSp mod">
        <pc:chgData name="jeongkilyong" userId="42a1e730-e7ec-4950-9a60-48236c77d83b" providerId="ADAL" clId="{F5BFFF22-D1B1-48D8-B0F9-E7394C6C44E7}" dt="2024-02-27T13:47:53.312" v="492" actId="1076"/>
        <pc:sldMkLst>
          <pc:docMk/>
          <pc:sldMk cId="1794662975" sldId="334"/>
        </pc:sldMkLst>
        <pc:spChg chg="mod">
          <ac:chgData name="jeongkilyong" userId="42a1e730-e7ec-4950-9a60-48236c77d83b" providerId="ADAL" clId="{F5BFFF22-D1B1-48D8-B0F9-E7394C6C44E7}" dt="2024-02-27T13:47:53.312" v="492" actId="1076"/>
          <ac:spMkLst>
            <pc:docMk/>
            <pc:sldMk cId="1794662975" sldId="334"/>
            <ac:spMk id="2" creationId="{C903C940-4878-447B-88DC-FCEAD9FA9392}"/>
          </ac:spMkLst>
        </pc:spChg>
        <pc:spChg chg="mod">
          <ac:chgData name="jeongkilyong" userId="42a1e730-e7ec-4950-9a60-48236c77d83b" providerId="ADAL" clId="{F5BFFF22-D1B1-48D8-B0F9-E7394C6C44E7}" dt="2024-02-25T22:58:07.259" v="33" actId="14100"/>
          <ac:spMkLst>
            <pc:docMk/>
            <pc:sldMk cId="1794662975" sldId="334"/>
            <ac:spMk id="7" creationId="{136B9975-C4C9-4B18-A0F3-F5395CFC9866}"/>
          </ac:spMkLst>
        </pc:spChg>
        <pc:graphicFrameChg chg="mod modGraphic">
          <ac:chgData name="jeongkilyong" userId="42a1e730-e7ec-4950-9a60-48236c77d83b" providerId="ADAL" clId="{F5BFFF22-D1B1-48D8-B0F9-E7394C6C44E7}" dt="2024-02-27T13:36:12.343" v="401" actId="6549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7:50.053" v="490" actId="20577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5T22:58:41.550" v="37" actId="14100"/>
        <pc:sldMkLst>
          <pc:docMk/>
          <pc:sldMk cId="755831943" sldId="335"/>
        </pc:sldMkLst>
        <pc:spChg chg="mod">
          <ac:chgData name="jeongkilyong" userId="42a1e730-e7ec-4950-9a60-48236c77d83b" providerId="ADAL" clId="{F5BFFF22-D1B1-48D8-B0F9-E7394C6C44E7}" dt="2024-02-25T22:58:41.550" v="37" actId="14100"/>
          <ac:spMkLst>
            <pc:docMk/>
            <pc:sldMk cId="755831943" sldId="335"/>
            <ac:spMk id="5" creationId="{073139B2-F405-43D2-BD0A-7A312D6F8F77}"/>
          </ac:spMkLst>
        </pc:spChg>
      </pc:sldChg>
      <pc:sldChg chg="modSp mod modAnim">
        <pc:chgData name="jeongkilyong" userId="42a1e730-e7ec-4950-9a60-48236c77d83b" providerId="ADAL" clId="{F5BFFF22-D1B1-48D8-B0F9-E7394C6C44E7}" dt="2024-02-27T13:50:45.076" v="526"/>
        <pc:sldMkLst>
          <pc:docMk/>
          <pc:sldMk cId="1939055201" sldId="336"/>
        </pc:sldMkLst>
        <pc:graphicFrameChg chg="mod modGraphic">
          <ac:chgData name="jeongkilyong" userId="42a1e730-e7ec-4950-9a60-48236c77d83b" providerId="ADAL" clId="{F5BFFF22-D1B1-48D8-B0F9-E7394C6C44E7}" dt="2024-02-27T13:50:19.208" v="523" actId="14100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50:45.076" v="526"/>
          <ac:graphicFrameMkLst>
            <pc:docMk/>
            <pc:sldMk cId="1939055201" sldId="336"/>
            <ac:graphicFrameMk id="6" creationId="{9F6D050B-4EED-49AA-A2B1-E1D929E67FF5}"/>
          </ac:graphicFrameMkLst>
        </pc:graphicFrame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4/24/2025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클로저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F3F51F-813A-419E-8246-C08CC4BE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A615D-078E-4D48-B5E2-288F5E72E2AB}"/>
              </a:ext>
            </a:extLst>
          </p:cNvPr>
          <p:cNvSpPr txBox="1"/>
          <p:nvPr/>
        </p:nvSpPr>
        <p:spPr>
          <a:xfrm>
            <a:off x="1547664" y="1952050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Function.prototype.memoize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fn.memo.apply(fn,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arguments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 않음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 = isPrime.memoize();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C484450-50ED-4D38-9958-BE4CC72FF9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E0AAF-2F06-4A47-90F9-977F6B38F72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4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CDE6FE-BE8D-4BE9-97D8-9E17621E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87162"/>
              </p:ext>
            </p:extLst>
          </p:nvPr>
        </p:nvGraphicFramePr>
        <p:xfrm>
          <a:off x="1809117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47D39D-7091-42B1-8E80-F03C2F5F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즉시실행함수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(Immediately-Invoked Function Expression)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 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스스로를 호출하여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폐기한다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실행을 마치고 나면 더 이상 이 함수를 참조할 수 없음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D90A34-BB2E-4079-9B3C-0656F522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44273"/>
              </p:ext>
            </p:extLst>
          </p:nvPr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B7E54D-BAD0-4769-906A-E23BB3F5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77771"/>
              </p:ext>
            </p:extLst>
          </p:nvPr>
        </p:nvGraphicFramePr>
        <p:xfrm>
          <a:off x="1810876" y="2996589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CEF60-0C1F-4BDB-B63C-D0605A7CF681}"/>
              </a:ext>
            </a:extLst>
          </p:cNvPr>
          <p:cNvSpPr txBox="1"/>
          <p:nvPr/>
        </p:nvSpPr>
        <p:spPr>
          <a:xfrm>
            <a:off x="2286000" y="1383585"/>
            <a:ext cx="4572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console.log(msg);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3035-2F6F-4D5B-B292-08776C422488}"/>
              </a:ext>
            </a:extLst>
          </p:cNvPr>
          <p:cNvSpPr txBox="1"/>
          <p:nvPr/>
        </p:nvSpPr>
        <p:spPr>
          <a:xfrm>
            <a:off x="827584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AC128-01C8-4AD9-B52D-B1D8CAB0C4A9}"/>
              </a:ext>
            </a:extLst>
          </p:cNvPr>
          <p:cNvSpPr txBox="1"/>
          <p:nvPr/>
        </p:nvSpPr>
        <p:spPr>
          <a:xfrm>
            <a:off x="4800155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26AA-4018-494C-ADE6-85B15F926C25}"/>
              </a:ext>
            </a:extLst>
          </p:cNvPr>
          <p:cNvSpPr txBox="1"/>
          <p:nvPr/>
        </p:nvSpPr>
        <p:spPr>
          <a:xfrm>
            <a:off x="827584" y="4574206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2BD4B-69FE-4BEC-9F06-B416C889AF0E}"/>
              </a:ext>
            </a:extLst>
          </p:cNvPr>
          <p:cNvSpPr txBox="1"/>
          <p:nvPr/>
        </p:nvSpPr>
        <p:spPr>
          <a:xfrm>
            <a:off x="4800155" y="4574205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0E2BAD5-89BD-4EA7-952C-CE40CF69F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E60FE-B4D7-42EA-9D13-49F2BA59EDA8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A3F5A8-3243-4937-9507-000CB91F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783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28D9C2-4EDA-4FFC-AB5F-65B7CED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0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(() =&gt; 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36B9975-C4C9-4B18-A0F3-F5395CFC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407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임시 유효 범위와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코드를 함수로 감싸고 호출하면 해당 코드의 유효 범위가 함수로 제한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사용하는 변수는 외부에 노출되지 않으므로 외부 변수와 충돌이 발생하지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외부에서 접근할 수 없는 독립적인 공간을 확보할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코드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모듈로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6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3139B2-F405-43D2-BD0A-7A312D6F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964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래핑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라이브러리를 로딩하면서 발생하는 이름 충돌을 막을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 대체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Some.long.reference.to.something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복잡한 참조 관계를 짧은 변수로 대체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666F20-A758-4FE6-8E8A-6E468E87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76100"/>
              </p:ext>
            </p:extLst>
          </p:nvPr>
        </p:nvGraphicFramePr>
        <p:xfrm>
          <a:off x="1809115" y="1924040"/>
          <a:ext cx="6003234" cy="3665200"/>
        </p:xfrm>
        <a:graphic>
          <a:graphicData uri="http://schemas.openxmlformats.org/drawingml/2006/table">
            <a:tbl>
              <a:tblPr/>
              <a:tblGrid>
                <a:gridCol w="600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D050B-4EED-49AA-A2B1-E1D929E67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7772"/>
              </p:ext>
            </p:extLst>
          </p:nvPr>
        </p:nvGraphicFramePr>
        <p:xfrm>
          <a:off x="1809114" y="1924040"/>
          <a:ext cx="6003235" cy="3672408"/>
        </p:xfrm>
        <a:graphic>
          <a:graphicData uri="http://schemas.openxmlformats.org/drawingml/2006/table">
            <a:tbl>
              <a:tblPr/>
              <a:tblGrid>
                <a:gridCol w="600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btn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((i) =&gt; {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2D3A9DD-9365-456B-8B33-15C44983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루프 내부에서 하나의 변수를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유효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범위안에서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각각의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변수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B7C543-90FA-4092-BFC8-AA5F89C077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2655D-C5C9-4C8B-88A5-4DAB3BDF487A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 용법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즉시 실행 함수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18BB0A0-4082-4190-9A77-85153553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F8368E-B769-4A27-A3FB-7AC8094748E3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D89086-7508-43D3-813A-6FA1CEB6CDAE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F46404-9248-4935-AAB6-3DD11CF01AF0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259423-3E63-4112-9357-99BF8E5979AE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447839BF-B204-4E28-96ED-9DF6E0856F68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ADB5CD-A1C3-4EEF-A059-D66E4883960A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58105A06-F4DB-4AAA-9DE0-39693E4D5052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253208-E937-49F8-9A88-281B9148613B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C8568-D8C1-4B56-942E-999CFFF080B9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A90CF360-63E9-4A88-A2B9-658798A97B74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F0FE3606-0140-4E93-B387-3340FC69CAE7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C64F43A5-9FEE-43F2-8119-81048E221336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59034C2E-4EDF-4BEE-AD46-3E39573B4C5E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60797A-990D-4E6C-A250-397706CB9292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A861B7-C553-44B9-A448-63EFB1C5113F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8F858-DEE2-4AC1-877B-E62E1445D2C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47E26-5EC8-494E-9E2F-1EB235838051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CDA988-1D5D-42E4-850A-347309B0C80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41562061-902A-46C0-8895-1BD155BE0441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D529FD-56BE-4133-A274-670B608AC99B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A6F5CCAC-45FC-4300-98A9-9B480B96193A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219F602-EB3C-43DE-AE63-01C31A5E9A10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BE0CAD55-F35F-49CC-A3F3-B73E95C08460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DEEE81-8D20-46DA-BED3-91F06FE5366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6E98ED-9CA8-4165-97CF-1C7D0A8725E7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C60DCB-B50E-4D4F-BF24-A3C880BF5825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E2719BA-8146-4809-92FC-4BF63AB52537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97E870-F8EF-4F5C-9341-9959BD67AEB6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AF57E5-E5C5-4019-B581-60D830083853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CB6EED-2F5C-4946-BF2B-F66C5EB2248F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D183F9-1715-43A4-A3C8-1C2BD32AADFD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F34A5A-6793-4E91-88EE-7F85FD756E53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EFBE28CC-B27B-4077-A1C8-7C6030444EFC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8F096DF-0226-4C33-9A2E-6F6197FD6F22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9A05B7B8-73B0-47ED-A112-430BC119FEC1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AF180E1E-E8DF-4360-A95A-888D9CD0AAA1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29A5A0-DDE8-49E1-BD94-9ABE822F7F45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DF1CF9D-DC68-44A6-BF85-D1D54C7E6ECA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F5BBDE5B-49D6-49AB-AFA5-9805707EF66B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992177FB-33FE-4EDC-ADE6-DCC9553A2F43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DC42E51B-5DF8-47B7-A0AE-2386588EE07E}"/>
              </a:ext>
            </a:extLst>
          </p:cNvPr>
          <p:cNvSpPr/>
          <p:nvPr/>
        </p:nvSpPr>
        <p:spPr bwMode="auto">
          <a:xfrm>
            <a:off x="6113081" y="3905135"/>
            <a:ext cx="1022120" cy="2581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F24B36-785F-416F-9B9D-E6F5A3CE7B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674A19C-1BF4-418C-87AD-C98CFFD3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564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A00A743-7577-480F-B895-7AF151AABDCF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5EE947-1FE2-4093-8A70-EAE6C4965302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F448-06B5-49A3-8538-F909920E69FD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6D244-6474-44EE-8ED8-0050EC4B5352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s1.sum();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6D52B-9DB6-4918-AA13-CD137BD69884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s1.avg();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BE89C-41F6-4617-8369-1B659CB2B8AC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s2.sum();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E74ED-228F-437F-B986-F68E280DE81E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s2.avg();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72A1E-12FC-4BFF-B26F-AFCEAC12663B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12BD6B1-9D75-4D36-880B-3840A6D9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064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실행이 끝난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생성되는 시점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기준으로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가능한 변수는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유효범위가 사라진 후에도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3DC02-17B9-47EC-A3AF-2FE486F8312A}"/>
              </a:ext>
            </a:extLst>
          </p:cNvPr>
          <p:cNvSpPr txBox="1"/>
          <p:nvPr/>
        </p:nvSpPr>
        <p:spPr>
          <a:xfrm>
            <a:off x="3107265" y="2717497"/>
            <a:ext cx="484276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5739A6-4F2E-4FC6-9E6A-EB025656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79080"/>
              </p:ext>
            </p:extLst>
          </p:nvPr>
        </p:nvGraphicFramePr>
        <p:xfrm>
          <a:off x="7217530" y="3375619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115D8D-E749-48DA-9670-4BE2F5997A34}"/>
              </a:ext>
            </a:extLst>
          </p:cNvPr>
          <p:cNvCxnSpPr/>
          <p:nvPr/>
        </p:nvCxnSpPr>
        <p:spPr bwMode="auto">
          <a:xfrm>
            <a:off x="6612850" y="3776811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1EE9F37-826A-4086-9003-D36201869F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73FFA-4D4C-4370-AF20-8F1F6BFEFC46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캡슐화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0863319-9F1E-46B8-A581-92D5AF59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811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캡슐화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지정가능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내부에서 선언한 지역변수는 외부에서 접근하지 못하는 반면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메서드인 클로저에서는 접근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가능하다는 특징을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이용해서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ES2019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정의시 속성명이나 메서드명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붙이면 해당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내부에서만 접근 가능한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메서드 정의 기능이 추가됨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3A7E3BA-B305-4940-A12F-66845F9760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253FF-BE9D-4EBD-9748-2B7C30A4D41B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8077A-8760-4EF7-AE07-7D1BCE256D34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9867A-EA97-4464-AE2F-A207402CBF0D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E8EC7-A16E-4736-89C5-1335B80791BB}"/>
              </a:ext>
            </a:extLst>
          </p:cNvPr>
          <p:cNvCxnSpPr/>
          <p:nvPr/>
        </p:nvCxnSpPr>
        <p:spPr bwMode="auto">
          <a:xfrm>
            <a:off x="6292036" y="625720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307546-E138-432E-A7B5-8ABC19FC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76412"/>
              </p:ext>
            </p:extLst>
          </p:nvPr>
        </p:nvGraphicFramePr>
        <p:xfrm>
          <a:off x="7012116" y="6030347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EA7E4B-B0A7-431F-B908-51D54E58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12257"/>
              </p:ext>
            </p:extLst>
          </p:nvPr>
        </p:nvGraphicFramePr>
        <p:xfrm>
          <a:off x="7012116" y="6026374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콜백과 타이머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6AF218-2E33-414F-B883-7C6D7F9F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4317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타이머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지정된 함수들이 임의의 시간 뒤에 비동기적으로 호출이 될 때 함수 외부의 데이터에 접근하는 경우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40942-7C20-45F1-931A-FC01AF46D313}"/>
              </a:ext>
            </a:extLst>
          </p:cNvPr>
          <p:cNvSpPr txBox="1"/>
          <p:nvPr/>
        </p:nvSpPr>
        <p:spPr>
          <a:xfrm>
            <a:off x="2346960" y="1748211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setTimer(){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setTimeout(()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setTimer();</a:t>
            </a:r>
          </a:p>
        </p:txBody>
      </p:sp>
    </p:spTree>
    <p:extLst>
      <p:ext uri="{BB962C8B-B14F-4D97-AF65-F5344CB8AC3E}">
        <p14:creationId xmlns:p14="http://schemas.microsoft.com/office/powerpoint/2010/main" val="30931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커링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5CD6532-C201-4A9B-90E7-1BAC7C76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2115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여러개의 인자를 받는 함수를 단일 인자를 받는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체인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호출하도록 바꾸는 함수형 프로그래밍 기법 중 하나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sum(x, y) -&gt; sum(x)(y)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 언어에 많은 공헌을 한 미국의 수학자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논리학자인 하스켈 커리의 이름에서 따옴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좋아짐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마지막 인자가 입력될 때까지 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타이밍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조절할 수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_.curry()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커링 기능을 추가하는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364F-B46B-4E0B-BA3D-FDA0DF0534EB}"/>
              </a:ext>
            </a:extLst>
          </p:cNvPr>
          <p:cNvSpPr txBox="1"/>
          <p:nvPr/>
        </p:nvSpPr>
        <p:spPr>
          <a:xfrm>
            <a:off x="1619672" y="3212976"/>
            <a:ext cx="59046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b, c){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currySum = a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console.log(currySum(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240324D-8662-4EDB-9F7A-FC35610A7B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DEDDF-C0BD-434D-A60A-A27AAD52A8B2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Partial application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17DDB9D-47A1-46C8-B7B8-B1935F07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25379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 적용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기존 함수의 매개변수 중 일부를 미리 채워둔 상태의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커링된 함수를 일부 단계까지만 호출한 후 반환받은 함수를 나중에 나머지 인자를 전달해서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Function.prototype.bind()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구현한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함수와 비슷하나 미리 전달하는 인자에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지정하는 기능이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721B-0DEE-4142-AB15-A5B816C142D0}"/>
              </a:ext>
            </a:extLst>
          </p:cNvPr>
          <p:cNvSpPr txBox="1"/>
          <p:nvPr/>
        </p:nvSpPr>
        <p:spPr>
          <a:xfrm>
            <a:off x="1907704" y="2960271"/>
            <a:ext cx="5328592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(x, y)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sum100 = _.partial(sum, 100);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console.log(sum100(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8F7A98F-BBBA-4935-8AAA-664F32C8A8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2976C-72C0-4844-94D8-30454237B82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ex04-04.js, ex02-17-04.js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36D7D9A-6974-4EF1-8210-DB29D274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존재하는 함수의 동작을 수정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040F-CB60-45CD-82C2-290D7386BC92}"/>
              </a:ext>
            </a:extLst>
          </p:cNvPr>
          <p:cNvSpPr txBox="1"/>
          <p:nvPr/>
        </p:nvSpPr>
        <p:spPr>
          <a:xfrm>
            <a:off x="1547664" y="1849815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(key){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|| 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!==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 않음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isPrime.memo(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1000000007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321BCF0-B20F-4E3C-8B22-0BDD5D4D9B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60C4F-A938-4ECB-B621-78A1F588D6A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5897</TotalTime>
  <Words>1672</Words>
  <Application>Microsoft Office PowerPoint</Application>
  <PresentationFormat>와이드스크린</PresentationFormat>
  <Paragraphs>326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163</cp:revision>
  <dcterms:created xsi:type="dcterms:W3CDTF">2019-05-07T05:36:17Z</dcterms:created>
  <dcterms:modified xsi:type="dcterms:W3CDTF">2025-04-24T12:05:42Z</dcterms:modified>
</cp:coreProperties>
</file>