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하거나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관련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 문자열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왼쪽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오른쪽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검색해서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끝나는지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orld(7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022136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번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계속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취소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>
                <a:solidFill>
                  <a:srgbClr val="FF9E1B"/>
                </a:solidFill>
              </a:rPr>
              <a:t>문자열</a:t>
            </a:r>
            <a:r>
              <a:rPr lang="ko-KR" altLang="en-US"/>
              <a:t>로 </a:t>
            </a:r>
            <a:r>
              <a:rPr lang="ko-KR" altLang="en-US">
                <a:solidFill>
                  <a:srgbClr val="FF9E1B"/>
                </a:solidFill>
              </a:rPr>
              <a:t>변환</a:t>
            </a:r>
            <a:r>
              <a:rPr lang="ko-KR" altLang="en-US"/>
              <a:t>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</a:t>
            </a:r>
            <a:r>
              <a:rPr lang="ko-KR" altLang="en-US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</a:t>
            </a:r>
            <a:endParaRPr lang="en-US" altLang="ko-KR" b="0" i="0">
              <a:solidFill>
                <a:srgbClr val="FF9E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5342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764</cp:revision>
  <dcterms:created xsi:type="dcterms:W3CDTF">2019-05-07T05:36:17Z</dcterms:created>
  <dcterms:modified xsi:type="dcterms:W3CDTF">2025-04-30T04:07:55Z</dcterms:modified>
</cp:coreProperties>
</file>