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ie Cruse" userId="9ff637705a1eb142" providerId="LiveId" clId="{FAEBE36A-1F50-4A91-8A3D-677352997945}"/>
    <pc:docChg chg="undo custSel modSld">
      <pc:chgData name="Cassie Cruse" userId="9ff637705a1eb142" providerId="LiveId" clId="{FAEBE36A-1F50-4A91-8A3D-677352997945}" dt="2020-10-09T00:03:56.803" v="313" actId="20577"/>
      <pc:docMkLst>
        <pc:docMk/>
      </pc:docMkLst>
      <pc:sldChg chg="addSp delSp modSp mod">
        <pc:chgData name="Cassie Cruse" userId="9ff637705a1eb142" providerId="LiveId" clId="{FAEBE36A-1F50-4A91-8A3D-677352997945}" dt="2020-10-09T00:03:56.803" v="313" actId="20577"/>
        <pc:sldMkLst>
          <pc:docMk/>
          <pc:sldMk cId="1489283337" sldId="256"/>
        </pc:sldMkLst>
        <pc:spChg chg="add del">
          <ac:chgData name="Cassie Cruse" userId="9ff637705a1eb142" providerId="LiveId" clId="{FAEBE36A-1F50-4A91-8A3D-677352997945}" dt="2020-10-09T00:03:43.862" v="298" actId="22"/>
          <ac:spMkLst>
            <pc:docMk/>
            <pc:sldMk cId="1489283337" sldId="256"/>
            <ac:spMk id="2" creationId="{379B83E9-A037-4F68-A73E-44B577170164}"/>
          </ac:spMkLst>
        </pc:spChg>
        <pc:spChg chg="add mod">
          <ac:chgData name="Cassie Cruse" userId="9ff637705a1eb142" providerId="LiveId" clId="{FAEBE36A-1F50-4A91-8A3D-677352997945}" dt="2020-10-09T00:03:52.366" v="304" actId="20577"/>
          <ac:spMkLst>
            <pc:docMk/>
            <pc:sldMk cId="1489283337" sldId="256"/>
            <ac:spMk id="3" creationId="{D694FD07-8BF4-499B-8DE4-B343B60BCC88}"/>
          </ac:spMkLst>
        </pc:spChg>
        <pc:spChg chg="mod">
          <ac:chgData name="Cassie Cruse" userId="9ff637705a1eb142" providerId="LiveId" clId="{FAEBE36A-1F50-4A91-8A3D-677352997945}" dt="2020-10-09T00:03:56.803" v="313" actId="20577"/>
          <ac:spMkLst>
            <pc:docMk/>
            <pc:sldMk cId="1489283337" sldId="256"/>
            <ac:spMk id="6" creationId="{2C19C134-7D6B-49F0-95BF-A73616447F8F}"/>
          </ac:spMkLst>
        </pc:spChg>
        <pc:spChg chg="add mod">
          <ac:chgData name="Cassie Cruse" userId="9ff637705a1eb142" providerId="LiveId" clId="{FAEBE36A-1F50-4A91-8A3D-677352997945}" dt="2020-10-06T23:48:50.740" v="217" actId="20577"/>
          <ac:spMkLst>
            <pc:docMk/>
            <pc:sldMk cId="1489283337" sldId="256"/>
            <ac:spMk id="8" creationId="{56B93C8B-CF16-459B-ADBE-0D6B339CE195}"/>
          </ac:spMkLst>
        </pc:spChg>
        <pc:spChg chg="add mod">
          <ac:chgData name="Cassie Cruse" userId="9ff637705a1eb142" providerId="LiveId" clId="{FAEBE36A-1F50-4A91-8A3D-677352997945}" dt="2020-10-06T23:46:33.570" v="50" actId="20577"/>
          <ac:spMkLst>
            <pc:docMk/>
            <pc:sldMk cId="1489283337" sldId="256"/>
            <ac:spMk id="10" creationId="{916C5C61-F7F6-4307-AE62-477027E61BBD}"/>
          </ac:spMkLst>
        </pc:spChg>
        <pc:spChg chg="add mod">
          <ac:chgData name="Cassie Cruse" userId="9ff637705a1eb142" providerId="LiveId" clId="{FAEBE36A-1F50-4A91-8A3D-677352997945}" dt="2020-10-06T23:47:21.602" v="143" actId="404"/>
          <ac:spMkLst>
            <pc:docMk/>
            <pc:sldMk cId="1489283337" sldId="256"/>
            <ac:spMk id="13" creationId="{03ADA9E0-D650-45AA-9853-6EF3B85557E9}"/>
          </ac:spMkLst>
        </pc:spChg>
        <pc:spChg chg="add del mod">
          <ac:chgData name="Cassie Cruse" userId="9ff637705a1eb142" providerId="LiveId" clId="{FAEBE36A-1F50-4A91-8A3D-677352997945}" dt="2020-10-06T23:48:44.702" v="215" actId="478"/>
          <ac:spMkLst>
            <pc:docMk/>
            <pc:sldMk cId="1489283337" sldId="256"/>
            <ac:spMk id="15" creationId="{3EF4C31C-5E23-4FA6-98ED-00C613D24372}"/>
          </ac:spMkLst>
        </pc:spChg>
        <pc:spChg chg="add mod">
          <ac:chgData name="Cassie Cruse" userId="9ff637705a1eb142" providerId="LiveId" clId="{FAEBE36A-1F50-4A91-8A3D-677352997945}" dt="2020-10-06T23:49:48.730" v="266" actId="20577"/>
          <ac:spMkLst>
            <pc:docMk/>
            <pc:sldMk cId="1489283337" sldId="256"/>
            <ac:spMk id="17" creationId="{6FD355DD-5975-4282-983C-431572A0387B}"/>
          </ac:spMkLst>
        </pc:spChg>
        <pc:spChg chg="del">
          <ac:chgData name="Cassie Cruse" userId="9ff637705a1eb142" providerId="LiveId" clId="{FAEBE36A-1F50-4A91-8A3D-677352997945}" dt="2020-10-06T23:49:03.732" v="219" actId="478"/>
          <ac:spMkLst>
            <pc:docMk/>
            <pc:sldMk cId="1489283337" sldId="256"/>
            <ac:spMk id="29" creationId="{12397C3F-9B8B-4F46-BCBF-20B5F3487590}"/>
          </ac:spMkLst>
        </pc:spChg>
        <pc:spChg chg="del">
          <ac:chgData name="Cassie Cruse" userId="9ff637705a1eb142" providerId="LiveId" clId="{FAEBE36A-1F50-4A91-8A3D-677352997945}" dt="2020-10-06T23:49:09.193" v="220" actId="478"/>
          <ac:spMkLst>
            <pc:docMk/>
            <pc:sldMk cId="1489283337" sldId="256"/>
            <ac:spMk id="33" creationId="{97F56604-CDE7-40F2-8BDC-66EF56B9B439}"/>
          </ac:spMkLst>
        </pc:spChg>
        <pc:spChg chg="mod">
          <ac:chgData name="Cassie Cruse" userId="9ff637705a1eb142" providerId="LiveId" clId="{FAEBE36A-1F50-4A91-8A3D-677352997945}" dt="2020-10-09T00:03:36.596" v="296"/>
          <ac:spMkLst>
            <pc:docMk/>
            <pc:sldMk cId="1489283337" sldId="256"/>
            <ac:spMk id="49" creationId="{47693DF5-BD28-48A3-A789-64A774456549}"/>
          </ac:spMkLst>
        </pc:spChg>
        <pc:graphicFrameChg chg="modGraphic">
          <ac:chgData name="Cassie Cruse" userId="9ff637705a1eb142" providerId="LiveId" clId="{FAEBE36A-1F50-4A91-8A3D-677352997945}" dt="2020-10-06T23:45:43.347" v="3" actId="20577"/>
          <ac:graphicFrameMkLst>
            <pc:docMk/>
            <pc:sldMk cId="1489283337" sldId="256"/>
            <ac:graphicFrameMk id="11" creationId="{8478F167-F54D-4494-B080-8293697F66C8}"/>
          </ac:graphicFrameMkLst>
        </pc:graphicFrameChg>
        <pc:graphicFrameChg chg="del">
          <ac:chgData name="Cassie Cruse" userId="9ff637705a1eb142" providerId="LiveId" clId="{FAEBE36A-1F50-4A91-8A3D-677352997945}" dt="2020-10-06T23:49:13.776" v="221" actId="478"/>
          <ac:graphicFrameMkLst>
            <pc:docMk/>
            <pc:sldMk cId="1489283337" sldId="256"/>
            <ac:graphicFrameMk id="45" creationId="{E6B00B9D-DC51-4FE5-A689-6D61007B774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499EAA-FCF4-4E79-97FA-B59BB8589E07}"/>
              </a:ext>
            </a:extLst>
          </p:cNvPr>
          <p:cNvSpPr/>
          <p:nvPr/>
        </p:nvSpPr>
        <p:spPr>
          <a:xfrm>
            <a:off x="104139" y="3023041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1723011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710996" y="0"/>
            <a:ext cx="4770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3 Toon Tank</a:t>
            </a:r>
          </a:p>
          <a:p>
            <a:pPr algn="ctr"/>
            <a:r>
              <a:rPr lang="en-US" sz="2800" dirty="0"/>
              <a:t>Agile Team #: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7631"/>
              </p:ext>
            </p:extLst>
          </p:nvPr>
        </p:nvGraphicFramePr>
        <p:xfrm>
          <a:off x="109774" y="1828608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1 - Everyone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Project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Baseline Toon Tank 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91222"/>
              </p:ext>
            </p:extLst>
          </p:nvPr>
        </p:nvGraphicFramePr>
        <p:xfrm>
          <a:off x="104138" y="3118935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2 - Cassandra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Project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Shield Pickup Feature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103210585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54E73-B814-41A0-852C-E2102CC19709}"/>
              </a:ext>
            </a:extLst>
          </p:cNvPr>
          <p:cNvSpPr/>
          <p:nvPr/>
        </p:nvSpPr>
        <p:spPr>
          <a:xfrm>
            <a:off x="104138" y="4356681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5892BF-155B-488A-88F2-5C5703E0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69209"/>
              </p:ext>
            </p:extLst>
          </p:nvPr>
        </p:nvGraphicFramePr>
        <p:xfrm>
          <a:off x="104138" y="4512952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47693DF5-BD28-48A3-A789-64A774456549}"/>
              </a:ext>
            </a:extLst>
          </p:cNvPr>
          <p:cNvSpPr/>
          <p:nvPr/>
        </p:nvSpPr>
        <p:spPr>
          <a:xfrm>
            <a:off x="6888311" y="172301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1:  Watch all the videos -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Kyler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9C134-7D6B-49F0-95BF-A73616447F8F}"/>
              </a:ext>
            </a:extLst>
          </p:cNvPr>
          <p:cNvSpPr/>
          <p:nvPr/>
        </p:nvSpPr>
        <p:spPr>
          <a:xfrm>
            <a:off x="6888311" y="302304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 1:  Watch all the videos -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Cassandra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93C8B-CF16-459B-ADBE-0D6B339CE195}"/>
              </a:ext>
            </a:extLst>
          </p:cNvPr>
          <p:cNvSpPr/>
          <p:nvPr/>
        </p:nvSpPr>
        <p:spPr>
          <a:xfrm>
            <a:off x="3862507" y="364134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 2:  Blueprint created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C5C61-F7F6-4307-AE62-477027E61BBD}"/>
              </a:ext>
            </a:extLst>
          </p:cNvPr>
          <p:cNvSpPr/>
          <p:nvPr/>
        </p:nvSpPr>
        <p:spPr>
          <a:xfrm>
            <a:off x="3841457" y="233019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 2:  Complete all the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DA9E0-D650-45AA-9853-6EF3B85557E9}"/>
              </a:ext>
            </a:extLst>
          </p:cNvPr>
          <p:cNvSpPr/>
          <p:nvPr/>
        </p:nvSpPr>
        <p:spPr>
          <a:xfrm>
            <a:off x="5107099" y="172301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3:  Implement the layout of the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355DD-5975-4282-983C-431572A0387B}"/>
              </a:ext>
            </a:extLst>
          </p:cNvPr>
          <p:cNvSpPr/>
          <p:nvPr/>
        </p:nvSpPr>
        <p:spPr>
          <a:xfrm>
            <a:off x="5107099" y="3024119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 3:  Create the visual shield around the tank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4FD07-8BF4-499B-8DE4-B343B60BCC88}"/>
              </a:ext>
            </a:extLst>
          </p:cNvPr>
          <p:cNvSpPr/>
          <p:nvPr/>
        </p:nvSpPr>
        <p:spPr>
          <a:xfrm>
            <a:off x="6888310" y="229776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1:  Watch all the videos -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Nick</a:t>
            </a:r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Cassie Cruse</cp:lastModifiedBy>
  <cp:revision>12</cp:revision>
  <dcterms:created xsi:type="dcterms:W3CDTF">2020-09-17T21:14:54Z</dcterms:created>
  <dcterms:modified xsi:type="dcterms:W3CDTF">2020-10-09T00:03:57Z</dcterms:modified>
</cp:coreProperties>
</file>