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499EAA-FCF4-4E79-97FA-B59BB8589E07}"/>
              </a:ext>
            </a:extLst>
          </p:cNvPr>
          <p:cNvSpPr/>
          <p:nvPr/>
        </p:nvSpPr>
        <p:spPr>
          <a:xfrm>
            <a:off x="104139" y="302304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172301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710996" y="0"/>
            <a:ext cx="4770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3 Toon Tank</a:t>
            </a:r>
          </a:p>
          <a:p>
            <a:pPr algn="ctr"/>
            <a:r>
              <a:rPr lang="en-US" sz="2800" dirty="0"/>
              <a:t>Agile Team #: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Item: 1		Tasks			Started Tasks		Done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79081"/>
              </p:ext>
            </p:extLst>
          </p:nvPr>
        </p:nvGraphicFramePr>
        <p:xfrm>
          <a:off x="109774" y="3147568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Make base game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103210585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693DF5-BD28-48A3-A789-64A774456549}"/>
              </a:ext>
            </a:extLst>
          </p:cNvPr>
          <p:cNvSpPr/>
          <p:nvPr/>
        </p:nvSpPr>
        <p:spPr>
          <a:xfrm>
            <a:off x="9353543" y="3130055"/>
            <a:ext cx="1093927" cy="10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1:  Watch all the videos (ALL) [</a:t>
            </a:r>
            <a:r>
              <a:rPr lang="en-US" sz="1200" dirty="0">
                <a:solidFill>
                  <a:schemeClr val="bg1"/>
                </a:solidFill>
              </a:rPr>
              <a:t>3</a:t>
            </a:r>
            <a:r>
              <a:rPr lang="en-US" sz="1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0AF1C-05C5-465A-AF23-2D3029A63F15}"/>
              </a:ext>
            </a:extLst>
          </p:cNvPr>
          <p:cNvSpPr txBox="1"/>
          <p:nvPr/>
        </p:nvSpPr>
        <p:spPr>
          <a:xfrm>
            <a:off x="204977" y="1801312"/>
            <a:ext cx="325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the developer, layout the level, place enemies, so I can make the game challenging and interesting.</a:t>
            </a:r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CFF15-4B35-443E-988A-302C49E8A367}"/>
              </a:ext>
            </a:extLst>
          </p:cNvPr>
          <p:cNvSpPr/>
          <p:nvPr/>
        </p:nvSpPr>
        <p:spPr>
          <a:xfrm>
            <a:off x="10718957" y="3147568"/>
            <a:ext cx="1093927" cy="102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Task 2: Complete all the code in the videos(ALL) [8]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B3499-2C19-4C4B-8946-05A4DAD6D041}"/>
              </a:ext>
            </a:extLst>
          </p:cNvPr>
          <p:cNvSpPr/>
          <p:nvPr/>
        </p:nvSpPr>
        <p:spPr>
          <a:xfrm>
            <a:off x="9423483" y="4386890"/>
            <a:ext cx="1093927" cy="1020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3:  Place enemies [5]</a:t>
            </a:r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1723011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093300" y="0"/>
            <a:ext cx="60054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4 3</a:t>
            </a:r>
            <a:r>
              <a:rPr lang="en-US" sz="2800" baseline="30000" dirty="0"/>
              <a:t>rd</a:t>
            </a:r>
            <a:r>
              <a:rPr lang="en-US" sz="2800" dirty="0"/>
              <a:t> Person Shooter</a:t>
            </a:r>
          </a:p>
          <a:p>
            <a:pPr algn="ctr"/>
            <a:r>
              <a:rPr lang="en-US" sz="2800" dirty="0"/>
              <a:t>Agile Team #: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Item: 6		Tasks			Started Tasks		Done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693DF5-BD28-48A3-A789-64A774456549}"/>
              </a:ext>
            </a:extLst>
          </p:cNvPr>
          <p:cNvSpPr/>
          <p:nvPr/>
        </p:nvSpPr>
        <p:spPr>
          <a:xfrm>
            <a:off x="9422309" y="3302492"/>
            <a:ext cx="1093927" cy="87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1: Create an interactable widget (</a:t>
            </a:r>
            <a:r>
              <a:rPr lang="en-US" sz="1200" dirty="0">
                <a:solidFill>
                  <a:schemeClr val="tx1"/>
                </a:solidFill>
              </a:rPr>
              <a:t>Cassie</a:t>
            </a:r>
            <a:r>
              <a:rPr lang="en-US" sz="1200" dirty="0"/>
              <a:t>) - 13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8F7F91-34A9-4B51-9B83-E17F85F22407}"/>
              </a:ext>
            </a:extLst>
          </p:cNvPr>
          <p:cNvSpPr/>
          <p:nvPr/>
        </p:nvSpPr>
        <p:spPr>
          <a:xfrm>
            <a:off x="109774" y="307632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23F4CC-6719-4A15-974B-7CC66AEF4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5736"/>
              </p:ext>
            </p:extLst>
          </p:nvPr>
        </p:nvGraphicFramePr>
        <p:xfrm>
          <a:off x="109773" y="3181923"/>
          <a:ext cx="3454833" cy="24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Design UI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72FFED-D364-4012-BB6D-6B7DF7895A18}"/>
              </a:ext>
            </a:extLst>
          </p:cNvPr>
          <p:cNvSpPr txBox="1"/>
          <p:nvPr/>
        </p:nvSpPr>
        <p:spPr>
          <a:xfrm>
            <a:off x="219484" y="1860467"/>
            <a:ext cx="315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player, I want to be able to choose play level of difficulty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81B9D-42C0-4011-9B7B-D774B9FC69C3}"/>
              </a:ext>
            </a:extLst>
          </p:cNvPr>
          <p:cNvSpPr/>
          <p:nvPr/>
        </p:nvSpPr>
        <p:spPr>
          <a:xfrm>
            <a:off x="9277019" y="4403036"/>
            <a:ext cx="1093927" cy="909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2: Modify code for a health and damage multiplier (</a:t>
            </a:r>
            <a:r>
              <a:rPr lang="en-US" sz="1050" dirty="0">
                <a:solidFill>
                  <a:schemeClr val="tx1"/>
                </a:solidFill>
              </a:rPr>
              <a:t>Kyler</a:t>
            </a:r>
            <a:r>
              <a:rPr lang="en-US" sz="1050" dirty="0"/>
              <a:t>) - 5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8D32A-94C4-4D73-AFC9-B2FD418C38FB}"/>
              </a:ext>
            </a:extLst>
          </p:cNvPr>
          <p:cNvSpPr/>
          <p:nvPr/>
        </p:nvSpPr>
        <p:spPr>
          <a:xfrm>
            <a:off x="11098073" y="3302492"/>
            <a:ext cx="1093927" cy="87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Task 3: Have widget be created upon first launch and death (</a:t>
            </a:r>
            <a:r>
              <a:rPr lang="en-US" sz="1050" dirty="0">
                <a:solidFill>
                  <a:schemeClr val="tx1"/>
                </a:solidFill>
              </a:rPr>
              <a:t>Cassie</a:t>
            </a:r>
            <a:r>
              <a:rPr lang="en-US" sz="1050" dirty="0"/>
              <a:t>)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78FE3-61CD-4661-97A3-46CE7F726E84}"/>
              </a:ext>
            </a:extLst>
          </p:cNvPr>
          <p:cNvSpPr/>
          <p:nvPr/>
        </p:nvSpPr>
        <p:spPr>
          <a:xfrm>
            <a:off x="104715" y="5452802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30091FB-C82C-4C0A-BE2C-DB2B16DF8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9165"/>
              </p:ext>
            </p:extLst>
          </p:nvPr>
        </p:nvGraphicFramePr>
        <p:xfrm>
          <a:off x="138921" y="5707628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Modify spawners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6C203104-9214-43E1-B8A0-4BF602DB1018}"/>
              </a:ext>
            </a:extLst>
          </p:cNvPr>
          <p:cNvSpPr/>
          <p:nvPr/>
        </p:nvSpPr>
        <p:spPr>
          <a:xfrm>
            <a:off x="9204594" y="5535268"/>
            <a:ext cx="1093927" cy="10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Task 1: Changes the number of enemies spawned based on difficulty (</a:t>
            </a:r>
            <a:r>
              <a:rPr lang="en-US" sz="1100" dirty="0">
                <a:solidFill>
                  <a:schemeClr val="tx1"/>
                </a:solidFill>
              </a:rPr>
              <a:t>Nick</a:t>
            </a:r>
            <a:r>
              <a:rPr lang="en-US" sz="1100" dirty="0"/>
              <a:t>) - 8</a:t>
            </a:r>
          </a:p>
        </p:txBody>
      </p:sp>
    </p:spTree>
    <p:extLst>
      <p:ext uri="{BB962C8B-B14F-4D97-AF65-F5344CB8AC3E}">
        <p14:creationId xmlns:p14="http://schemas.microsoft.com/office/powerpoint/2010/main" val="25493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093300" y="0"/>
            <a:ext cx="60054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4 3</a:t>
            </a:r>
            <a:r>
              <a:rPr lang="en-US" sz="2800" baseline="30000" dirty="0"/>
              <a:t>rd</a:t>
            </a:r>
            <a:r>
              <a:rPr lang="en-US" sz="2800" dirty="0"/>
              <a:t> Person Shooter</a:t>
            </a:r>
          </a:p>
          <a:p>
            <a:pPr algn="ctr"/>
            <a:r>
              <a:rPr lang="en-US" sz="2800" dirty="0"/>
              <a:t>Agile Team #: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Kyler				Nick			Cassandra	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EAE8F-3FC3-498C-AE28-DBC710D184E4}"/>
              </a:ext>
            </a:extLst>
          </p:cNvPr>
          <p:cNvSpPr txBox="1"/>
          <p:nvPr/>
        </p:nvSpPr>
        <p:spPr>
          <a:xfrm>
            <a:off x="158262" y="1793631"/>
            <a:ext cx="323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Task: Modify code for health and damage multipliers based on game difficulty – 5</a:t>
            </a:r>
          </a:p>
          <a:p>
            <a:r>
              <a:rPr lang="en-US" dirty="0"/>
              <a:t>Total: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E2D5D-E976-47B3-B21D-33D3D238BD62}"/>
              </a:ext>
            </a:extLst>
          </p:cNvPr>
          <p:cNvSpPr txBox="1"/>
          <p:nvPr/>
        </p:nvSpPr>
        <p:spPr>
          <a:xfrm>
            <a:off x="3842238" y="1793631"/>
            <a:ext cx="256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Tasks: Modify enemy spawners in relation to game difficulty – 8</a:t>
            </a:r>
          </a:p>
          <a:p>
            <a:r>
              <a:rPr lang="en-US" dirty="0"/>
              <a:t>Total: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28132-72FF-4F27-905B-FBA0D300A52C}"/>
              </a:ext>
            </a:extLst>
          </p:cNvPr>
          <p:cNvSpPr txBox="1"/>
          <p:nvPr/>
        </p:nvSpPr>
        <p:spPr>
          <a:xfrm>
            <a:off x="6752492" y="1732085"/>
            <a:ext cx="2346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Tasks: Interactable Widget – 13</a:t>
            </a:r>
          </a:p>
          <a:p>
            <a:r>
              <a:rPr lang="en-US" dirty="0"/>
              <a:t>Widget launching on start up and end game – 2</a:t>
            </a:r>
          </a:p>
          <a:p>
            <a:r>
              <a:rPr lang="en-US" dirty="0"/>
              <a:t>Total: 15</a:t>
            </a:r>
          </a:p>
        </p:txBody>
      </p:sp>
    </p:spTree>
    <p:extLst>
      <p:ext uri="{BB962C8B-B14F-4D97-AF65-F5344CB8AC3E}">
        <p14:creationId xmlns:p14="http://schemas.microsoft.com/office/powerpoint/2010/main" val="28283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86ECA3-022D-4E3B-8CE3-E5C70E51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26"/>
            <a:ext cx="12192000" cy="66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4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Cassie Cruse</cp:lastModifiedBy>
  <cp:revision>20</cp:revision>
  <dcterms:created xsi:type="dcterms:W3CDTF">2020-09-17T21:14:54Z</dcterms:created>
  <dcterms:modified xsi:type="dcterms:W3CDTF">2020-11-19T22:36:41Z</dcterms:modified>
</cp:coreProperties>
</file>