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rino Milan, Alvaro Hernan" initials="MMAH" lastIdx="1" clrIdx="0">
    <p:extLst>
      <p:ext uri="{19B8F6BF-5375-455C-9EA6-DF929625EA0E}">
        <p15:presenceInfo xmlns:p15="http://schemas.microsoft.com/office/powerpoint/2012/main" userId="S::alvaro.mourino@axelspringer.com::06a409c5-053f-4f8e-ba4e-d7eccd60a6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459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488CA-1056-924E-ADD3-79D6FD135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3D9B0-15B3-8442-90BE-79449843E5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363C-6C3B-CB47-B714-0A63A4C49F92}" type="datetimeFigureOut">
              <a:t>22.04.19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0762-29D4-7B4C-89BB-6AAF1178C5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D8CB0-D7A2-0841-AD13-742484DF32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3D6A8-E859-F449-BDD9-C2088AAB63E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8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CD064-0E1A-9B43-9AD8-79D2DFEBA746}" type="datetimeFigureOut">
              <a:t>21.04.19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A3FFC-C621-E94D-8F33-E0B9A0D8842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9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Nombre, edad, y colegio. Me fui hace 7 años a Alemania a trabajar en la empresa que después compró Pedidos Ya, trabajé 3 años en Amazon, y ahora trabajo en una editorial alemana.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Hoy vamos a ver: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qué es Terraform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cómo se compara con Kubernetes y Ansible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cómo crear recursos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cómo importar recursos ya existentes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cómo abstraer recursos a módulos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y una demo</a:t>
            </a:r>
          </a:p>
          <a:p>
            <a:r>
              <a:rPr lang="de-DE"/>
              <a:t>Mi expereiencia con Terraform es de unos 2 años, 6 meses con kubernetes y no tengo experiencia con Ansible.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3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Terraform es una herramienta para crear, cambiar, y versionar infraestructura de manera segura y eficiente.</a:t>
            </a:r>
          </a:p>
          <a:p>
            <a:endParaRPr lang="de-DE"/>
          </a:p>
          <a:p>
            <a:r>
              <a:rPr lang="de-DE"/>
              <a:t>Qué es "infraestructura"? Por lo general pensamos en servidores, pero puede ser: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Certificados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Repositorios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Bases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Dominios y subdominios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Backups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57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Nada de scripts de creación que se vuelven complejos rápidamente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Nada de configurar manualmente los recursos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Después no sabemos si el estado es el que debería 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O si fue una prueba y hay que resetearlo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Y la complejidad crece exponencialmente con cada nuevo recurso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/>
              <a:t>Repeatable: Lo podés correr de tu CI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/>
              <a:t>Con TF la infrastructura está siempre en el estado correcto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/>
              <a:t>No bus factor: el conocimiento está en el código, no en el sysadmin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2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Por suerte no es un lenguage de programación, lo que lo hace más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No te abstrae del proveedor de cloud, al contrario, trae la complejidad al 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Encontrar infrastructura en desuso no es fácil, pero no es un problema de Terraform exclusivo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Importar recursos agrega cierta complejidad, pero no es nada del otro mundo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Lógica condicional: Es difícil, pero es bueno que así sea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 mi experiencia, cada vez que me doy contra la pared es porque no entiendo cómo hacer las cosas a la manera de Terraform.</a:t>
            </a:r>
          </a:p>
          <a:p>
            <a:r>
              <a:rPr lang="de-DE"/>
              <a:t>Por ejemplo, if statements.</a:t>
            </a:r>
          </a:p>
          <a:p>
            <a:r>
              <a:rPr lang="de-DE"/>
              <a:t>O modulos. Terraform sólo lee los archivos en el directorio raíz, para usar subdirectorios hay que crear módulos.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8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No he usado ansible. No sé qué problemas tiene para hacer provisioning. Lo que sí he usado es YAML para este tipo de tareas y es un problema en si mismo.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3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Paréntesis:</a:t>
            </a:r>
          </a:p>
          <a:p>
            <a:r>
              <a:rPr lang="de-DE"/>
              <a:t>Kubernetes es un systema de orquestración de contenedores para automatizar el deployment, scaling y administración de aplicaciones.</a:t>
            </a:r>
          </a:p>
          <a:p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Qué rol juega Kubernetes en todo esto?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Una vez creados los servidores, se les instala un agente y Kubernetes toma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Podemos decidir que tipo de deployment queremos: rolling, o canary, por ejemplo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/>
              <a:t>Lo pueden probar en minikube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70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de-DE"/>
              <a:t>De aplicación/presentación a la capa de 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Entender el protocolo 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Entender la diferencia entre UDP y 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Debuguear conexiones que no se están estableciendo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Debuguear hosts que no se están resolviendo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Remangarse y ensuciarse las manos</a:t>
            </a:r>
          </a:p>
          <a:p>
            <a:pPr marL="0" indent="0">
              <a:buFont typeface="Wingdings" pitchFamily="2" charset="2"/>
              <a:buNone/>
            </a:pPr>
            <a:endParaRPr lang="de-DE"/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7. Aplicación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6. Presentación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5. Sesión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4. Transporte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3. Red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2. Data link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de-DE"/>
              <a:t>1. Física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4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La UI no se toca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Hay recursos globales que si se crean a mano complican el deploy a una región nueva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Incluso los dashboards se pueden (y deben) automatizar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Y lo que no se pueda crear con terraform, se pasa a un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Toda la config es obligatoria, así nos damos cuenta de cuál es innecesaria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Cuanto más configuración, mas lugar a configuraciones erroneas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El balance te lo da la experiencia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En la medida de lo posible, englobar todo bajo "PROD" (ej: logging, certificados)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A3FFC-C621-E94D-8F33-E0B9A0D8842C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42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4901-EEEA-EB44-9864-FB98D3C0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D6F8-5C9D-3D41-A380-BBA92743D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CE1F-3DC2-2842-8EC9-6EB570BE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F9ED-2EFF-3444-8669-8B789F231F10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C58A-A727-A24A-9D62-E105C738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3CBA-AF91-4F48-BDFC-C26C816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62C0-B761-F343-8A55-D19FFEA7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C932-DEA6-6F44-992D-2EBF31ED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098B-6712-A44F-A746-A6C3D70A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72EC-28C5-2744-B175-FFE8F787A6B8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37A5-B7A7-754D-953E-CA5F824B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D195-AB2A-F945-840E-794BC41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96496-095F-8B4E-9278-EC85EE729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CC14-CBCB-1447-B1C6-5DF01F34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2823-4DA3-F843-9E6F-34734DF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0BCE-1DA6-154A-8C50-BAD6FBADC362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BC0D-FBC6-634D-A469-6090492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278B-5627-A748-A9F8-9021C8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8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457-0C84-254B-B055-0109F4C8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AC64-2BBB-334A-875A-2BDFEF0D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5462-379E-2440-B813-76FA7A69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69E8-381A-BA44-808E-B97C9F283A2B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0A44-F780-CF4D-B18C-0A1A934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1675-ED5C-1649-B766-862FDCF7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25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2DA8-68DD-AF40-B3B3-DF53E251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F63A-B582-F940-A22F-D331721F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E914-C417-F646-83A7-247F1BB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F669-5590-7143-8B56-D6A31AC253F9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4774-8B93-8543-B0C5-461414A2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0F0B-8717-6041-B7D5-D1959FB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6BB-F1A7-B740-AF50-F9010C5B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1B51-8025-9648-AD36-B9A0200BE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1BD0-753B-8B47-9614-6BCA0C12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8284-319B-B64B-9B27-1F66DAF3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00E-9F39-9044-B6A6-04B99F71724D}" type="datetime1">
              <a:t>22.04.19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1CD9-1BFB-1344-BD74-CDC212B7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0110-FC2E-774F-A1F3-AF67AF9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5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A0E-224A-CF40-8282-0BF87A0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ADA-7818-EA40-ACBA-0D963E54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AF43D-5AA3-CA41-9701-9D19A8EA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D9C36-71D6-B84F-923B-2A647E9E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7DBB2-5BA7-ED40-B244-09F080AF6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76DD7-E2DC-E843-83B3-71766169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18F2-228A-0344-9AA6-EA5DD72DB9F2}" type="datetime1">
              <a:t>22.04.19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B13E2-11C6-3943-A0D1-07677D8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ADA7-3096-F543-BE91-7DBF25E1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4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E2A4-9468-9C41-A520-E58CD21A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992AB-CA19-EB40-91D6-9D2D400B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D6E9-E8E3-6F41-A1F0-51668ECB3471}" type="datetime1">
              <a:t>22.04.19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D4FFA-5E12-224A-B890-C4C90D11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48CE-8C48-0646-960C-3C0ABBF9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3472-A1CA-8849-B7C8-652EE42F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FCDB-56AD-9545-99FF-94902DFC38AA}" type="datetime1">
              <a:t>22.04.19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F2533-C2B7-DA45-8DC7-D54189BB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23BD4-A102-7041-8517-098E0BA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8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3C3-5A60-EE4F-B988-FD82F63A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03A1-AA0E-E74D-BA1C-41D061D2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CC13-601B-7E43-ADB9-97080577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A0A60-5746-0F46-B885-1826149F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1CEE-2FDB-2041-BBAB-5374A6400BC9}" type="datetime1">
              <a:t>22.04.19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3865-A96F-CD4F-B963-D05B7F10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21D59-171C-964F-922A-C8AB6F08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7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9089-8E9C-8A4B-A34E-D9E612F8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F01C-78F8-BE47-9480-9FAFFAB4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55AB-31CD-C74D-90D8-27D34A7D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707-0F3F-4E45-8168-56BEB4C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A188-CC8B-1341-A354-725861DC20B9}" type="datetime1">
              <a:t>22.04.19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713D-A22A-F641-BC3D-44E8021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616B-47CF-134A-8061-D8B352D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F664A-3070-FB4D-A996-1F729DAC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76AC-2243-014F-9CE0-7A8F8651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821B-54D8-A541-9BCE-B026DB522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6096-A720-9244-8D6B-3E090E9632CB}" type="datetime1">
              <a:t>22.04.19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10D-DB05-D444-95FC-D9044F55A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Alvaro Mouriño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2AAC-207E-F04C-9F13-0A38BBFF2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1258-5DDA-804E-B744-82E603CCFE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oxie/terraform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intr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uberne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BBC0-887D-B749-9667-3A9587B90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891EE-D0FB-CD4D-9A80-252E790E9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Lessons learned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887B3-493C-A24C-847D-147A9925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18510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F2B86-571F-494E-86B0-71E21B39B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8403-2B73-7F49-A202-E7A3E27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Show me the code!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3CC63-8F38-074B-BD13-89A85E2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9104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A5-CD37-0640-B33C-664B162F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E648-D1A0-534A-A56A-F8B3B64C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Questions?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Source code for the workshop:</a:t>
            </a:r>
          </a:p>
          <a:p>
            <a:pPr marL="0" indent="0">
              <a:buNone/>
            </a:pPr>
            <a:r>
              <a:rPr lang="de-DE">
                <a:hlinkClick r:id="rId2"/>
              </a:rPr>
              <a:t>https://github.com/tooxie/terraform-workshop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30DA4-295B-5C49-81E5-E41E4873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2375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F4CA-85CE-7944-9C79-E8258FF6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1C97-E306-9548-8C5F-A4403F0D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From the official documentation:</a:t>
            </a:r>
          </a:p>
          <a:p>
            <a:pPr marL="0" indent="0">
              <a:buNone/>
            </a:pPr>
            <a:endParaRPr lang="de-DE"/>
          </a:p>
          <a:p>
            <a:pPr marL="0" indent="0" algn="ctr">
              <a:buNone/>
            </a:pPr>
            <a:r>
              <a:rPr lang="de-DE" b="1" i="1"/>
              <a:t>Terraform</a:t>
            </a:r>
            <a:r>
              <a:rPr lang="de-DE" i="1"/>
              <a:t> is a tool for building, changing, and versioning infrastructure safely and efficiently.</a:t>
            </a:r>
          </a:p>
          <a:p>
            <a:pPr marL="0" indent="0" algn="r">
              <a:buNone/>
            </a:pPr>
            <a:r>
              <a:rPr lang="de-DE" sz="1400">
                <a:hlinkClick r:id="rId3"/>
              </a:rPr>
              <a:t>https://www.terraform.io/intro/</a:t>
            </a:r>
            <a:endParaRPr lang="de-DE" sz="1400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B9663-E868-6E4D-981F-B91C1FE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20267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BD21-31C4-0243-9B22-C075998F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AFCE-BDE2-294E-BBA4-66DF19A1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Infrastructure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code</a:t>
            </a:r>
            <a:endParaRPr lang="de-DE"/>
          </a:p>
          <a:p>
            <a:pPr lvl="1"/>
            <a:r>
              <a:rPr lang="de-DE" err="1"/>
              <a:t>Versioned</a:t>
            </a:r>
          </a:p>
          <a:p>
            <a:pPr lvl="1"/>
            <a:r>
              <a:rPr lang="de-DE" err="1"/>
              <a:t>Repeatable</a:t>
            </a:r>
          </a:p>
          <a:p>
            <a:pPr lvl="1"/>
            <a:r>
              <a:rPr lang="de-DE" err="1"/>
              <a:t>Testable</a:t>
            </a:r>
          </a:p>
          <a:p>
            <a:r>
              <a:rPr lang="de-DE" err="1"/>
              <a:t>Documented</a:t>
            </a:r>
            <a:endParaRPr lang="de-DE"/>
          </a:p>
          <a:p>
            <a:r>
              <a:rPr lang="de-DE"/>
              <a:t>Safe </a:t>
            </a:r>
            <a:r>
              <a:rPr lang="de-DE" err="1"/>
              <a:t>infrastructure</a:t>
            </a:r>
          </a:p>
          <a:p>
            <a:r>
              <a:rPr lang="de-DE" err="1"/>
              <a:t>No bus factor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8A605-C8ED-AD44-AED0-5A01F5F3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11317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75ED-B621-C143-BD8F-8019B3E8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silver</a:t>
            </a:r>
            <a:r>
              <a:rPr lang="de-DE"/>
              <a:t> </a:t>
            </a:r>
            <a:r>
              <a:rPr lang="de-DE" err="1"/>
              <a:t>bullet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9AB2-AD3A-7142-9BE6-FF65BC34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HCL is</a:t>
            </a:r>
            <a:r>
              <a:rPr lang="de-DE"/>
              <a:t>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programming</a:t>
            </a:r>
            <a:r>
              <a:rPr lang="de-DE"/>
              <a:t> </a:t>
            </a:r>
            <a:r>
              <a:rPr lang="de-DE" err="1"/>
              <a:t>language</a:t>
            </a:r>
            <a:endParaRPr lang="de-DE"/>
          </a:p>
          <a:p>
            <a:pPr lvl="1"/>
            <a:r>
              <a:rPr lang="de-DE" err="1"/>
              <a:t>It's</a:t>
            </a:r>
            <a:r>
              <a:rPr lang="de-DE"/>
              <a:t> a </a:t>
            </a:r>
            <a:r>
              <a:rPr lang="de-DE" err="1"/>
              <a:t>configuration</a:t>
            </a:r>
            <a:r>
              <a:rPr lang="de-DE"/>
              <a:t> </a:t>
            </a:r>
            <a:r>
              <a:rPr lang="de-DE" err="1"/>
              <a:t>language</a:t>
            </a:r>
            <a:endParaRPr lang="de-DE"/>
          </a:p>
          <a:p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won't</a:t>
            </a:r>
            <a:r>
              <a:rPr lang="de-DE"/>
              <a:t> </a:t>
            </a:r>
            <a:r>
              <a:rPr lang="de-DE" err="1"/>
              <a:t>hide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complexity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underlying</a:t>
            </a:r>
            <a:r>
              <a:rPr lang="de-DE"/>
              <a:t> </a:t>
            </a:r>
            <a:r>
              <a:rPr lang="de-DE" err="1"/>
              <a:t>providers</a:t>
            </a:r>
            <a:endParaRPr lang="de-DE"/>
          </a:p>
          <a:p>
            <a:r>
              <a:rPr lang="de-DE" err="1"/>
              <a:t>Harder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start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an </a:t>
            </a:r>
            <a:r>
              <a:rPr lang="de-DE" err="1"/>
              <a:t>existing</a:t>
            </a:r>
            <a:r>
              <a:rPr lang="de-DE"/>
              <a:t> </a:t>
            </a:r>
            <a:r>
              <a:rPr lang="de-DE" err="1"/>
              <a:t>stack</a:t>
            </a:r>
            <a:r>
              <a:rPr lang="de-DE"/>
              <a:t> </a:t>
            </a:r>
            <a:r>
              <a:rPr lang="de-DE" err="1"/>
              <a:t>than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scratch</a:t>
            </a:r>
            <a:endParaRPr lang="de-DE"/>
          </a:p>
          <a:p>
            <a:r>
              <a:rPr lang="de-DE" err="1"/>
              <a:t>Conditional</a:t>
            </a:r>
            <a:r>
              <a:rPr lang="de-DE"/>
              <a:t> </a:t>
            </a:r>
            <a:r>
              <a:rPr lang="de-DE" err="1"/>
              <a:t>logic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not trivial, </a:t>
            </a:r>
            <a:r>
              <a:rPr lang="de-DE" err="1"/>
              <a:t>try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avoid</a:t>
            </a:r>
            <a:r>
              <a:rPr lang="de-DE"/>
              <a:t> </a:t>
            </a:r>
            <a:r>
              <a:rPr lang="de-DE" err="1"/>
              <a:t>it</a:t>
            </a:r>
            <a:endParaRPr lang="de-DE"/>
          </a:p>
          <a:p>
            <a:pPr lvl="1"/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keep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simple</a:t>
            </a:r>
          </a:p>
          <a:p>
            <a:r>
              <a:rPr lang="de-DE"/>
              <a:t>Not every resource is manageable through Terraform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C83E-D925-4846-8902-DF65378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22956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B5F6-660C-854E-BD38-A8855A8B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Hashicorp Configuration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13DB-3152-6041-90FF-23ED39A9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more</a:t>
            </a:r>
            <a:r>
              <a:rPr lang="de-DE"/>
              <a:t> imperative </a:t>
            </a:r>
            <a:r>
              <a:rPr lang="de-DE" err="1"/>
              <a:t>way</a:t>
            </a:r>
          </a:p>
          <a:p>
            <a:r>
              <a:rPr lang="de-DE" err="1"/>
              <a:t>Its simplicity is counter-intuitive</a:t>
            </a:r>
          </a:p>
          <a:p>
            <a:r>
              <a:rPr lang="de-DE"/>
              <a:t>In HCL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define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want, not how to get it</a:t>
            </a:r>
            <a:r>
              <a:rPr lang="de-DE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75C581-571B-7043-88F5-C784ABCA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31521"/>
              </p:ext>
            </p:extLst>
          </p:nvPr>
        </p:nvGraphicFramePr>
        <p:xfrm>
          <a:off x="838200" y="3361214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04661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 b="0">
                          <a:latin typeface="Inconsolata Medium" panose="020B0609030003000000" pitchFamily="49" charset="0"/>
                          <a:ea typeface="Monoid Nerd Font Mono Retina" panose="02000309000000000000" pitchFamily="49" charset="0"/>
                        </a:rPr>
                        <a:t>s3.tf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>
                          <a:latin typeface="Inconsolata Medium" panose="020B0609030003000000" pitchFamily="49" charset="0"/>
                        </a:rPr>
                        <a:t>resource "aws_s3_bucket" "resource_name" {</a:t>
                      </a:r>
                    </a:p>
                    <a:p>
                      <a:r>
                        <a:rPr lang="de-DE" sz="1800" b="0">
                          <a:latin typeface="Inconsolata Medium" panose="020B0609030003000000" pitchFamily="49" charset="0"/>
                        </a:rPr>
                        <a:t>    bucket = "bucket-name"</a:t>
                      </a:r>
                    </a:p>
                    <a:p>
                      <a:r>
                        <a:rPr lang="de-DE" sz="1800" b="0">
                          <a:latin typeface="Inconsolata Medium" panose="020B0609030003000000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4997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587E-6396-194B-B3C8-8FDBE426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422178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4EA2-0E20-F548-9AFC-35629F5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about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A28E-AE41-C043-AF39-679BBFAE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They overlap slightly, but they complement each other</a:t>
            </a:r>
          </a:p>
          <a:p>
            <a:r>
              <a:rPr lang="de-DE"/>
              <a:t>Terraform does the provisioning</a:t>
            </a:r>
          </a:p>
          <a:p>
            <a:r>
              <a:rPr lang="de-DE"/>
              <a:t>Ansible does the configuration management</a:t>
            </a:r>
          </a:p>
          <a:p>
            <a:r>
              <a:rPr lang="de-DE"/>
              <a:t>Ansible can do provisioning too</a:t>
            </a:r>
          </a:p>
          <a:p>
            <a:pPr lvl="1"/>
            <a:r>
              <a:rPr lang="de-DE"/>
              <a:t>But I couldn't find much info about it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0BE3-E09F-BB42-A863-AD4820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38748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4B7-1C50-EE4A-8525-660C2C4C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Honorable mention: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3722-9FD7-5C48-89BE-62EA4130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/>
              <a:t>From Wikipedia:</a:t>
            </a:r>
          </a:p>
          <a:p>
            <a:pPr marL="0" indent="0" algn="ctr">
              <a:buNone/>
            </a:pPr>
            <a:endParaRPr lang="de-DE" i="1"/>
          </a:p>
          <a:p>
            <a:pPr marL="0" indent="0" algn="ctr">
              <a:buNone/>
            </a:pPr>
            <a:r>
              <a:rPr lang="de-DE" b="1" i="1"/>
              <a:t>Kubernetes</a:t>
            </a:r>
            <a:r>
              <a:rPr lang="de-DE" i="1"/>
              <a:t> is an open-source container orchestration system for automating application deployment, scaling, and management.</a:t>
            </a:r>
          </a:p>
          <a:p>
            <a:pPr marL="0" indent="0" algn="r">
              <a:buNone/>
            </a:pPr>
            <a:r>
              <a:rPr lang="de-DE" sz="1400">
                <a:hlinkClick r:id="rId3"/>
              </a:rPr>
              <a:t>https://en.wikipedia.org/wiki/Kubernetes</a:t>
            </a:r>
            <a:endParaRPr lang="de-DE" sz="1400"/>
          </a:p>
          <a:p>
            <a:pPr marL="0" indent="0" algn="r">
              <a:buNone/>
            </a:pPr>
            <a:endParaRPr lang="de-DE"/>
          </a:p>
          <a:p>
            <a:r>
              <a:rPr lang="de-DE"/>
              <a:t>It's a level of abstraction on top of clusters</a:t>
            </a:r>
          </a:p>
          <a:p>
            <a:r>
              <a:rPr lang="de-DE"/>
              <a:t>Let's you deploy containers to clusters</a:t>
            </a:r>
          </a:p>
          <a:p>
            <a:r>
              <a:rPr lang="de-DE"/>
              <a:t>Abstracts you away from the cloud provider</a:t>
            </a:r>
          </a:p>
          <a:p>
            <a:r>
              <a:rPr lang="de-DE"/>
              <a:t>It's like running your own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76BD3-1677-5444-8924-668E01BA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9531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BD70-D88F-9342-93B2-6FD37D86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Big gain, high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4B97-EBA0-1A4B-9B56-3AE1424B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It gives you full control over your infrastructure</a:t>
            </a:r>
          </a:p>
          <a:p>
            <a:r>
              <a:rPr lang="de-DE"/>
              <a:t>Kubernetes abstracts you away from the cloud provider</a:t>
            </a:r>
          </a:p>
          <a:p>
            <a:pPr lvl="1"/>
            <a:r>
              <a:rPr lang="de-DE"/>
              <a:t>But at the cost of matinenance</a:t>
            </a:r>
          </a:p>
          <a:p>
            <a:r>
              <a:rPr lang="de-DE"/>
              <a:t>You go from layer 6/7 all the way down to layer 3</a:t>
            </a:r>
          </a:p>
          <a:p>
            <a:pPr lvl="1"/>
            <a:r>
              <a:rPr lang="de-DE"/>
              <a:t>Are you ready for layer 3?</a:t>
            </a:r>
          </a:p>
          <a:p>
            <a:r>
              <a:rPr lang="de-DE"/>
              <a:t>Meet helm, a package manager for Kubernetes</a:t>
            </a:r>
          </a:p>
          <a:p>
            <a:pPr lvl="1"/>
            <a:r>
              <a:rPr lang="de-DE">
                <a:hlinkClick r:id="rId3"/>
              </a:rPr>
              <a:t>https://helm.sh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5B5C3-2F9A-744E-B86E-AC26A248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41679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D7B5-61E8-4949-99C2-4AFC5799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My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9077-9782-5A49-9DEE-2BC699FD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/>
              <a:t>Nothing</a:t>
            </a:r>
            <a:r>
              <a:rPr lang="de-DE"/>
              <a:t> gets added/modified through the UI</a:t>
            </a:r>
          </a:p>
          <a:p>
            <a:r>
              <a:rPr lang="de-DE"/>
              <a:t>Everything has to be reproducible</a:t>
            </a:r>
          </a:p>
          <a:p>
            <a:r>
              <a:rPr lang="de-DE"/>
              <a:t>What can't be Terraform'ed has to be scripted</a:t>
            </a:r>
          </a:p>
          <a:p>
            <a:r>
              <a:rPr lang="de-DE"/>
              <a:t>Stages are not sacred anymore, they are disposable</a:t>
            </a:r>
          </a:p>
          <a:p>
            <a:pPr lvl="1"/>
            <a:r>
              <a:rPr lang="de-DE"/>
              <a:t>Except PROD, of course 🙏</a:t>
            </a:r>
          </a:p>
          <a:p>
            <a:r>
              <a:rPr lang="de-DE"/>
              <a:t>All configuration is mandatory</a:t>
            </a:r>
          </a:p>
          <a:p>
            <a:r>
              <a:rPr lang="de-DE"/>
              <a:t>All defaults are PROD-safe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607F1-BBAB-B349-B103-3B9F38B3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Alvaro Mouriño</a:t>
            </a:r>
          </a:p>
        </p:txBody>
      </p:sp>
    </p:spTree>
    <p:extLst>
      <p:ext uri="{BB962C8B-B14F-4D97-AF65-F5344CB8AC3E}">
        <p14:creationId xmlns:p14="http://schemas.microsoft.com/office/powerpoint/2010/main" val="74629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986</Words>
  <Application>Microsoft Macintosh PowerPoint</Application>
  <PresentationFormat>Widescreen</PresentationFormat>
  <Paragraphs>154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Inconsolata Medium</vt:lpstr>
      <vt:lpstr>Monoid Nerd Font Mono Retina</vt:lpstr>
      <vt:lpstr>Wingdings</vt:lpstr>
      <vt:lpstr>Office Theme</vt:lpstr>
      <vt:lpstr>Terraform</vt:lpstr>
      <vt:lpstr>What is Terraform?</vt:lpstr>
      <vt:lpstr>Why use Terraform?</vt:lpstr>
      <vt:lpstr>No silver bullet</vt:lpstr>
      <vt:lpstr>Hashicorp Configuration Language</vt:lpstr>
      <vt:lpstr>What about Ansible?</vt:lpstr>
      <vt:lpstr>Honorable mention: Kubernetes</vt:lpstr>
      <vt:lpstr>Big gain, high price</vt:lpstr>
      <vt:lpstr>My philosophy</vt:lpstr>
      <vt:lpstr>Show me the code!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Mourino Milan, Alvaro Hernan</dc:creator>
  <cp:lastModifiedBy>Mourino Milan, Alvaro Hernan</cp:lastModifiedBy>
  <cp:revision>39</cp:revision>
  <dcterms:created xsi:type="dcterms:W3CDTF">2019-04-21T18:36:10Z</dcterms:created>
  <dcterms:modified xsi:type="dcterms:W3CDTF">2019-04-23T19:44:49Z</dcterms:modified>
</cp:coreProperties>
</file>