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Sarabun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v5LDOWGFBYoU/Ljzvy8HFX1W6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rabun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arabun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arabun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arabu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048493948475228E-2"/>
          <c:y val="2.7365204983598311E-2"/>
          <c:w val="0.71879371672219428"/>
          <c:h val="0.90255075648678906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ชายไทย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2">
                  <c:v>ชายสว่นใหญ่</c:v>
                </c:pt>
                <c:pt idx="3">
                  <c:v>หณิงส่วนใหญ่</c:v>
                </c:pt>
                <c:pt idx="4">
                  <c:v>ชาย-หญิงอื่นๆ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6B-4057-A82A-7C8314F51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1784576"/>
        <c:axId val="551784904"/>
      </c:lineChart>
      <c:catAx>
        <c:axId val="55178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784904"/>
        <c:crosses val="autoZero"/>
        <c:auto val="1"/>
        <c:lblAlgn val="ctr"/>
        <c:lblOffset val="100"/>
        <c:noMultiLvlLbl val="0"/>
      </c:catAx>
      <c:valAx>
        <c:axId val="551784904"/>
        <c:scaling>
          <c:orientation val="minMax"/>
          <c:max val="1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dirty="0"/>
                  <a:t>ความสูงคนไทยส่วนใหญ่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784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h-T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0" Type="http://schemas.openxmlformats.org/officeDocument/2006/relationships/image" Target="../media/image13.png"/><Relationship Id="rId9" Type="http://schemas.openxmlformats.org/officeDocument/2006/relationships/image" Target="../media/image2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"/>
          <p:cNvGrpSpPr/>
          <p:nvPr/>
        </p:nvGrpSpPr>
        <p:grpSpPr>
          <a:xfrm>
            <a:off x="-224442" y="1982450"/>
            <a:ext cx="6791499" cy="2893099"/>
            <a:chOff x="6685690" y="1176091"/>
            <a:chExt cx="6824749" cy="2893099"/>
          </a:xfrm>
        </p:grpSpPr>
        <p:sp>
          <p:nvSpPr>
            <p:cNvPr id="24" name="Google Shape;24;p1"/>
            <p:cNvSpPr txBox="1"/>
            <p:nvPr/>
          </p:nvSpPr>
          <p:spPr>
            <a:xfrm>
              <a:off x="6685690" y="1176091"/>
              <a:ext cx="682474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th-TH" sz="6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th-TH" sz="6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Face temperature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th-TH" sz="6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Screening </a:t>
              </a:r>
              <a:r>
                <a:rPr b="0" i="0" lang="th-TH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camera</a:t>
              </a:r>
              <a:endPara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 txBox="1"/>
            <p:nvPr/>
          </p:nvSpPr>
          <p:spPr>
            <a:xfrm>
              <a:off x="7141975" y="3115083"/>
              <a:ext cx="5912178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th-TH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กล้องคัดกรอง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th-TH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อุณหภูมิจับใบหน้า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30A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8122" y="4190018"/>
            <a:ext cx="2420524" cy="242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10"/>
          <p:cNvCxnSpPr>
            <a:stCxn id="267" idx="2"/>
          </p:cNvCxnSpPr>
          <p:nvPr/>
        </p:nvCxnSpPr>
        <p:spPr>
          <a:xfrm>
            <a:off x="4669995" y="2381324"/>
            <a:ext cx="688500" cy="2186700"/>
          </a:xfrm>
          <a:prstGeom prst="bentConnector2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68" name="Google Shape;268;p10"/>
          <p:cNvGrpSpPr/>
          <p:nvPr/>
        </p:nvGrpSpPr>
        <p:grpSpPr>
          <a:xfrm>
            <a:off x="2522299" y="1773098"/>
            <a:ext cx="1801358" cy="1096966"/>
            <a:chOff x="974566" y="1634054"/>
            <a:chExt cx="2585779" cy="2070072"/>
          </a:xfrm>
        </p:grpSpPr>
        <p:pic>
          <p:nvPicPr>
            <p:cNvPr id="269" name="Google Shape;269;p10"/>
            <p:cNvPicPr preferRelativeResize="0"/>
            <p:nvPr/>
          </p:nvPicPr>
          <p:blipFill rotWithShape="1">
            <a:blip r:embed="rId4">
              <a:alphaModFix/>
            </a:blip>
            <a:srcRect b="67474" l="30699" r="36618" t="11062"/>
            <a:stretch/>
          </p:blipFill>
          <p:spPr>
            <a:xfrm>
              <a:off x="974566" y="1634054"/>
              <a:ext cx="2210528" cy="1934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10"/>
            <p:cNvSpPr/>
            <p:nvPr/>
          </p:nvSpPr>
          <p:spPr>
            <a:xfrm>
              <a:off x="1737360" y="1825606"/>
              <a:ext cx="1197864" cy="1175002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 txBox="1"/>
            <p:nvPr/>
          </p:nvSpPr>
          <p:spPr>
            <a:xfrm>
              <a:off x="2572191" y="3123324"/>
              <a:ext cx="988154" cy="580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41 c</a:t>
              </a:r>
              <a:endParaRPr/>
            </a:p>
          </p:txBody>
        </p:sp>
      </p:grpSp>
      <p:sp>
        <p:nvSpPr>
          <p:cNvPr id="267" name="Google Shape;267;p10"/>
          <p:cNvSpPr/>
          <p:nvPr/>
        </p:nvSpPr>
        <p:spPr>
          <a:xfrm>
            <a:off x="571213" y="905256"/>
            <a:ext cx="4102200" cy="2952136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B3F1FE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6849687" y="0"/>
            <a:ext cx="5342313" cy="6858001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8269168" y="57921"/>
            <a:ext cx="25729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ขั้นตอนการทำงาน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8920307" y="703109"/>
            <a:ext cx="1270674" cy="523219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9094287" y="686758"/>
            <a:ext cx="922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8571502" y="1473113"/>
            <a:ext cx="1968285" cy="352493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เดินมาโดยหันหน้าทางประตู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8771631" y="2460099"/>
            <a:ext cx="1568028" cy="627095"/>
          </a:xfrm>
          <a:prstGeom prst="flowChartDecision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เดินถึงเส้นแดง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8771631" y="3372836"/>
            <a:ext cx="1568028" cy="697702"/>
          </a:xfrm>
          <a:prstGeom prst="flowChartDecision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อุณหภูมิ &gt; 39</a:t>
            </a:r>
            <a:endParaRPr/>
          </a:p>
        </p:txBody>
      </p:sp>
      <p:sp>
        <p:nvSpPr>
          <p:cNvPr id="279" name="Google Shape;279;p10"/>
          <p:cNvSpPr/>
          <p:nvPr/>
        </p:nvSpPr>
        <p:spPr>
          <a:xfrm>
            <a:off x="9439266" y="2059848"/>
            <a:ext cx="232756" cy="251235"/>
          </a:xfrm>
          <a:prstGeom prst="flowChartConnector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8816212" y="4309499"/>
            <a:ext cx="1478861" cy="517157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จับหน้าอุณหภูมิ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8812362" y="5065617"/>
            <a:ext cx="1478860" cy="735056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ส่งข้อมูลไปที่คอมพิวเตอร์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8920307" y="5986877"/>
            <a:ext cx="1270674" cy="523219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9152477" y="5969259"/>
            <a:ext cx="9467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/>
          </a:p>
        </p:txBody>
      </p:sp>
      <p:cxnSp>
        <p:nvCxnSpPr>
          <p:cNvPr id="284" name="Google Shape;284;p10"/>
          <p:cNvCxnSpPr>
            <a:stCxn id="275" idx="2"/>
            <a:endCxn id="276" idx="0"/>
          </p:cNvCxnSpPr>
          <p:nvPr/>
        </p:nvCxnSpPr>
        <p:spPr>
          <a:xfrm>
            <a:off x="9555643" y="1209978"/>
            <a:ext cx="0" cy="26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10"/>
          <p:cNvCxnSpPr>
            <a:stCxn id="276" idx="2"/>
            <a:endCxn id="279" idx="0"/>
          </p:cNvCxnSpPr>
          <p:nvPr/>
        </p:nvCxnSpPr>
        <p:spPr>
          <a:xfrm>
            <a:off x="9555645" y="1825606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10"/>
          <p:cNvCxnSpPr>
            <a:stCxn id="279" idx="4"/>
            <a:endCxn id="277" idx="0"/>
          </p:cNvCxnSpPr>
          <p:nvPr/>
        </p:nvCxnSpPr>
        <p:spPr>
          <a:xfrm>
            <a:off x="9555644" y="2311083"/>
            <a:ext cx="0" cy="14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7" name="Google Shape;287;p10"/>
          <p:cNvCxnSpPr>
            <a:stCxn id="277" idx="2"/>
            <a:endCxn id="278" idx="0"/>
          </p:cNvCxnSpPr>
          <p:nvPr/>
        </p:nvCxnSpPr>
        <p:spPr>
          <a:xfrm>
            <a:off x="9555645" y="3087194"/>
            <a:ext cx="0" cy="28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8" name="Google Shape;288;p10"/>
          <p:cNvCxnSpPr>
            <a:stCxn id="277" idx="1"/>
            <a:endCxn id="279" idx="2"/>
          </p:cNvCxnSpPr>
          <p:nvPr/>
        </p:nvCxnSpPr>
        <p:spPr>
          <a:xfrm flipH="1" rot="10800000">
            <a:off x="8771631" y="2185347"/>
            <a:ext cx="667500" cy="588300"/>
          </a:xfrm>
          <a:prstGeom prst="bentConnector3">
            <a:avLst>
              <a:gd fmla="val -54581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9" name="Google Shape;289;p10"/>
          <p:cNvSpPr txBox="1"/>
          <p:nvPr/>
        </p:nvSpPr>
        <p:spPr>
          <a:xfrm>
            <a:off x="9543435" y="3060738"/>
            <a:ext cx="2571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90" name="Google Shape;290;p10"/>
          <p:cNvSpPr txBox="1"/>
          <p:nvPr/>
        </p:nvSpPr>
        <p:spPr>
          <a:xfrm>
            <a:off x="8456267" y="2460099"/>
            <a:ext cx="2571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291" name="Google Shape;291;p10"/>
          <p:cNvCxnSpPr>
            <a:stCxn id="278" idx="2"/>
            <a:endCxn id="280" idx="0"/>
          </p:cNvCxnSpPr>
          <p:nvPr/>
        </p:nvCxnSpPr>
        <p:spPr>
          <a:xfrm>
            <a:off x="9555645" y="4070538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10"/>
          <p:cNvCxnSpPr>
            <a:stCxn id="280" idx="2"/>
            <a:endCxn id="281" idx="0"/>
          </p:cNvCxnSpPr>
          <p:nvPr/>
        </p:nvCxnSpPr>
        <p:spPr>
          <a:xfrm flipH="1">
            <a:off x="9551742" y="4826656"/>
            <a:ext cx="3900" cy="23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" name="Google Shape;293;p10"/>
          <p:cNvCxnSpPr>
            <a:stCxn id="281" idx="2"/>
            <a:endCxn id="282" idx="0"/>
          </p:cNvCxnSpPr>
          <p:nvPr/>
        </p:nvCxnSpPr>
        <p:spPr>
          <a:xfrm>
            <a:off x="9551792" y="5800673"/>
            <a:ext cx="3900" cy="18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10"/>
          <p:cNvCxnSpPr>
            <a:stCxn id="278" idx="1"/>
            <a:endCxn id="282" idx="2"/>
          </p:cNvCxnSpPr>
          <p:nvPr/>
        </p:nvCxnSpPr>
        <p:spPr>
          <a:xfrm>
            <a:off x="8771631" y="3721687"/>
            <a:ext cx="148800" cy="2526900"/>
          </a:xfrm>
          <a:prstGeom prst="bentConnector3">
            <a:avLst>
              <a:gd fmla="val -226176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5" name="Google Shape;295;p10"/>
          <p:cNvSpPr txBox="1"/>
          <p:nvPr/>
        </p:nvSpPr>
        <p:spPr>
          <a:xfrm>
            <a:off x="9530356" y="3994363"/>
            <a:ext cx="2571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8455321" y="3399292"/>
            <a:ext cx="2571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71" y="3857392"/>
            <a:ext cx="2734699" cy="2773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0"/>
          <p:cNvGrpSpPr/>
          <p:nvPr/>
        </p:nvGrpSpPr>
        <p:grpSpPr>
          <a:xfrm>
            <a:off x="1357622" y="1209978"/>
            <a:ext cx="2210528" cy="2072040"/>
            <a:chOff x="974566" y="1496529"/>
            <a:chExt cx="2210528" cy="2072040"/>
          </a:xfrm>
        </p:grpSpPr>
        <p:pic>
          <p:nvPicPr>
            <p:cNvPr id="299" name="Google Shape;299;p10"/>
            <p:cNvPicPr preferRelativeResize="0"/>
            <p:nvPr/>
          </p:nvPicPr>
          <p:blipFill rotWithShape="1">
            <a:blip r:embed="rId4">
              <a:alphaModFix/>
            </a:blip>
            <a:srcRect b="67474" l="30699" r="36618" t="11062"/>
            <a:stretch/>
          </p:blipFill>
          <p:spPr>
            <a:xfrm>
              <a:off x="974566" y="1634054"/>
              <a:ext cx="2210528" cy="1934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10"/>
            <p:cNvSpPr/>
            <p:nvPr/>
          </p:nvSpPr>
          <p:spPr>
            <a:xfrm>
              <a:off x="1737360" y="1825606"/>
              <a:ext cx="1197864" cy="1175002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 txBox="1"/>
            <p:nvPr/>
          </p:nvSpPr>
          <p:spPr>
            <a:xfrm>
              <a:off x="1652213" y="1496529"/>
              <a:ext cx="6400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41 c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/>
          <p:nvPr/>
        </p:nvSpPr>
        <p:spPr>
          <a:xfrm>
            <a:off x="5647113" y="-108065"/>
            <a:ext cx="6866313" cy="7232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647113" y="487950"/>
            <a:ext cx="8055033" cy="147496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2881" y="1623404"/>
            <a:ext cx="6581902" cy="49364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"/>
          <p:cNvSpPr txBox="1"/>
          <p:nvPr/>
        </p:nvSpPr>
        <p:spPr>
          <a:xfrm>
            <a:off x="5987935" y="2269765"/>
            <a:ext cx="5220393" cy="26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-TH" sz="3200" u="none" cap="none" strike="noStrike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1. ความแม่นยำ: + - 2.5°C </a:t>
            </a:r>
            <a:endParaRPr sz="32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2. อัตราเฟรมสูงสุด: 10Hz,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3. แหล่งจ่ายไฟ: 3 ~ 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4. ช่วงการวัดอุณหภูมิ: 0 °C ถึง 80 °C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5. ความแม่นยำอยู่ที่ </a:t>
            </a:r>
            <a:r>
              <a:rPr lang="th-TH" sz="35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 + -2.5 ° C</a:t>
            </a:r>
            <a:endParaRPr/>
          </a:p>
        </p:txBody>
      </p:sp>
      <p:sp>
        <p:nvSpPr>
          <p:cNvPr id="34" name="Google Shape;34;p2"/>
          <p:cNvSpPr txBox="1"/>
          <p:nvPr/>
        </p:nvSpPr>
        <p:spPr>
          <a:xfrm>
            <a:off x="6096000" y="4755326"/>
            <a:ext cx="1884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- 768.68 บาท</a:t>
            </a:r>
            <a:endParaRPr sz="28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5987935" y="717598"/>
            <a:ext cx="38293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6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AMG8833</a:t>
            </a:r>
            <a:endParaRPr/>
          </a:p>
        </p:txBody>
      </p:sp>
      <p:sp>
        <p:nvSpPr>
          <p:cNvPr id="36" name="Google Shape;36;p2"/>
          <p:cNvSpPr txBox="1"/>
          <p:nvPr/>
        </p:nvSpPr>
        <p:spPr>
          <a:xfrm>
            <a:off x="6094938" y="5177331"/>
            <a:ext cx="59706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- สามารถตรวจจับมนุษย์ได้ไกลถึง 7 เมตร (23) ฟุต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- การประมวลผลภาพของไลบรารี SciPy python เราสามารถแทรกตารางขนาด 8x8 และรับผลลัพธ์ที่ดีมากได้</a:t>
            </a:r>
            <a:endParaRPr sz="24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5647113" y="-108065"/>
            <a:ext cx="6866313" cy="7232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5647113" y="487950"/>
            <a:ext cx="8055033" cy="147496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5987935" y="2269765"/>
            <a:ext cx="620406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1. Broadcom BCM2711, Quad core Cortex-A72 (ARM v8) 64-bit SoC @ 1.5GHz</a:t>
            </a:r>
            <a:endParaRPr sz="32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2. พอร์ต micro-HDMI</a:t>
            </a:r>
            <a:endParaRPr sz="32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3. สามารถใช้แหล่งจ่ายไฟ 3A</a:t>
            </a:r>
            <a:endParaRPr sz="32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4. 4GB </a:t>
            </a:r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6096000" y="4824310"/>
            <a:ext cx="22105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- 2,099.00 บาท</a:t>
            </a:r>
            <a:endParaRPr sz="32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5987934" y="717598"/>
            <a:ext cx="590781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60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Raspberry Pi 4 Model B</a:t>
            </a:r>
            <a:endParaRPr sz="60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034" y="1061248"/>
            <a:ext cx="4735504" cy="473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5647113" y="-108065"/>
            <a:ext cx="6866313" cy="7232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5647113" y="487950"/>
            <a:ext cx="8055033" cy="147496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 txBox="1"/>
          <p:nvPr/>
        </p:nvSpPr>
        <p:spPr>
          <a:xfrm>
            <a:off x="5987935" y="2723141"/>
            <a:ext cx="620406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1.แรงดันไฟฟ้าทำงาน: 5 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2.ขนาดขนาดX 25 มม.45 มม.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3.น้ำหนักขนาด: 5g</a:t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6096000" y="4824310"/>
            <a:ext cx="22105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- 60 บาท</a:t>
            </a:r>
            <a:endParaRPr sz="32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5987934" y="717598"/>
            <a:ext cx="590781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32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Voice Board Module (On-board Microphone) Sound Recording Module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6096000" y="5409085"/>
            <a:ext cx="433841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ตัวอย่างเสียง</a:t>
            </a:r>
            <a:endParaRPr sz="28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https://youtu.be/pdGKY9Efmxc?t=45</a:t>
            </a:r>
            <a:endParaRPr/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999" y="1225430"/>
            <a:ext cx="4166075" cy="41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5009" y="1087965"/>
            <a:ext cx="3459896" cy="4895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653" y="1008261"/>
            <a:ext cx="3617706" cy="511906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 txBox="1"/>
          <p:nvPr/>
        </p:nvSpPr>
        <p:spPr>
          <a:xfrm>
            <a:off x="1685649" y="746651"/>
            <a:ext cx="10497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ด้านหน้า</a:t>
            </a:r>
            <a:endParaRPr sz="28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5856539" y="746651"/>
            <a:ext cx="10497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ด้านข้าง</a:t>
            </a:r>
            <a:endParaRPr sz="28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cxnSp>
        <p:nvCxnSpPr>
          <p:cNvPr id="66" name="Google Shape;66;p5"/>
          <p:cNvCxnSpPr/>
          <p:nvPr/>
        </p:nvCxnSpPr>
        <p:spPr>
          <a:xfrm>
            <a:off x="870720" y="1356823"/>
            <a:ext cx="0" cy="44694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5"/>
          <p:cNvCxnSpPr/>
          <p:nvPr/>
        </p:nvCxnSpPr>
        <p:spPr>
          <a:xfrm rot="10800000">
            <a:off x="704273" y="3591548"/>
            <a:ext cx="1664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5"/>
          <p:cNvCxnSpPr/>
          <p:nvPr/>
        </p:nvCxnSpPr>
        <p:spPr>
          <a:xfrm rot="10800000">
            <a:off x="870720" y="1360621"/>
            <a:ext cx="1664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5"/>
          <p:cNvCxnSpPr/>
          <p:nvPr/>
        </p:nvCxnSpPr>
        <p:spPr>
          <a:xfrm rot="10800000">
            <a:off x="870720" y="5826273"/>
            <a:ext cx="16644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/>
        </p:nvSpPr>
        <p:spPr>
          <a:xfrm rot="-5400000">
            <a:off x="70513" y="3383125"/>
            <a:ext cx="977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90-185cm</a:t>
            </a:r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1167518" y="5889773"/>
            <a:ext cx="2085975" cy="285602"/>
            <a:chOff x="1073150" y="6153298"/>
            <a:chExt cx="2251075" cy="285602"/>
          </a:xfrm>
        </p:grpSpPr>
        <p:cxnSp>
          <p:nvCxnSpPr>
            <p:cNvPr id="72" name="Google Shape;72;p5"/>
            <p:cNvCxnSpPr/>
            <p:nvPr/>
          </p:nvCxnSpPr>
          <p:spPr>
            <a:xfrm>
              <a:off x="1073150" y="6153298"/>
              <a:ext cx="0" cy="1808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1073150" y="6330950"/>
              <a:ext cx="22510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 rot="10800000">
              <a:off x="3324225" y="6153298"/>
              <a:ext cx="0" cy="1776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2143125" y="6324600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6" name="Google Shape;76;p5"/>
          <p:cNvGrpSpPr/>
          <p:nvPr/>
        </p:nvGrpSpPr>
        <p:grpSpPr>
          <a:xfrm>
            <a:off x="5180012" y="5881138"/>
            <a:ext cx="2402769" cy="285602"/>
            <a:chOff x="1073150" y="6153298"/>
            <a:chExt cx="2251075" cy="285602"/>
          </a:xfrm>
        </p:grpSpPr>
        <p:cxnSp>
          <p:nvCxnSpPr>
            <p:cNvPr id="77" name="Google Shape;77;p5"/>
            <p:cNvCxnSpPr/>
            <p:nvPr/>
          </p:nvCxnSpPr>
          <p:spPr>
            <a:xfrm>
              <a:off x="1073150" y="6153298"/>
              <a:ext cx="0" cy="1808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1073150" y="6330950"/>
              <a:ext cx="22510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5"/>
            <p:cNvCxnSpPr/>
            <p:nvPr/>
          </p:nvCxnSpPr>
          <p:spPr>
            <a:xfrm rot="10800000">
              <a:off x="3324225" y="6153298"/>
              <a:ext cx="0" cy="1776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5"/>
            <p:cNvCxnSpPr/>
            <p:nvPr/>
          </p:nvCxnSpPr>
          <p:spPr>
            <a:xfrm>
              <a:off x="2143125" y="6324600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1" name="Google Shape;81;p5"/>
          <p:cNvSpPr txBox="1"/>
          <p:nvPr/>
        </p:nvSpPr>
        <p:spPr>
          <a:xfrm>
            <a:off x="1926520" y="6120308"/>
            <a:ext cx="1042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50 cm </a:t>
            </a:r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6079774" y="6135215"/>
            <a:ext cx="1042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50 cm </a:t>
            </a:r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 rot="-5400000">
            <a:off x="2452426" y="4562544"/>
            <a:ext cx="2288780" cy="285602"/>
            <a:chOff x="1073150" y="6153298"/>
            <a:chExt cx="2251075" cy="285602"/>
          </a:xfrm>
        </p:grpSpPr>
        <p:cxnSp>
          <p:nvCxnSpPr>
            <p:cNvPr id="84" name="Google Shape;84;p5"/>
            <p:cNvCxnSpPr/>
            <p:nvPr/>
          </p:nvCxnSpPr>
          <p:spPr>
            <a:xfrm>
              <a:off x="1073150" y="6153298"/>
              <a:ext cx="0" cy="1808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5"/>
            <p:cNvCxnSpPr/>
            <p:nvPr/>
          </p:nvCxnSpPr>
          <p:spPr>
            <a:xfrm>
              <a:off x="1073150" y="6330950"/>
              <a:ext cx="22510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5"/>
            <p:cNvCxnSpPr/>
            <p:nvPr/>
          </p:nvCxnSpPr>
          <p:spPr>
            <a:xfrm rot="10800000">
              <a:off x="3324225" y="6153298"/>
              <a:ext cx="0" cy="1776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5"/>
            <p:cNvCxnSpPr/>
            <p:nvPr/>
          </p:nvCxnSpPr>
          <p:spPr>
            <a:xfrm>
              <a:off x="2143125" y="6324600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8" name="Google Shape;88;p5"/>
          <p:cNvGrpSpPr/>
          <p:nvPr/>
        </p:nvGrpSpPr>
        <p:grpSpPr>
          <a:xfrm rot="-5400000">
            <a:off x="2553827" y="2253459"/>
            <a:ext cx="2085975" cy="285602"/>
            <a:chOff x="1073150" y="6153298"/>
            <a:chExt cx="2251075" cy="285602"/>
          </a:xfrm>
        </p:grpSpPr>
        <p:cxnSp>
          <p:nvCxnSpPr>
            <p:cNvPr id="89" name="Google Shape;89;p5"/>
            <p:cNvCxnSpPr/>
            <p:nvPr/>
          </p:nvCxnSpPr>
          <p:spPr>
            <a:xfrm>
              <a:off x="1073150" y="6153298"/>
              <a:ext cx="0" cy="1808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5"/>
            <p:cNvCxnSpPr/>
            <p:nvPr/>
          </p:nvCxnSpPr>
          <p:spPr>
            <a:xfrm>
              <a:off x="1073150" y="6330950"/>
              <a:ext cx="22510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5"/>
            <p:cNvCxnSpPr/>
            <p:nvPr/>
          </p:nvCxnSpPr>
          <p:spPr>
            <a:xfrm rot="10800000">
              <a:off x="3324225" y="6153298"/>
              <a:ext cx="0" cy="1776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5"/>
            <p:cNvCxnSpPr/>
            <p:nvPr/>
          </p:nvCxnSpPr>
          <p:spPr>
            <a:xfrm>
              <a:off x="2143125" y="6324600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5"/>
          <p:cNvSpPr txBox="1"/>
          <p:nvPr/>
        </p:nvSpPr>
        <p:spPr>
          <a:xfrm rot="-5400000">
            <a:off x="3570138" y="4577171"/>
            <a:ext cx="659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90 cm 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 rot="-5400000">
            <a:off x="3594355" y="2241425"/>
            <a:ext cx="659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95 cm </a:t>
            </a:r>
            <a:endParaRPr/>
          </a:p>
        </p:txBody>
      </p:sp>
      <p:grpSp>
        <p:nvGrpSpPr>
          <p:cNvPr id="95" name="Google Shape;95;p5"/>
          <p:cNvGrpSpPr/>
          <p:nvPr/>
        </p:nvGrpSpPr>
        <p:grpSpPr>
          <a:xfrm rot="-5400000">
            <a:off x="6119023" y="2281108"/>
            <a:ext cx="1309863" cy="285602"/>
            <a:chOff x="1073150" y="6153298"/>
            <a:chExt cx="2251075" cy="285602"/>
          </a:xfrm>
        </p:grpSpPr>
        <p:cxnSp>
          <p:nvCxnSpPr>
            <p:cNvPr id="96" name="Google Shape;96;p5"/>
            <p:cNvCxnSpPr/>
            <p:nvPr/>
          </p:nvCxnSpPr>
          <p:spPr>
            <a:xfrm>
              <a:off x="1073150" y="6153298"/>
              <a:ext cx="0" cy="1808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1073150" y="6330950"/>
              <a:ext cx="22510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5"/>
            <p:cNvCxnSpPr/>
            <p:nvPr/>
          </p:nvCxnSpPr>
          <p:spPr>
            <a:xfrm rot="10800000">
              <a:off x="3324225" y="6153298"/>
              <a:ext cx="0" cy="1776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2143125" y="6324600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0" name="Google Shape;100;p5"/>
          <p:cNvSpPr txBox="1"/>
          <p:nvPr/>
        </p:nvSpPr>
        <p:spPr>
          <a:xfrm rot="-5400000">
            <a:off x="6565636" y="2263079"/>
            <a:ext cx="1091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จอ 58.42 cm</a:t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4976458" y="3462339"/>
            <a:ext cx="809980" cy="77692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5"/>
          <p:cNvCxnSpPr>
            <a:stCxn id="101" idx="2"/>
          </p:cNvCxnSpPr>
          <p:nvPr/>
        </p:nvCxnSpPr>
        <p:spPr>
          <a:xfrm>
            <a:off x="4976458" y="3850799"/>
            <a:ext cx="45600" cy="5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5"/>
          <p:cNvCxnSpPr>
            <a:stCxn id="101" idx="4"/>
          </p:cNvCxnSpPr>
          <p:nvPr/>
        </p:nvCxnSpPr>
        <p:spPr>
          <a:xfrm flipH="1">
            <a:off x="5022048" y="4239259"/>
            <a:ext cx="359400" cy="19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5"/>
          <p:cNvPicPr preferRelativeResize="0"/>
          <p:nvPr/>
        </p:nvPicPr>
        <p:blipFill rotWithShape="1">
          <a:blip r:embed="rId5">
            <a:alphaModFix/>
          </a:blip>
          <a:srcRect b="0" l="25648" r="23782" t="23300"/>
          <a:stretch/>
        </p:blipFill>
        <p:spPr>
          <a:xfrm>
            <a:off x="5079517" y="3756155"/>
            <a:ext cx="154325" cy="23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/>
        </p:nvSpPr>
        <p:spPr>
          <a:xfrm>
            <a:off x="5180013" y="3535844"/>
            <a:ext cx="6064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15w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5v/3a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0067" y="3870418"/>
            <a:ext cx="1642609" cy="232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37601" y="1720559"/>
            <a:ext cx="1374847" cy="1944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5"/>
          <p:cNvCxnSpPr/>
          <p:nvPr/>
        </p:nvCxnSpPr>
        <p:spPr>
          <a:xfrm rot="10800000">
            <a:off x="9382793" y="3305154"/>
            <a:ext cx="9572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05840" y="2772846"/>
            <a:ext cx="1291393" cy="1291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46679" y="2185161"/>
            <a:ext cx="824396" cy="8243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5"/>
          <p:cNvCxnSpPr/>
          <p:nvPr/>
        </p:nvCxnSpPr>
        <p:spPr>
          <a:xfrm rot="10800000">
            <a:off x="9382793" y="2584801"/>
            <a:ext cx="9572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5"/>
          <p:cNvCxnSpPr/>
          <p:nvPr/>
        </p:nvCxnSpPr>
        <p:spPr>
          <a:xfrm rot="10800000">
            <a:off x="9382793" y="2032351"/>
            <a:ext cx="95726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3" name="Google Shape;113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70052" y="1762088"/>
            <a:ext cx="863342" cy="64750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9557654" y="2283904"/>
            <a:ext cx="957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Sound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9352567" y="3001464"/>
            <a:ext cx="1100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Raspberry Pi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9461041" y="1762088"/>
            <a:ext cx="957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AMG8833</a:t>
            </a:r>
            <a:endParaRPr/>
          </a:p>
        </p:txBody>
      </p:sp>
      <p:cxnSp>
        <p:nvCxnSpPr>
          <p:cNvPr id="117" name="Google Shape;117;p5"/>
          <p:cNvCxnSpPr>
            <a:endCxn id="107" idx="2"/>
          </p:cNvCxnSpPr>
          <p:nvPr/>
        </p:nvCxnSpPr>
        <p:spPr>
          <a:xfrm>
            <a:off x="6808924" y="1418333"/>
            <a:ext cx="4016100" cy="2247000"/>
          </a:xfrm>
          <a:prstGeom prst="bentConnector4">
            <a:avLst>
              <a:gd fmla="val 18879" name="adj1"/>
              <a:gd fmla="val 110173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8" name="Google Shape;118;p5"/>
          <p:cNvGrpSpPr/>
          <p:nvPr/>
        </p:nvGrpSpPr>
        <p:grpSpPr>
          <a:xfrm rot="-5400000">
            <a:off x="10843155" y="2539516"/>
            <a:ext cx="1309863" cy="285602"/>
            <a:chOff x="1073150" y="6153298"/>
            <a:chExt cx="2251075" cy="285602"/>
          </a:xfrm>
        </p:grpSpPr>
        <p:cxnSp>
          <p:nvCxnSpPr>
            <p:cNvPr id="119" name="Google Shape;119;p5"/>
            <p:cNvCxnSpPr/>
            <p:nvPr/>
          </p:nvCxnSpPr>
          <p:spPr>
            <a:xfrm>
              <a:off x="1073150" y="6153298"/>
              <a:ext cx="0" cy="1808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1073150" y="6330950"/>
              <a:ext cx="22510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5"/>
            <p:cNvCxnSpPr/>
            <p:nvPr/>
          </p:nvCxnSpPr>
          <p:spPr>
            <a:xfrm rot="10800000">
              <a:off x="3324225" y="6153298"/>
              <a:ext cx="0" cy="1776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2143125" y="6324600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3" name="Google Shape;123;p5"/>
          <p:cNvSpPr txBox="1"/>
          <p:nvPr/>
        </p:nvSpPr>
        <p:spPr>
          <a:xfrm rot="-5400000">
            <a:off x="11463207" y="2529982"/>
            <a:ext cx="667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25 cm</a:t>
            </a:r>
            <a:endParaRPr/>
          </a:p>
        </p:txBody>
      </p:sp>
      <p:grpSp>
        <p:nvGrpSpPr>
          <p:cNvPr id="124" name="Google Shape;124;p5"/>
          <p:cNvGrpSpPr/>
          <p:nvPr/>
        </p:nvGrpSpPr>
        <p:grpSpPr>
          <a:xfrm rot="-5400000">
            <a:off x="10268602" y="4627007"/>
            <a:ext cx="947433" cy="285602"/>
            <a:chOff x="1073150" y="6153298"/>
            <a:chExt cx="2251075" cy="285602"/>
          </a:xfrm>
        </p:grpSpPr>
        <p:cxnSp>
          <p:nvCxnSpPr>
            <p:cNvPr id="125" name="Google Shape;125;p5"/>
            <p:cNvCxnSpPr/>
            <p:nvPr/>
          </p:nvCxnSpPr>
          <p:spPr>
            <a:xfrm>
              <a:off x="1073150" y="6153298"/>
              <a:ext cx="0" cy="1808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1073150" y="6330950"/>
              <a:ext cx="22510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 rot="10800000">
              <a:off x="3324225" y="6153298"/>
              <a:ext cx="0" cy="1776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2143125" y="6324600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9" name="Google Shape;129;p5"/>
          <p:cNvSpPr txBox="1"/>
          <p:nvPr/>
        </p:nvSpPr>
        <p:spPr>
          <a:xfrm rot="-5400000">
            <a:off x="10666852" y="4573469"/>
            <a:ext cx="748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12.7cm</a:t>
            </a: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>
            <a:off x="9552085" y="5378473"/>
            <a:ext cx="936981" cy="285602"/>
            <a:chOff x="1073150" y="6153298"/>
            <a:chExt cx="2251075" cy="285602"/>
          </a:xfrm>
        </p:grpSpPr>
        <p:cxnSp>
          <p:nvCxnSpPr>
            <p:cNvPr id="131" name="Google Shape;131;p5"/>
            <p:cNvCxnSpPr/>
            <p:nvPr/>
          </p:nvCxnSpPr>
          <p:spPr>
            <a:xfrm>
              <a:off x="1073150" y="6153298"/>
              <a:ext cx="0" cy="1808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5"/>
            <p:cNvCxnSpPr/>
            <p:nvPr/>
          </p:nvCxnSpPr>
          <p:spPr>
            <a:xfrm>
              <a:off x="1073150" y="6330950"/>
              <a:ext cx="225107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 rot="10800000">
              <a:off x="3324225" y="6153298"/>
              <a:ext cx="0" cy="17765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>
              <a:off x="2143125" y="6324600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5" name="Google Shape;135;p5"/>
          <p:cNvSpPr txBox="1"/>
          <p:nvPr/>
        </p:nvSpPr>
        <p:spPr>
          <a:xfrm>
            <a:off x="9587301" y="5638577"/>
            <a:ext cx="8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10.16 cm 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9072036" y="6128605"/>
            <a:ext cx="21370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ด้านหน้าของกล้อง</a:t>
            </a:r>
            <a:endParaRPr sz="28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>
            <a:off x="9985821" y="3900862"/>
            <a:ext cx="0" cy="2671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5"/>
          <p:cNvSpPr txBox="1"/>
          <p:nvPr/>
        </p:nvSpPr>
        <p:spPr>
          <a:xfrm>
            <a:off x="9965140" y="1275172"/>
            <a:ext cx="1839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ด้านในของกล้อง</a:t>
            </a:r>
            <a:endParaRPr sz="28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5228705" y="-91440"/>
            <a:ext cx="7148946" cy="702425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26210" l="4150" r="3829" t="30197"/>
          <a:stretch/>
        </p:blipFill>
        <p:spPr>
          <a:xfrm>
            <a:off x="6858563" y="3986552"/>
            <a:ext cx="3730537" cy="223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398" y="1321819"/>
            <a:ext cx="3617706" cy="511906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228600" y="217012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36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การทำงานของโปรแกรม</a:t>
            </a:r>
            <a:endParaRPr b="1" sz="36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26210" l="4150" r="3829" t="30197"/>
          <a:stretch/>
        </p:blipFill>
        <p:spPr>
          <a:xfrm>
            <a:off x="6823751" y="443168"/>
            <a:ext cx="3765349" cy="252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5">
            <a:alphaModFix/>
          </a:blip>
          <a:srcRect b="67474" l="30699" r="36618" t="11062"/>
          <a:stretch/>
        </p:blipFill>
        <p:spPr>
          <a:xfrm>
            <a:off x="6941776" y="4222788"/>
            <a:ext cx="1761650" cy="15416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6"/>
          <p:cNvCxnSpPr/>
          <p:nvPr/>
        </p:nvCxnSpPr>
        <p:spPr>
          <a:xfrm flipH="1" rot="10800000">
            <a:off x="4197927" y="1828850"/>
            <a:ext cx="2460600" cy="881100"/>
          </a:xfrm>
          <a:prstGeom prst="bentConnector3">
            <a:avLst>
              <a:gd fmla="val 41891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6"/>
          <p:cNvSpPr txBox="1"/>
          <p:nvPr/>
        </p:nvSpPr>
        <p:spPr>
          <a:xfrm>
            <a:off x="9102436" y="1069045"/>
            <a:ext cx="14284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ไม่ตรวจพบใบหน้าและอุณหภูมิ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กรุณาเขามาในระยะ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กรอบสีแดง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8981243" y="4395983"/>
            <a:ext cx="1670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อุณหภูมิของคุณ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8981243" y="4765315"/>
            <a:ext cx="16708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36.5 c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8949742" y="5191094"/>
            <a:ext cx="1670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ปกติคะ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7274718" y="4395982"/>
            <a:ext cx="1597819" cy="1230911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6"/>
          <p:cNvCxnSpPr/>
          <p:nvPr/>
        </p:nvCxnSpPr>
        <p:spPr>
          <a:xfrm>
            <a:off x="4197927" y="2967148"/>
            <a:ext cx="2518800" cy="2411100"/>
          </a:xfrm>
          <a:prstGeom prst="bentConnector3">
            <a:avLst>
              <a:gd fmla="val 40758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66582" l="33561" r="36618" t="11063"/>
          <a:stretch/>
        </p:blipFill>
        <p:spPr>
          <a:xfrm>
            <a:off x="621277" y="4121945"/>
            <a:ext cx="2016929" cy="20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66582" l="33561" r="36618" t="11063"/>
          <a:stretch/>
        </p:blipFill>
        <p:spPr>
          <a:xfrm>
            <a:off x="7218838" y="4099030"/>
            <a:ext cx="2016929" cy="20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76386" l="37198" r="36617" t="11063"/>
          <a:stretch/>
        </p:blipFill>
        <p:spPr>
          <a:xfrm>
            <a:off x="7319702" y="1632713"/>
            <a:ext cx="1770972" cy="113126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432262" y="407323"/>
            <a:ext cx="4588625" cy="266007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>
            <a:off x="432262" y="2876204"/>
            <a:ext cx="4588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7"/>
          <p:cNvSpPr/>
          <p:nvPr/>
        </p:nvSpPr>
        <p:spPr>
          <a:xfrm>
            <a:off x="6999316" y="407323"/>
            <a:ext cx="4588625" cy="266007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7"/>
          <p:cNvCxnSpPr/>
          <p:nvPr/>
        </p:nvCxnSpPr>
        <p:spPr>
          <a:xfrm>
            <a:off x="6999316" y="2876204"/>
            <a:ext cx="4588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7"/>
          <p:cNvSpPr/>
          <p:nvPr/>
        </p:nvSpPr>
        <p:spPr>
          <a:xfrm>
            <a:off x="432262" y="3790604"/>
            <a:ext cx="4588625" cy="266007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>
            <a:off x="432262" y="6259485"/>
            <a:ext cx="4588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7"/>
          <p:cNvSpPr/>
          <p:nvPr/>
        </p:nvSpPr>
        <p:spPr>
          <a:xfrm>
            <a:off x="6999316" y="3798917"/>
            <a:ext cx="4588625" cy="266007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7"/>
          <p:cNvCxnSpPr/>
          <p:nvPr/>
        </p:nvCxnSpPr>
        <p:spPr>
          <a:xfrm>
            <a:off x="6999316" y="6267798"/>
            <a:ext cx="4588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7"/>
          <p:cNvSpPr/>
          <p:nvPr/>
        </p:nvSpPr>
        <p:spPr>
          <a:xfrm>
            <a:off x="5461461" y="1500446"/>
            <a:ext cx="1105593" cy="47382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 rot="5400000">
            <a:off x="9207041" y="3266209"/>
            <a:ext cx="498755" cy="3255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 rot="5400000">
            <a:off x="2477195" y="3266209"/>
            <a:ext cx="498756" cy="3255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573578" y="523702"/>
            <a:ext cx="1990203" cy="2240276"/>
          </a:xfrm>
          <a:prstGeom prst="rect">
            <a:avLst/>
          </a:prstGeom>
          <a:noFill/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3094306" y="523702"/>
            <a:ext cx="14284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ไม่ตรวจพบใบหน้าและอุณหภูมิ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กรุณาเข้ามาในระยะ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กรอบสีแดง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2852995" y="2441891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338596" y="2441891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3819002" y="2441891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4299408" y="2441891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731520" y="706582"/>
            <a:ext cx="1689213" cy="19036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7161760" y="523702"/>
            <a:ext cx="1990203" cy="2240276"/>
          </a:xfrm>
          <a:prstGeom prst="rect">
            <a:avLst/>
          </a:prstGeom>
          <a:noFill/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9682488" y="523702"/>
            <a:ext cx="14284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พบใบหน้าแต่ไม่พบอุณหภูมิ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กรุณาเข้ามาใกล้ระยะ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กรอบสีแดงขึ้นอีก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9441177" y="2441891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9926778" y="2441891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0407184" y="2441891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10887590" y="2441891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7319702" y="706582"/>
            <a:ext cx="1689213" cy="19036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573578" y="3916151"/>
            <a:ext cx="1990203" cy="2240276"/>
          </a:xfrm>
          <a:prstGeom prst="rect">
            <a:avLst/>
          </a:prstGeom>
          <a:noFill/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2852995" y="5834340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3338596" y="5834340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3819002" y="5834340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4299408" y="5834340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731520" y="4099031"/>
            <a:ext cx="1689213" cy="190361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7161760" y="3916151"/>
            <a:ext cx="1990203" cy="2240276"/>
          </a:xfrm>
          <a:prstGeom prst="rect">
            <a:avLst/>
          </a:prstGeom>
          <a:noFill/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9441177" y="5834340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9926778" y="5834340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10407184" y="5834340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10887590" y="5834340"/>
            <a:ext cx="432263" cy="3532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7319702" y="4099031"/>
            <a:ext cx="1689213" cy="1903614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9438749" y="3973086"/>
            <a:ext cx="19368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อุณหภูมิของคุณ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9438749" y="4496306"/>
            <a:ext cx="19368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000">
                <a:solidFill>
                  <a:srgbClr val="00B050"/>
                </a:solidFill>
                <a:latin typeface="Sarabun"/>
                <a:ea typeface="Sarabun"/>
                <a:cs typeface="Sarabun"/>
                <a:sym typeface="Sarabun"/>
              </a:rPr>
              <a:t>36.5 c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9428290" y="5114610"/>
            <a:ext cx="19368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ปกติคะ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40108" y="3939834"/>
            <a:ext cx="19368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อุณหภูมิของคุณ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2840108" y="4446428"/>
            <a:ext cx="19368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000">
                <a:solidFill>
                  <a:srgbClr val="FF0000"/>
                </a:solidFill>
                <a:latin typeface="Sarabun"/>
                <a:ea typeface="Sarabun"/>
                <a:cs typeface="Sarabun"/>
                <a:sym typeface="Sarabun"/>
              </a:rPr>
              <a:t>37.9 c</a:t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2686601" y="5015673"/>
            <a:ext cx="21759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กรุณาล้างมือและรอพบเจ้าหน้าที่คะ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8"/>
          <p:cNvGraphicFramePr/>
          <p:nvPr/>
        </p:nvGraphicFramePr>
        <p:xfrm>
          <a:off x="81946" y="1147711"/>
          <a:ext cx="12053454" cy="5598204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11" name="Google Shape;211;p8"/>
          <p:cNvSpPr/>
          <p:nvPr/>
        </p:nvSpPr>
        <p:spPr>
          <a:xfrm>
            <a:off x="9296400" y="0"/>
            <a:ext cx="2895600" cy="6858000"/>
          </a:xfrm>
          <a:prstGeom prst="rect">
            <a:avLst/>
          </a:prstGeom>
          <a:solidFill>
            <a:srgbClr val="59989E"/>
          </a:solidFill>
          <a:ln cap="flat" cmpd="sng" w="12700">
            <a:solidFill>
              <a:srgbClr val="3A5A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 b="67474" l="30699" r="36618" t="11062"/>
          <a:stretch/>
        </p:blipFill>
        <p:spPr>
          <a:xfrm>
            <a:off x="9989292" y="1362398"/>
            <a:ext cx="1072339" cy="93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694900" y="1360882"/>
            <a:ext cx="6442734" cy="521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85116" y="1147711"/>
            <a:ext cx="4035536" cy="571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011396" y="1698313"/>
            <a:ext cx="5661275" cy="481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076948" y="2295525"/>
            <a:ext cx="4926245" cy="42160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8"/>
          <p:cNvCxnSpPr/>
          <p:nvPr/>
        </p:nvCxnSpPr>
        <p:spPr>
          <a:xfrm>
            <a:off x="3371850" y="1333500"/>
            <a:ext cx="5410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8"/>
          <p:cNvSpPr txBox="1"/>
          <p:nvPr/>
        </p:nvSpPr>
        <p:spPr>
          <a:xfrm>
            <a:off x="5252223" y="796590"/>
            <a:ext cx="16494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700 เซนติเมตร </a:t>
            </a:r>
            <a:endParaRPr sz="28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7">
            <a:alphaModFix/>
          </a:blip>
          <a:srcRect b="25284" l="0" r="0" t="29289"/>
          <a:stretch/>
        </p:blipFill>
        <p:spPr>
          <a:xfrm>
            <a:off x="9833645" y="1360882"/>
            <a:ext cx="1881438" cy="1209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 txBox="1"/>
          <p:nvPr/>
        </p:nvSpPr>
        <p:spPr>
          <a:xfrm>
            <a:off x="9635263" y="697428"/>
            <a:ext cx="242766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5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โปรแกรมแสดงผล</a:t>
            </a:r>
            <a:endParaRPr sz="3500">
              <a:solidFill>
                <a:schemeClr val="lt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10999364" y="1785292"/>
            <a:ext cx="916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36.5c</a:t>
            </a:r>
            <a:endParaRPr/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4">
            <a:alphaModFix/>
          </a:blip>
          <a:srcRect b="67474" l="30699" r="36618" t="11062"/>
          <a:stretch/>
        </p:blipFill>
        <p:spPr>
          <a:xfrm>
            <a:off x="10057397" y="3243380"/>
            <a:ext cx="868272" cy="75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7">
            <a:alphaModFix/>
          </a:blip>
          <a:srcRect b="25284" l="0" r="0" t="29289"/>
          <a:stretch/>
        </p:blipFill>
        <p:spPr>
          <a:xfrm>
            <a:off x="9865912" y="3109334"/>
            <a:ext cx="1881438" cy="1209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10999364" y="3591871"/>
            <a:ext cx="916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36.5c</a:t>
            </a:r>
            <a:endParaRPr/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 b="71336" l="30699" r="36618" t="11062"/>
          <a:stretch/>
        </p:blipFill>
        <p:spPr>
          <a:xfrm>
            <a:off x="10059920" y="5222415"/>
            <a:ext cx="863226" cy="61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7">
            <a:alphaModFix/>
          </a:blip>
          <a:srcRect b="25284" l="0" r="0" t="29289"/>
          <a:stretch/>
        </p:blipFill>
        <p:spPr>
          <a:xfrm>
            <a:off x="9875381" y="4854302"/>
            <a:ext cx="1881438" cy="1209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 txBox="1"/>
          <p:nvPr/>
        </p:nvSpPr>
        <p:spPr>
          <a:xfrm>
            <a:off x="10999364" y="5340323"/>
            <a:ext cx="916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36.5c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10276174" y="6045458"/>
            <a:ext cx="1568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140-100cm</a:t>
            </a:r>
            <a:endParaRPr/>
          </a:p>
        </p:txBody>
      </p:sp>
      <p:cxnSp>
        <p:nvCxnSpPr>
          <p:cNvPr id="229" name="Google Shape;229;p8"/>
          <p:cNvCxnSpPr>
            <a:stCxn id="219" idx="2"/>
          </p:cNvCxnSpPr>
          <p:nvPr/>
        </p:nvCxnSpPr>
        <p:spPr>
          <a:xfrm>
            <a:off x="10774364" y="2570249"/>
            <a:ext cx="0" cy="53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8"/>
          <p:cNvSpPr txBox="1"/>
          <p:nvPr/>
        </p:nvSpPr>
        <p:spPr>
          <a:xfrm>
            <a:off x="10375765" y="2572238"/>
            <a:ext cx="1568576" cy="369332"/>
          </a:xfrm>
          <a:prstGeom prst="rect">
            <a:avLst/>
          </a:prstGeom>
          <a:solidFill>
            <a:srgbClr val="59989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180-170cm</a:t>
            </a:r>
            <a:endParaRPr/>
          </a:p>
        </p:txBody>
      </p:sp>
      <p:cxnSp>
        <p:nvCxnSpPr>
          <p:cNvPr id="231" name="Google Shape;231;p8"/>
          <p:cNvCxnSpPr/>
          <p:nvPr/>
        </p:nvCxnSpPr>
        <p:spPr>
          <a:xfrm>
            <a:off x="10786647" y="4321435"/>
            <a:ext cx="0" cy="53908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8"/>
          <p:cNvSpPr txBox="1"/>
          <p:nvPr/>
        </p:nvSpPr>
        <p:spPr>
          <a:xfrm>
            <a:off x="10288432" y="4302753"/>
            <a:ext cx="1568576" cy="369332"/>
          </a:xfrm>
          <a:prstGeom prst="rect">
            <a:avLst/>
          </a:prstGeom>
          <a:solidFill>
            <a:srgbClr val="59989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Sarabun"/>
                <a:ea typeface="Sarabun"/>
                <a:cs typeface="Sarabun"/>
                <a:sym typeface="Sarabun"/>
              </a:rPr>
              <a:t>169-140cm</a:t>
            </a:r>
            <a:endParaRPr/>
          </a:p>
        </p:txBody>
      </p:sp>
      <p:sp>
        <p:nvSpPr>
          <p:cNvPr id="233" name="Google Shape;233;p8"/>
          <p:cNvSpPr txBox="1"/>
          <p:nvPr/>
        </p:nvSpPr>
        <p:spPr>
          <a:xfrm>
            <a:off x="81946" y="112085"/>
            <a:ext cx="30833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-TH" sz="36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ขอบเขตของอุปกรณ์</a:t>
            </a:r>
            <a:endParaRPr b="1" sz="36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148C8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>
            <a:off x="6849687" y="0"/>
            <a:ext cx="5342313" cy="6858001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9"/>
          <p:cNvCxnSpPr/>
          <p:nvPr/>
        </p:nvCxnSpPr>
        <p:spPr>
          <a:xfrm flipH="1" rot="10800000">
            <a:off x="1163782" y="4414058"/>
            <a:ext cx="4073236" cy="955963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9"/>
          <p:cNvCxnSpPr/>
          <p:nvPr/>
        </p:nvCxnSpPr>
        <p:spPr>
          <a:xfrm flipH="1" rot="10800000">
            <a:off x="1163781" y="4705012"/>
            <a:ext cx="4862946" cy="1393966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9"/>
          <p:cNvCxnSpPr/>
          <p:nvPr/>
        </p:nvCxnSpPr>
        <p:spPr>
          <a:xfrm rot="10800000">
            <a:off x="3603567" y="4402768"/>
            <a:ext cx="694112" cy="1325698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 b="0" l="0" r="8354" t="0"/>
          <a:stretch/>
        </p:blipFill>
        <p:spPr>
          <a:xfrm flipH="1">
            <a:off x="5237017" y="1607223"/>
            <a:ext cx="972587" cy="321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47" y="2044882"/>
            <a:ext cx="2919153" cy="389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54229">
            <a:off x="4942493" y="1594174"/>
            <a:ext cx="790944" cy="50093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/>
        </p:nvSpPr>
        <p:spPr>
          <a:xfrm>
            <a:off x="8269168" y="57921"/>
            <a:ext cx="25729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ขั้นตอนการทำงาน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8920307" y="703109"/>
            <a:ext cx="1270674" cy="523219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9094287" y="686758"/>
            <a:ext cx="9227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48" name="Google Shape;248;p9"/>
          <p:cNvSpPr/>
          <p:nvPr/>
        </p:nvSpPr>
        <p:spPr>
          <a:xfrm>
            <a:off x="8571502" y="1473113"/>
            <a:ext cx="1968285" cy="352493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เดินมาโดยหันหน้าทางประตู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8771631" y="2460099"/>
            <a:ext cx="1568028" cy="627095"/>
          </a:xfrm>
          <a:prstGeom prst="flowChartDecision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เดินถึงเส้นแดง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8771631" y="3372836"/>
            <a:ext cx="1568028" cy="697702"/>
          </a:xfrm>
          <a:prstGeom prst="flowChartDecision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อุณหภูมิ &gt; 39</a:t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9439266" y="2059848"/>
            <a:ext cx="232756" cy="251235"/>
          </a:xfrm>
          <a:prstGeom prst="flowChartConnector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9"/>
          <p:cNvCxnSpPr>
            <a:stCxn id="247" idx="2"/>
            <a:endCxn id="248" idx="0"/>
          </p:cNvCxnSpPr>
          <p:nvPr/>
        </p:nvCxnSpPr>
        <p:spPr>
          <a:xfrm>
            <a:off x="9555643" y="1209978"/>
            <a:ext cx="0" cy="26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3" name="Google Shape;253;p9"/>
          <p:cNvCxnSpPr>
            <a:stCxn id="248" idx="2"/>
            <a:endCxn id="251" idx="0"/>
          </p:cNvCxnSpPr>
          <p:nvPr/>
        </p:nvCxnSpPr>
        <p:spPr>
          <a:xfrm>
            <a:off x="9555645" y="1825606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9"/>
          <p:cNvCxnSpPr>
            <a:stCxn id="251" idx="4"/>
            <a:endCxn id="249" idx="0"/>
          </p:cNvCxnSpPr>
          <p:nvPr/>
        </p:nvCxnSpPr>
        <p:spPr>
          <a:xfrm>
            <a:off x="9555644" y="2311083"/>
            <a:ext cx="0" cy="14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9"/>
          <p:cNvCxnSpPr>
            <a:stCxn id="249" idx="2"/>
            <a:endCxn id="250" idx="0"/>
          </p:cNvCxnSpPr>
          <p:nvPr/>
        </p:nvCxnSpPr>
        <p:spPr>
          <a:xfrm>
            <a:off x="9555645" y="3087194"/>
            <a:ext cx="0" cy="285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9"/>
          <p:cNvCxnSpPr>
            <a:stCxn id="249" idx="1"/>
            <a:endCxn id="251" idx="2"/>
          </p:cNvCxnSpPr>
          <p:nvPr/>
        </p:nvCxnSpPr>
        <p:spPr>
          <a:xfrm flipH="1" rot="10800000">
            <a:off x="8771631" y="2185347"/>
            <a:ext cx="667500" cy="588300"/>
          </a:xfrm>
          <a:prstGeom prst="bentConnector3">
            <a:avLst>
              <a:gd fmla="val -54581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9"/>
          <p:cNvSpPr txBox="1"/>
          <p:nvPr/>
        </p:nvSpPr>
        <p:spPr>
          <a:xfrm>
            <a:off x="9543435" y="3060738"/>
            <a:ext cx="2571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58" name="Google Shape;258;p9"/>
          <p:cNvSpPr txBox="1"/>
          <p:nvPr/>
        </p:nvSpPr>
        <p:spPr>
          <a:xfrm>
            <a:off x="8456267" y="2460099"/>
            <a:ext cx="2571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4856020" y="1433087"/>
            <a:ext cx="972587" cy="8231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9"/>
          <p:cNvCxnSpPr>
            <a:stCxn id="259" idx="3"/>
          </p:cNvCxnSpPr>
          <p:nvPr/>
        </p:nvCxnSpPr>
        <p:spPr>
          <a:xfrm flipH="1">
            <a:off x="4072052" y="2135650"/>
            <a:ext cx="926400" cy="34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 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ntents Slide Master">
  <a:themeElements>
    <a:clrScheme name="ALLPPT-40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