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sldIdLst>
    <p:sldId id="256" r:id="rId3"/>
    <p:sldId id="257" r:id="rId4"/>
    <p:sldId id="267" r:id="rId5"/>
    <p:sldId id="259" r:id="rId6"/>
    <p:sldId id="262" r:id="rId7"/>
    <p:sldId id="263" r:id="rId8"/>
    <p:sldId id="264" r:id="rId9"/>
    <p:sldId id="268" r:id="rId10"/>
    <p:sldId id="265" r:id="rId11"/>
    <p:sldId id="266" r:id="rId12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 snapToGrid="0">
      <p:cViewPr varScale="1">
        <p:scale>
          <a:sx n="81" d="100"/>
          <a:sy n="81" d="100"/>
        </p:scale>
        <p:origin x="8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47E4526-4190-4AA7-A506-BB2EF012AF8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3B3A689-5217-42EC-8883-7D0D82140A2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A9297E4-461C-47C0-8FE6-1452CA55DD4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15DA1B-2DE4-451E-A446-747639E9BBA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E050D8E-99EA-47A9-8A3F-EC09D87FBD0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8FA2C1D-494E-4D3D-B721-8E68871272F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46FB155-D64F-475F-8059-E27C7E42A7D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62D1204-78CC-4B22-87E3-E3861F7256D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7A00A6D-C491-4E81-AE08-C2F2CE61062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8AEB2E2-005F-468A-8379-625E5ED153A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F1E1058-6B03-497D-AA14-3304E70A6F6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A73A036-8C85-44BA-96CC-F9426D7736C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9B6F0E0-0093-470E-8FCD-93D851C3A4C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C3BA7DC-C2CD-486B-856E-E5661A9F1EF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FA86042-C24D-4C9D-B552-78F8C72243B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D506003-0BA2-4EF4-9C94-369C9E75843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53E1F0F-74D9-49DA-AEBB-EDF48069D8E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BDB01E2-C52B-4474-A979-97491AEDD0C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E48C816-FE7D-4F64-8BCF-E37173E2531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A7888A4-EF9F-469A-B074-4DCE5149FCB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F4EB7A4-2AFD-4C6F-804B-1371011A1F7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8B2C1B7-AAF6-4671-AE3A-D2C117CE57E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4353503-457C-46CA-92DA-9F0C8F86B2A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DC65653-C9E5-492E-8004-198E98157B8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ECF1A54-ECA4-483E-8111-F056F6E8073B}" type="slidenum">
              <a:rPr lang="ru-RU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D949495-DAF1-4C64-8A6D-555C912A3539}" type="slidenum">
              <a:rPr lang="ru-RU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ru-RU" sz="4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ПРОЕКТ ПО ТЕМЕ </a:t>
            </a:r>
            <a:br>
              <a:rPr lang="ru-RU" sz="4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</a:br>
            <a:r>
              <a:rPr lang="ru-RU" sz="4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«РОЛЬ НИКОВ В ИНТЕРНЕТЕ»</a:t>
            </a:r>
            <a:endParaRPr lang="ru-RU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712080" cy="165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0"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Работу выполнили</a:t>
            </a:r>
            <a:endParaRPr lang="ru-RU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0"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Студенты гр. 9/1 РПО 22/3</a:t>
            </a:r>
            <a:endParaRPr lang="ru-RU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0"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Молчанов Артём Александрович и</a:t>
            </a:r>
          </a:p>
          <a:p>
            <a:pPr marL="228600" indent="0"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spc="-1" dirty="0">
                <a:solidFill>
                  <a:srgbClr val="000000"/>
                </a:solidFill>
                <a:latin typeface="Times New Roman"/>
              </a:rPr>
              <a:t>Володин Даниил Вячеславович</a:t>
            </a:r>
            <a:endParaRPr lang="ru-RU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0"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Научный руководитель</a:t>
            </a:r>
            <a:endParaRPr lang="ru-RU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0"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Кирова В.С</a:t>
            </a:r>
            <a:endParaRPr lang="ru-RU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ru-RU" sz="4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ПРОЕКТ ПО ТЕМЕ </a:t>
            </a:r>
            <a:br>
              <a:rPr lang="ru-RU" sz="4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</a:br>
            <a:r>
              <a:rPr lang="ru-RU" sz="4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«РОЛЬ НИКОВ В ИНТЕРНЕТЕ»</a:t>
            </a:r>
            <a:endParaRPr lang="ru-RU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712080" cy="165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0"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Работу выполнили</a:t>
            </a:r>
            <a:endParaRPr lang="ru-RU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0"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Студенты гр. 9/1 РПО 22/3</a:t>
            </a:r>
            <a:endParaRPr lang="ru-RU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0"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Молчанов Артём Александрович и</a:t>
            </a:r>
          </a:p>
          <a:p>
            <a:pPr marL="228600" indent="0"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spc="-1" dirty="0">
                <a:solidFill>
                  <a:srgbClr val="000000"/>
                </a:solidFill>
                <a:latin typeface="Times New Roman"/>
              </a:rPr>
              <a:t>Володин Даниил Вячеславович</a:t>
            </a:r>
            <a:endParaRPr lang="ru-RU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0"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Научный руководитель</a:t>
            </a:r>
            <a:endParaRPr lang="ru-RU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0"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Кирова В.С</a:t>
            </a:r>
            <a:endParaRPr lang="ru-RU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514013" cy="100488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ru-RU" sz="3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Актуальность исследования</a:t>
            </a:r>
            <a:endParaRPr lang="ru-RU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idx="4294967295"/>
          </p:nvPr>
        </p:nvSpPr>
        <p:spPr>
          <a:xfrm>
            <a:off x="839787" y="1893114"/>
            <a:ext cx="10512425" cy="434975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Конфиденциальность и безопасность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Социальный аспект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Удобство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Безопасность от спама и хакеров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Брендинг</a:t>
            </a:r>
            <a:endParaRPr lang="ru-RU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A8DB6A-9A93-9A0A-4776-364D1AC54E3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2936631"/>
            <a:ext cx="10972440" cy="11448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Анонимность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Обман</a:t>
            </a:r>
            <a:endParaRPr lang="ru-RU" sz="2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Запутанность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Негативное влияние на репутацию</a:t>
            </a:r>
            <a:endParaRPr lang="ru-RU" sz="2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Ограничение свободы выражения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Нарушение авторских прав</a:t>
            </a:r>
            <a:endParaRPr lang="ru-RU" sz="28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F28FE4-838E-A1A7-3835-9DBE7619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исследования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13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 idx="4294967295"/>
          </p:nvPr>
        </p:nvSpPr>
        <p:spPr>
          <a:xfrm>
            <a:off x="838994" y="-96347"/>
            <a:ext cx="10514012" cy="100330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ru-RU" sz="3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Цель и задачи исследования</a:t>
            </a:r>
            <a:endParaRPr lang="ru-RU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idx="4294967295"/>
          </p:nvPr>
        </p:nvSpPr>
        <p:spPr>
          <a:xfrm>
            <a:off x="0" y="1158875"/>
            <a:ext cx="11811000" cy="569912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 algn="just">
              <a:lnSpc>
                <a:spcPct val="100000"/>
              </a:lnSpc>
              <a:spcBef>
                <a:spcPts val="1239"/>
              </a:spcBef>
              <a:buNone/>
              <a:tabLst>
                <a:tab pos="0" algn="l"/>
              </a:tabLst>
            </a:pPr>
            <a:r>
              <a:rPr lang="ru-RU" sz="2800" b="0" u="sng" strike="noStrike" spc="-1" dirty="0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Цель</a:t>
            </a: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 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просмотреть понятие никнейма и проверить как люди создают его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0" algn="just">
              <a:lnSpc>
                <a:spcPct val="100000"/>
              </a:lnSpc>
              <a:spcBef>
                <a:spcPts val="1239"/>
              </a:spcBef>
              <a:buNone/>
              <a:tabLst>
                <a:tab pos="0" algn="l"/>
              </a:tabLst>
            </a:pPr>
            <a:endParaRPr lang="ru-RU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800" b="0" u="sng" strike="noStrike" spc="-1" dirty="0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Задачи</a:t>
            </a: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 </a:t>
            </a:r>
            <a:endParaRPr lang="ru-RU" sz="2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  <a:spcAft>
                <a:spcPts val="75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Определить понятие «никнейм»;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75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Понять: почему люди скрывают свои имена;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75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вопросы для анкетирования учащихся;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75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Сделать соответствующие выводы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 idx="4294967295"/>
          </p:nvPr>
        </p:nvSpPr>
        <p:spPr>
          <a:xfrm>
            <a:off x="838993" y="170822"/>
            <a:ext cx="10514013" cy="100488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457200" lvl="1" algn="just">
              <a:lnSpc>
                <a:spcPct val="150000"/>
              </a:lnSpc>
              <a:spcAft>
                <a:spcPts val="800"/>
              </a:spcAft>
            </a:pPr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Классификация никнеймов по различным признакам</a:t>
            </a:r>
            <a:endParaRPr lang="ru-RU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idx="4294967295"/>
          </p:nvPr>
        </p:nvSpPr>
        <p:spPr>
          <a:xfrm>
            <a:off x="346074" y="1877320"/>
            <a:ext cx="11499850" cy="434816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571500" indent="-342900" algn="just"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позитивно окрашенные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негативно окрашенные</a:t>
            </a:r>
          </a:p>
          <a:p>
            <a:pPr algn="just" fontAlgn="base">
              <a:lnSpc>
                <a:spcPct val="150000"/>
              </a:lnSpc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Ники, созданные из собственных имен и фамилий</a:t>
            </a:r>
          </a:p>
          <a:p>
            <a:pPr algn="just" fontAlgn="base">
              <a:lnSpc>
                <a:spcPct val="150000"/>
              </a:lnSpc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Ники, созданные на основе имен любимых героев</a:t>
            </a:r>
          </a:p>
          <a:p>
            <a:pPr algn="just" fontAlgn="base">
              <a:lnSpc>
                <a:spcPct val="150000"/>
              </a:lnSpc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Ники – характеристики профессиональной деятельности, увлечений, интересов</a:t>
            </a:r>
          </a:p>
          <a:p>
            <a:pPr algn="just" fontAlgn="base">
              <a:lnSpc>
                <a:spcPct val="150000"/>
              </a:lnSpc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Ники – фантазии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Ники, используемые в играх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3200" indent="-457200" algn="just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779" y="-395703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ru-RU" sz="3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Тест</a:t>
            </a:r>
            <a:endParaRPr lang="ru-RU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0F5556-158E-3F5C-4F0D-50F5CB45BBB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60581" y="3695306"/>
            <a:ext cx="11270835" cy="576167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Aft>
                <a:spcPts val="700"/>
              </a:spcAft>
              <a:buNone/>
            </a:pP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Какую информацию вы хотите передать через свой никнейм?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Aft>
                <a:spcPts val="7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Мои профессиональные качества </a:t>
            </a:r>
          </a:p>
          <a:p>
            <a:pPr marL="0" indent="0" algn="just">
              <a:lnSpc>
                <a:spcPct val="100000"/>
              </a:lnSpc>
              <a:spcAft>
                <a:spcPts val="7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Мое чувство юмора </a:t>
            </a:r>
          </a:p>
          <a:p>
            <a:pPr marL="0" indent="0" algn="just">
              <a:lnSpc>
                <a:spcPct val="100000"/>
              </a:lnSpc>
              <a:spcAft>
                <a:spcPts val="7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Мое настроение и эмоции </a:t>
            </a:r>
          </a:p>
          <a:p>
            <a:pPr marL="0" indent="0" algn="just">
              <a:lnSpc>
                <a:spcPct val="100000"/>
              </a:lnSpc>
              <a:spcAft>
                <a:spcPts val="7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Я хочу остаться анонимом </a:t>
            </a:r>
          </a:p>
          <a:p>
            <a:pPr marL="0" indent="0" algn="just">
              <a:lnSpc>
                <a:spcPct val="100000"/>
              </a:lnSpc>
              <a:spcAft>
                <a:spcPts val="700"/>
              </a:spcAft>
              <a:buNone/>
            </a:pP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Какие символы лучше всего использовать в никнейме? 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Aft>
                <a:spcPts val="7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Буквы и цифры </a:t>
            </a:r>
          </a:p>
          <a:p>
            <a:pPr marL="0" indent="0" algn="just">
              <a:lnSpc>
                <a:spcPct val="100000"/>
              </a:lnSpc>
              <a:spcAft>
                <a:spcPts val="7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Специальные символы </a:t>
            </a:r>
          </a:p>
          <a:p>
            <a:pPr marL="0" indent="0" algn="just">
              <a:lnSpc>
                <a:spcPct val="100000"/>
              </a:lnSpc>
              <a:spcAft>
                <a:spcPts val="7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Смайлики </a:t>
            </a:r>
          </a:p>
          <a:p>
            <a:pPr marL="0" indent="0" algn="just">
              <a:lnSpc>
                <a:spcPct val="100000"/>
              </a:lnSpc>
              <a:spcAft>
                <a:spcPts val="7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Никакие символы не нужны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 idx="4294967295"/>
          </p:nvPr>
        </p:nvSpPr>
        <p:spPr>
          <a:xfrm>
            <a:off x="838993" y="3261673"/>
            <a:ext cx="10514013" cy="104775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spcAft>
                <a:spcPts val="700"/>
              </a:spcAft>
            </a:pP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Как длинный должен быть ваш никнейм?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Один или два символа </a:t>
            </a:r>
            <a:b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От 6 до 10 символов </a:t>
            </a:r>
            <a:b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От 10 до 15 символов </a:t>
            </a:r>
            <a:b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Более 15 символов </a:t>
            </a:r>
            <a:b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Какое имя лучше использовать в своем никнейме?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Мое настоящее имя или его вариант </a:t>
            </a:r>
            <a:b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Фантазийное имя, которое я придумал(а) </a:t>
            </a:r>
            <a:b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Сокращение моего имени или фамилии </a:t>
            </a:r>
            <a:b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Никакое имя не нужно </a:t>
            </a:r>
            <a:b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B2015C9B-1ECC-F0DF-CE44-EF91CB74F2B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780" y="1178573"/>
            <a:ext cx="10972440" cy="5307840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Aft>
                <a:spcPts val="700"/>
              </a:spcAft>
              <a:buNone/>
            </a:pP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Какую тематику выбрать для своего никнейма?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00000"/>
              </a:lnSpc>
              <a:spcAft>
                <a:spcPts val="7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Тематика, связанная с моими увлечениями или профессией </a:t>
            </a:r>
          </a:p>
          <a:p>
            <a:pPr marL="0" indent="0" algn="just">
              <a:lnSpc>
                <a:spcPct val="100000"/>
              </a:lnSpc>
              <a:spcAft>
                <a:spcPts val="7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Тематика, связанная с хобби или интересами </a:t>
            </a:r>
          </a:p>
          <a:p>
            <a:pPr marL="0" indent="0" algn="just">
              <a:lnSpc>
                <a:spcPct val="100000"/>
              </a:lnSpc>
              <a:spcAft>
                <a:spcPts val="7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Тематика, связанная с моим любимым персонажем или фильмом </a:t>
            </a:r>
          </a:p>
          <a:p>
            <a:pPr marL="0" indent="0" algn="just">
              <a:lnSpc>
                <a:spcPct val="100000"/>
              </a:lnSpc>
              <a:spcAft>
                <a:spcPts val="7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Тематику выбирать не нужно </a:t>
            </a:r>
          </a:p>
          <a:p>
            <a:pPr marL="0" indent="0" algn="just">
              <a:lnSpc>
                <a:spcPct val="100000"/>
              </a:lnSpc>
              <a:spcAft>
                <a:spcPts val="700"/>
              </a:spcAft>
              <a:buNone/>
            </a:pP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Какой эффект вы хотите создать своим никнеймом?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00000"/>
              </a:lnSpc>
              <a:spcAft>
                <a:spcPts val="7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Профессиональный и серьезный </a:t>
            </a:r>
          </a:p>
          <a:p>
            <a:pPr marL="0" indent="0" algn="just">
              <a:lnSpc>
                <a:spcPct val="100000"/>
              </a:lnSpc>
              <a:spcAft>
                <a:spcPts val="7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Забавный и оригинальный </a:t>
            </a:r>
          </a:p>
          <a:p>
            <a:pPr marL="0" indent="0" algn="just">
              <a:lnSpc>
                <a:spcPct val="100000"/>
              </a:lnSpc>
              <a:spcAft>
                <a:spcPts val="7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Таинственный и загадочный </a:t>
            </a:r>
          </a:p>
          <a:p>
            <a:pPr marL="0" indent="0" algn="just">
              <a:lnSpc>
                <a:spcPct val="100000"/>
              </a:lnSpc>
              <a:spcAft>
                <a:spcPts val="7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Любой эффект подходит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219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7380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ru-RU" sz="4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Вывод</a:t>
            </a:r>
            <a:endParaRPr lang="ru-RU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609480" y="155736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16000" indent="-21600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Понятие 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“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н</a:t>
            </a: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икнейма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”</a:t>
            </a:r>
            <a:endParaRPr lang="ru-RU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равильный выбор 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“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никнейма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”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6000" indent="-21600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еправильный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выбор и негативные последствия</a:t>
            </a:r>
            <a:endParaRPr lang="ru-RU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</TotalTime>
  <Words>414</Words>
  <Application>Microsoft Office PowerPoint</Application>
  <PresentationFormat>Широкоэкранный</PresentationFormat>
  <Paragraphs>69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Symbol</vt:lpstr>
      <vt:lpstr>Times New Roman</vt:lpstr>
      <vt:lpstr>Wingdings</vt:lpstr>
      <vt:lpstr>Тема Office</vt:lpstr>
      <vt:lpstr>Тема Office</vt:lpstr>
      <vt:lpstr>ПРОЕКТ ПО ТЕМЕ  «РОЛЬ НИКОВ В ИНТЕРНЕТЕ»</vt:lpstr>
      <vt:lpstr>Актуальность исследования</vt:lpstr>
      <vt:lpstr> Проблема исследования</vt:lpstr>
      <vt:lpstr>Цель и задачи исследования</vt:lpstr>
      <vt:lpstr>Классификация никнеймов по различным признакам</vt:lpstr>
      <vt:lpstr>Тест</vt:lpstr>
      <vt:lpstr>3. Как длинный должен быть ваш никнейм?  a) Один или два символа  b) От 6 до 10 символов  c) От 10 до 15 символов  d) Более 15 символов  4. Какое имя лучше использовать в своем никнейме?  a) Мое настоящее имя или его вариант  b) Фантазийное имя, которое я придумал(а)  c) Сокращение моего имени или фамилии  d) Никакое имя не нужно  </vt:lpstr>
      <vt:lpstr>Презентация PowerPoint</vt:lpstr>
      <vt:lpstr>Вывод</vt:lpstr>
      <vt:lpstr>ПРОЕКТ ПО ТЕМЕ  «РОЛЬ НИКОВ В ИНТЕРНЕТЕ»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ТЕМЕ «ВЛИЯНИЕ СОЛНЦА НА ЖИЗНЬ»</dc:title>
  <dc:subject/>
  <dc:creator>Мира Халикова</dc:creator>
  <dc:description/>
  <cp:lastModifiedBy>ekaterina Molchanova</cp:lastModifiedBy>
  <cp:revision>18</cp:revision>
  <dcterms:created xsi:type="dcterms:W3CDTF">2023-04-24T18:03:13Z</dcterms:created>
  <dcterms:modified xsi:type="dcterms:W3CDTF">2023-06-19T18:57:45Z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11</vt:i4>
  </property>
</Properties>
</file>