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62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5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7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9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8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4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3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5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9C6400-3494-4124-BD9F-560BF8959FB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DA7F39-5494-482E-8846-057E850B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8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mbol">
            <a:extLst>
              <a:ext uri="{FF2B5EF4-FFF2-40B4-BE49-F238E27FC236}">
                <a16:creationId xmlns:a16="http://schemas.microsoft.com/office/drawing/2014/main" id="{6F347F31-5C2E-0C5B-CC86-0EDE53774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2270321"/>
            <a:ext cx="45053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F9207-5B46-EA27-1A97-99A3E379BC06}"/>
              </a:ext>
            </a:extLst>
          </p:cNvPr>
          <p:cNvSpPr/>
          <p:nvPr/>
        </p:nvSpPr>
        <p:spPr>
          <a:xfrm>
            <a:off x="1324892" y="1729377"/>
            <a:ext cx="954221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Stack: React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Data: Excel</a:t>
            </a:r>
          </a:p>
          <a:p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Theme: Bootstrap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A2B56-C8BB-542D-2D71-BF370B31820F}"/>
              </a:ext>
            </a:extLst>
          </p:cNvPr>
          <p:cNvSpPr/>
          <p:nvPr/>
        </p:nvSpPr>
        <p:spPr>
          <a:xfrm>
            <a:off x="3297798" y="632099"/>
            <a:ext cx="5596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Initial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2314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ymbol">
            <a:extLst>
              <a:ext uri="{FF2B5EF4-FFF2-40B4-BE49-F238E27FC236}">
                <a16:creationId xmlns:a16="http://schemas.microsoft.com/office/drawing/2014/main" id="{5E79A137-E713-0B25-4881-F24A49FB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337" y="0"/>
            <a:ext cx="225266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51AEF-951C-FD42-76EC-BD7EEB214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93" y="1181685"/>
            <a:ext cx="9746175" cy="20820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0CC9A-8A09-2F1D-D016-6B4BEEE8EB0A}"/>
              </a:ext>
            </a:extLst>
          </p:cNvPr>
          <p:cNvSpPr/>
          <p:nvPr/>
        </p:nvSpPr>
        <p:spPr>
          <a:xfrm>
            <a:off x="98476" y="290953"/>
            <a:ext cx="19575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1.Header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2112B-3259-C35E-D19A-18698CDCDED3}"/>
              </a:ext>
            </a:extLst>
          </p:cNvPr>
          <p:cNvSpPr/>
          <p:nvPr/>
        </p:nvSpPr>
        <p:spPr>
          <a:xfrm>
            <a:off x="1319493" y="3594298"/>
            <a:ext cx="79448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Navbar: Schedule, Players, Teams, Latest News, Leaderboard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applied animation on Logo of header.</a:t>
            </a:r>
          </a:p>
        </p:txBody>
      </p:sp>
    </p:spTree>
    <p:extLst>
      <p:ext uri="{BB962C8B-B14F-4D97-AF65-F5344CB8AC3E}">
        <p14:creationId xmlns:p14="http://schemas.microsoft.com/office/powerpoint/2010/main" val="330255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ymbol">
            <a:extLst>
              <a:ext uri="{FF2B5EF4-FFF2-40B4-BE49-F238E27FC236}">
                <a16:creationId xmlns:a16="http://schemas.microsoft.com/office/drawing/2014/main" id="{7D570F6A-B0A5-2FD5-A035-51F5FF0E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337" y="0"/>
            <a:ext cx="225266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B35D31-87DC-FBDC-2F0C-F880AF57BA5F}"/>
              </a:ext>
            </a:extLst>
          </p:cNvPr>
          <p:cNvSpPr/>
          <p:nvPr/>
        </p:nvSpPr>
        <p:spPr>
          <a:xfrm>
            <a:off x="192832" y="319087"/>
            <a:ext cx="29661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r>
              <a:rPr lang="en-US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.Live Scoring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A1813-DC74-5173-710C-6833BAC9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5" y="971754"/>
            <a:ext cx="10595429" cy="30600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A1E0EE-40B9-23D0-012B-96DBC462382E}"/>
              </a:ext>
            </a:extLst>
          </p:cNvPr>
          <p:cNvSpPr/>
          <p:nvPr/>
        </p:nvSpPr>
        <p:spPr>
          <a:xfrm>
            <a:off x="798284" y="4161224"/>
            <a:ext cx="10595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Scoring: Round 1, Round 2, Round 3 and All Rounds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data is loaded from excel automatically real-time.</a:t>
            </a:r>
          </a:p>
        </p:txBody>
      </p:sp>
    </p:spTree>
    <p:extLst>
      <p:ext uri="{BB962C8B-B14F-4D97-AF65-F5344CB8AC3E}">
        <p14:creationId xmlns:p14="http://schemas.microsoft.com/office/powerpoint/2010/main" val="116331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ymbol">
            <a:extLst>
              <a:ext uri="{FF2B5EF4-FFF2-40B4-BE49-F238E27FC236}">
                <a16:creationId xmlns:a16="http://schemas.microsoft.com/office/drawing/2014/main" id="{4BB2F210-BCFF-34B9-4DD3-500E4321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337" y="0"/>
            <a:ext cx="225266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75611F-4FA7-9963-AAC0-D1A8AFC13364}"/>
              </a:ext>
            </a:extLst>
          </p:cNvPr>
          <p:cNvSpPr/>
          <p:nvPr/>
        </p:nvSpPr>
        <p:spPr>
          <a:xfrm>
            <a:off x="175223" y="319087"/>
            <a:ext cx="26356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3.Equipment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F87CA-2873-BA97-F192-806C5B37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097426"/>
            <a:ext cx="10953750" cy="3790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540737-0E25-9EEE-4E39-77C6A7C49BBB}"/>
              </a:ext>
            </a:extLst>
          </p:cNvPr>
          <p:cNvSpPr/>
          <p:nvPr/>
        </p:nvSpPr>
        <p:spPr>
          <a:xfrm>
            <a:off x="619125" y="5143495"/>
            <a:ext cx="105954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equipment are displayed here.</a:t>
            </a:r>
          </a:p>
        </p:txBody>
      </p:sp>
    </p:spTree>
    <p:extLst>
      <p:ext uri="{BB962C8B-B14F-4D97-AF65-F5344CB8AC3E}">
        <p14:creationId xmlns:p14="http://schemas.microsoft.com/office/powerpoint/2010/main" val="106672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ymbol">
            <a:extLst>
              <a:ext uri="{FF2B5EF4-FFF2-40B4-BE49-F238E27FC236}">
                <a16:creationId xmlns:a16="http://schemas.microsoft.com/office/drawing/2014/main" id="{1107756B-A26B-4CFF-99C3-24F941FB8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337" y="0"/>
            <a:ext cx="225266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7DA6B-1E17-1F15-52A4-7F91FDFE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92" y="1023182"/>
            <a:ext cx="9863615" cy="33659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7F7041-5870-4958-A853-10E5E8386F0A}"/>
              </a:ext>
            </a:extLst>
          </p:cNvPr>
          <p:cNvSpPr/>
          <p:nvPr/>
        </p:nvSpPr>
        <p:spPr>
          <a:xfrm>
            <a:off x="93738" y="319087"/>
            <a:ext cx="19264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4</a:t>
            </a:r>
            <a:r>
              <a:rPr lang="en-US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.Course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CA022-6137-EC94-71CA-24651C2ABA3D}"/>
              </a:ext>
            </a:extLst>
          </p:cNvPr>
          <p:cNvSpPr/>
          <p:nvPr/>
        </p:nvSpPr>
        <p:spPr>
          <a:xfrm>
            <a:off x="1164192" y="4774127"/>
            <a:ext cx="105954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Course are displayed here.</a:t>
            </a:r>
          </a:p>
        </p:txBody>
      </p:sp>
    </p:spTree>
    <p:extLst>
      <p:ext uri="{BB962C8B-B14F-4D97-AF65-F5344CB8AC3E}">
        <p14:creationId xmlns:p14="http://schemas.microsoft.com/office/powerpoint/2010/main" val="409715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439376-6AEF-1889-2E98-5BE20DA0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58" y="1217244"/>
            <a:ext cx="8975188" cy="2987130"/>
          </a:xfrm>
          <a:prstGeom prst="rect">
            <a:avLst/>
          </a:prstGeom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2EFA2130-7D15-02CA-2894-E090160C8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337" y="0"/>
            <a:ext cx="225266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B8E1AB-8371-9C1C-A3C1-DFA241E82AC4}"/>
              </a:ext>
            </a:extLst>
          </p:cNvPr>
          <p:cNvSpPr/>
          <p:nvPr/>
        </p:nvSpPr>
        <p:spPr>
          <a:xfrm>
            <a:off x="131043" y="319087"/>
            <a:ext cx="35399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5.Team Members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20BD3-8C4D-CDEE-F629-FC168B4ACE4E}"/>
              </a:ext>
            </a:extLst>
          </p:cNvPr>
          <p:cNvSpPr/>
          <p:nvPr/>
        </p:nvSpPr>
        <p:spPr>
          <a:xfrm>
            <a:off x="1164192" y="4774127"/>
            <a:ext cx="105954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are going to introduce main members.</a:t>
            </a:r>
          </a:p>
        </p:txBody>
      </p:sp>
    </p:spTree>
    <p:extLst>
      <p:ext uri="{BB962C8B-B14F-4D97-AF65-F5344CB8AC3E}">
        <p14:creationId xmlns:p14="http://schemas.microsoft.com/office/powerpoint/2010/main" val="290915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9D779A-7DA8-D742-AECA-B8FEF3F7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11" y="1493519"/>
            <a:ext cx="10505726" cy="1935481"/>
          </a:xfrm>
          <a:prstGeom prst="rect">
            <a:avLst/>
          </a:prstGeom>
        </p:spPr>
      </p:pic>
      <p:pic>
        <p:nvPicPr>
          <p:cNvPr id="8" name="Picture 2" descr="symbol">
            <a:extLst>
              <a:ext uri="{FF2B5EF4-FFF2-40B4-BE49-F238E27FC236}">
                <a16:creationId xmlns:a16="http://schemas.microsoft.com/office/drawing/2014/main" id="{3989656A-2753-0CC2-9C7D-1BEACA01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337" y="0"/>
            <a:ext cx="225266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2F380-C3EF-02E0-99EF-890AB2F3C3BE}"/>
              </a:ext>
            </a:extLst>
          </p:cNvPr>
          <p:cNvSpPr/>
          <p:nvPr/>
        </p:nvSpPr>
        <p:spPr>
          <a:xfrm>
            <a:off x="234314" y="319087"/>
            <a:ext cx="20954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6.Contact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C485C9-39CF-3D11-0974-D236B8F6CB58}"/>
              </a:ext>
            </a:extLst>
          </p:cNvPr>
          <p:cNvSpPr/>
          <p:nvPr/>
        </p:nvSpPr>
        <p:spPr>
          <a:xfrm>
            <a:off x="1164192" y="4080212"/>
            <a:ext cx="105954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form to meet our team.</a:t>
            </a:r>
          </a:p>
        </p:txBody>
      </p:sp>
    </p:spTree>
    <p:extLst>
      <p:ext uri="{BB962C8B-B14F-4D97-AF65-F5344CB8AC3E}">
        <p14:creationId xmlns:p14="http://schemas.microsoft.com/office/powerpoint/2010/main" val="261714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491C14-3ADD-447E-A6AF-03AF03AE1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200663"/>
            <a:ext cx="11496675" cy="3781425"/>
          </a:xfrm>
          <a:prstGeom prst="rect">
            <a:avLst/>
          </a:prstGeom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01C999A1-8ACD-70D5-7F07-F838173D8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337" y="0"/>
            <a:ext cx="225266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3CD04-9195-0A68-F093-3CD8075FA069}"/>
              </a:ext>
            </a:extLst>
          </p:cNvPr>
          <p:cNvSpPr/>
          <p:nvPr/>
        </p:nvSpPr>
        <p:spPr>
          <a:xfrm>
            <a:off x="262367" y="319087"/>
            <a:ext cx="20393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7.Service</a:t>
            </a:r>
            <a:endParaRPr 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79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</TotalTime>
  <Words>103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Taylar</dc:creator>
  <cp:lastModifiedBy>James Taylar</cp:lastModifiedBy>
  <cp:revision>9</cp:revision>
  <dcterms:created xsi:type="dcterms:W3CDTF">2023-04-26T23:00:39Z</dcterms:created>
  <dcterms:modified xsi:type="dcterms:W3CDTF">2023-04-26T23:26:36Z</dcterms:modified>
</cp:coreProperties>
</file>