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C480"/>
    <a:srgbClr val="BF9450"/>
    <a:srgbClr val="526258"/>
    <a:srgbClr val="262626"/>
    <a:srgbClr val="865B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notesViewPr>
    <p:cSldViewPr snapToGrid="0">
      <p:cViewPr varScale="1">
        <p:scale>
          <a:sx n="58" d="100"/>
          <a:sy n="58" d="100"/>
        </p:scale>
        <p:origin x="302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5.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14.png"/><Relationship Id="rId6" Type="http://schemas.openxmlformats.org/officeDocument/2006/relationships/image" Target="../media/image7.svg"/><Relationship Id="rId11" Type="http://schemas.openxmlformats.org/officeDocument/2006/relationships/image" Target="../media/image17.png"/><Relationship Id="rId5" Type="http://schemas.openxmlformats.org/officeDocument/2006/relationships/image" Target="../media/image15.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19.svg"/><Relationship Id="rId1" Type="http://schemas.openxmlformats.org/officeDocument/2006/relationships/image" Target="../media/image28.png"/><Relationship Id="rId6" Type="http://schemas.openxmlformats.org/officeDocument/2006/relationships/image" Target="../media/image23.svg"/><Relationship Id="rId5" Type="http://schemas.openxmlformats.org/officeDocument/2006/relationships/image" Target="../media/image30.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4.svg"/><Relationship Id="rId1" Type="http://schemas.openxmlformats.org/officeDocument/2006/relationships/image" Target="../media/image39.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50.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9.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834E2E-450B-4511-8CB3-B1B90FC335D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EC5B053-A75D-4EC1-85B8-CF0107C3605B}">
      <dgm:prSet/>
      <dgm:spPr/>
      <dgm:t>
        <a:bodyPr/>
        <a:lstStyle/>
        <a:p>
          <a:r>
            <a:rPr lang="en-US"/>
            <a:t>City districts are divers in many ways. Ideally there is no wealth-based segregation, but the difference between districts can be quite apparent.</a:t>
          </a:r>
        </a:p>
      </dgm:t>
    </dgm:pt>
    <dgm:pt modelId="{622480D9-75B4-483F-B3F1-D9566CDC9905}" type="parTrans" cxnId="{3FF8B954-031E-441C-8403-83F9EDFF5740}">
      <dgm:prSet/>
      <dgm:spPr/>
      <dgm:t>
        <a:bodyPr/>
        <a:lstStyle/>
        <a:p>
          <a:endParaRPr lang="en-US"/>
        </a:p>
      </dgm:t>
    </dgm:pt>
    <dgm:pt modelId="{879F4342-1571-457F-966B-00345FEC6550}" type="sibTrans" cxnId="{3FF8B954-031E-441C-8403-83F9EDFF5740}">
      <dgm:prSet/>
      <dgm:spPr/>
      <dgm:t>
        <a:bodyPr/>
        <a:lstStyle/>
        <a:p>
          <a:endParaRPr lang="en-US"/>
        </a:p>
      </dgm:t>
    </dgm:pt>
    <dgm:pt modelId="{C88DD68F-C64A-41AE-97DF-82AB5F22231E}">
      <dgm:prSet/>
      <dgm:spPr/>
      <dgm:t>
        <a:bodyPr/>
        <a:lstStyle/>
        <a:p>
          <a:r>
            <a:rPr lang="en-US"/>
            <a:t>In Sydney, the 'latte line’ allegory is used to divide the city to the prosperous North-East and the less attractive South-West.</a:t>
          </a:r>
        </a:p>
      </dgm:t>
    </dgm:pt>
    <dgm:pt modelId="{A7EFEE76-2341-4E7A-801F-46456AC171A3}" type="parTrans" cxnId="{1CC84B06-F58F-4BF3-A7CF-D39D6EEE54FB}">
      <dgm:prSet/>
      <dgm:spPr/>
      <dgm:t>
        <a:bodyPr/>
        <a:lstStyle/>
        <a:p>
          <a:endParaRPr lang="en-US"/>
        </a:p>
      </dgm:t>
    </dgm:pt>
    <dgm:pt modelId="{982E185F-52CA-4078-80B8-165F273B6C5B}" type="sibTrans" cxnId="{1CC84B06-F58F-4BF3-A7CF-D39D6EEE54FB}">
      <dgm:prSet/>
      <dgm:spPr/>
      <dgm:t>
        <a:bodyPr/>
        <a:lstStyle/>
        <a:p>
          <a:endParaRPr lang="en-US"/>
        </a:p>
      </dgm:t>
    </dgm:pt>
    <dgm:pt modelId="{FD37CEDA-49DB-4871-BD33-BE6FAA4EAB6E}">
      <dgm:prSet/>
      <dgm:spPr/>
      <dgm:t>
        <a:bodyPr/>
        <a:lstStyle/>
        <a:p>
          <a:r>
            <a:rPr lang="en-US"/>
            <a:t>While statistical data support this allegory, none of the sides are homogenous and in general people on both sides can live the way they want.</a:t>
          </a:r>
        </a:p>
      </dgm:t>
    </dgm:pt>
    <dgm:pt modelId="{D9B72CFA-6663-4EDB-9FC2-2DE21071537B}" type="parTrans" cxnId="{450D5539-64B1-42BF-AD00-A75A455AA3C9}">
      <dgm:prSet/>
      <dgm:spPr/>
      <dgm:t>
        <a:bodyPr/>
        <a:lstStyle/>
        <a:p>
          <a:endParaRPr lang="en-US"/>
        </a:p>
      </dgm:t>
    </dgm:pt>
    <dgm:pt modelId="{2E8AEEB5-83CE-4F87-9B20-B08018C969C3}" type="sibTrans" cxnId="{450D5539-64B1-42BF-AD00-A75A455AA3C9}">
      <dgm:prSet/>
      <dgm:spPr/>
      <dgm:t>
        <a:bodyPr/>
        <a:lstStyle/>
        <a:p>
          <a:endParaRPr lang="en-US"/>
        </a:p>
      </dgm:t>
    </dgm:pt>
    <dgm:pt modelId="{5BCC522E-59F9-4BD7-912B-EEA618F6FAB3}" type="pres">
      <dgm:prSet presAssocID="{8F834E2E-450B-4511-8CB3-B1B90FC335DC}" presName="linear" presStyleCnt="0">
        <dgm:presLayoutVars>
          <dgm:animLvl val="lvl"/>
          <dgm:resizeHandles val="exact"/>
        </dgm:presLayoutVars>
      </dgm:prSet>
      <dgm:spPr/>
    </dgm:pt>
    <dgm:pt modelId="{E1B2985E-C8C2-40CA-90C5-CB9BDF8B6DEB}" type="pres">
      <dgm:prSet presAssocID="{DEC5B053-A75D-4EC1-85B8-CF0107C3605B}" presName="parentText" presStyleLbl="node1" presStyleIdx="0" presStyleCnt="3">
        <dgm:presLayoutVars>
          <dgm:chMax val="0"/>
          <dgm:bulletEnabled val="1"/>
        </dgm:presLayoutVars>
      </dgm:prSet>
      <dgm:spPr/>
    </dgm:pt>
    <dgm:pt modelId="{A35655B7-7FEC-4DD5-BEA1-C1238BB12CD9}" type="pres">
      <dgm:prSet presAssocID="{879F4342-1571-457F-966B-00345FEC6550}" presName="spacer" presStyleCnt="0"/>
      <dgm:spPr/>
    </dgm:pt>
    <dgm:pt modelId="{16B9CFDD-F740-4C86-8F7C-52ADA21277E8}" type="pres">
      <dgm:prSet presAssocID="{C88DD68F-C64A-41AE-97DF-82AB5F22231E}" presName="parentText" presStyleLbl="node1" presStyleIdx="1" presStyleCnt="3">
        <dgm:presLayoutVars>
          <dgm:chMax val="0"/>
          <dgm:bulletEnabled val="1"/>
        </dgm:presLayoutVars>
      </dgm:prSet>
      <dgm:spPr/>
    </dgm:pt>
    <dgm:pt modelId="{A481F162-9C8E-480F-A73D-EFCF6A43E46C}" type="pres">
      <dgm:prSet presAssocID="{982E185F-52CA-4078-80B8-165F273B6C5B}" presName="spacer" presStyleCnt="0"/>
      <dgm:spPr/>
    </dgm:pt>
    <dgm:pt modelId="{75278152-425B-48AF-B0B5-9ED935AD2724}" type="pres">
      <dgm:prSet presAssocID="{FD37CEDA-49DB-4871-BD33-BE6FAA4EAB6E}" presName="parentText" presStyleLbl="node1" presStyleIdx="2" presStyleCnt="3">
        <dgm:presLayoutVars>
          <dgm:chMax val="0"/>
          <dgm:bulletEnabled val="1"/>
        </dgm:presLayoutVars>
      </dgm:prSet>
      <dgm:spPr/>
    </dgm:pt>
  </dgm:ptLst>
  <dgm:cxnLst>
    <dgm:cxn modelId="{1CC84B06-F58F-4BF3-A7CF-D39D6EEE54FB}" srcId="{8F834E2E-450B-4511-8CB3-B1B90FC335DC}" destId="{C88DD68F-C64A-41AE-97DF-82AB5F22231E}" srcOrd="1" destOrd="0" parTransId="{A7EFEE76-2341-4E7A-801F-46456AC171A3}" sibTransId="{982E185F-52CA-4078-80B8-165F273B6C5B}"/>
    <dgm:cxn modelId="{450D5539-64B1-42BF-AD00-A75A455AA3C9}" srcId="{8F834E2E-450B-4511-8CB3-B1B90FC335DC}" destId="{FD37CEDA-49DB-4871-BD33-BE6FAA4EAB6E}" srcOrd="2" destOrd="0" parTransId="{D9B72CFA-6663-4EDB-9FC2-2DE21071537B}" sibTransId="{2E8AEEB5-83CE-4F87-9B20-B08018C969C3}"/>
    <dgm:cxn modelId="{8D87DA5D-627F-4FD7-849C-944CA0746D71}" type="presOf" srcId="{DEC5B053-A75D-4EC1-85B8-CF0107C3605B}" destId="{E1B2985E-C8C2-40CA-90C5-CB9BDF8B6DEB}" srcOrd="0" destOrd="0" presId="urn:microsoft.com/office/officeart/2005/8/layout/vList2"/>
    <dgm:cxn modelId="{3FF8B954-031E-441C-8403-83F9EDFF5740}" srcId="{8F834E2E-450B-4511-8CB3-B1B90FC335DC}" destId="{DEC5B053-A75D-4EC1-85B8-CF0107C3605B}" srcOrd="0" destOrd="0" parTransId="{622480D9-75B4-483F-B3F1-D9566CDC9905}" sibTransId="{879F4342-1571-457F-966B-00345FEC6550}"/>
    <dgm:cxn modelId="{50FC977E-A152-4332-8165-B1CD31932CF6}" type="presOf" srcId="{C88DD68F-C64A-41AE-97DF-82AB5F22231E}" destId="{16B9CFDD-F740-4C86-8F7C-52ADA21277E8}" srcOrd="0" destOrd="0" presId="urn:microsoft.com/office/officeart/2005/8/layout/vList2"/>
    <dgm:cxn modelId="{CA33BFB2-C877-44B3-9386-4C015C14325A}" type="presOf" srcId="{FD37CEDA-49DB-4871-BD33-BE6FAA4EAB6E}" destId="{75278152-425B-48AF-B0B5-9ED935AD2724}" srcOrd="0" destOrd="0" presId="urn:microsoft.com/office/officeart/2005/8/layout/vList2"/>
    <dgm:cxn modelId="{6C7EABDE-372A-4C48-A765-CE5EF639716F}" type="presOf" srcId="{8F834E2E-450B-4511-8CB3-B1B90FC335DC}" destId="{5BCC522E-59F9-4BD7-912B-EEA618F6FAB3}" srcOrd="0" destOrd="0" presId="urn:microsoft.com/office/officeart/2005/8/layout/vList2"/>
    <dgm:cxn modelId="{ADE8E401-E918-4BFF-A8D7-B513B6B4F53D}" type="presParOf" srcId="{5BCC522E-59F9-4BD7-912B-EEA618F6FAB3}" destId="{E1B2985E-C8C2-40CA-90C5-CB9BDF8B6DEB}" srcOrd="0" destOrd="0" presId="urn:microsoft.com/office/officeart/2005/8/layout/vList2"/>
    <dgm:cxn modelId="{EEFA067F-9F09-46E6-B96F-0C512C732271}" type="presParOf" srcId="{5BCC522E-59F9-4BD7-912B-EEA618F6FAB3}" destId="{A35655B7-7FEC-4DD5-BEA1-C1238BB12CD9}" srcOrd="1" destOrd="0" presId="urn:microsoft.com/office/officeart/2005/8/layout/vList2"/>
    <dgm:cxn modelId="{31E89526-5EC5-4CA8-92A2-E5DA84474A45}" type="presParOf" srcId="{5BCC522E-59F9-4BD7-912B-EEA618F6FAB3}" destId="{16B9CFDD-F740-4C86-8F7C-52ADA21277E8}" srcOrd="2" destOrd="0" presId="urn:microsoft.com/office/officeart/2005/8/layout/vList2"/>
    <dgm:cxn modelId="{6B2516F3-191F-4E7C-80EC-4CBBAF9BD776}" type="presParOf" srcId="{5BCC522E-59F9-4BD7-912B-EEA618F6FAB3}" destId="{A481F162-9C8E-480F-A73D-EFCF6A43E46C}" srcOrd="3" destOrd="0" presId="urn:microsoft.com/office/officeart/2005/8/layout/vList2"/>
    <dgm:cxn modelId="{297E4399-9C66-461B-9E28-F17A41290606}" type="presParOf" srcId="{5BCC522E-59F9-4BD7-912B-EEA618F6FAB3}" destId="{75278152-425B-48AF-B0B5-9ED935AD272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AD61B2-0242-415E-B5F5-48E8889752CD}"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4D7F411-FD47-45E5-A34D-D26B225F064A}">
      <dgm:prSet/>
      <dgm:spPr/>
      <dgm:t>
        <a:bodyPr/>
        <a:lstStyle/>
        <a:p>
          <a:r>
            <a:rPr lang="en-US"/>
            <a:t>In order to use machine learning algorithms with regard to this question, the following data sets are needed: </a:t>
          </a:r>
        </a:p>
      </dgm:t>
    </dgm:pt>
    <dgm:pt modelId="{3ABD20D6-3CC5-46BA-9C84-0167910593C0}" type="parTrans" cxnId="{EEC250BD-FEC7-4D52-B3C4-723BAF932089}">
      <dgm:prSet/>
      <dgm:spPr/>
      <dgm:t>
        <a:bodyPr/>
        <a:lstStyle/>
        <a:p>
          <a:endParaRPr lang="en-US"/>
        </a:p>
      </dgm:t>
    </dgm:pt>
    <dgm:pt modelId="{6118ADEB-52B8-4F87-9B28-CCDB0848DD0B}" type="sibTrans" cxnId="{EEC250BD-FEC7-4D52-B3C4-723BAF932089}">
      <dgm:prSet/>
      <dgm:spPr/>
      <dgm:t>
        <a:bodyPr/>
        <a:lstStyle/>
        <a:p>
          <a:endParaRPr lang="en-US"/>
        </a:p>
      </dgm:t>
    </dgm:pt>
    <dgm:pt modelId="{31FC0806-6D17-4381-9640-F45A7463C63D}">
      <dgm:prSet/>
      <dgm:spPr/>
      <dgm:t>
        <a:bodyPr/>
        <a:lstStyle/>
        <a:p>
          <a:r>
            <a:rPr lang="en-AU"/>
            <a:t>➢ List of neighbourhoods </a:t>
          </a:r>
          <a:endParaRPr lang="en-US"/>
        </a:p>
      </dgm:t>
    </dgm:pt>
    <dgm:pt modelId="{8DD692CD-BD32-43CE-8A02-ED263CE9553D}" type="parTrans" cxnId="{0610ABB4-7ABF-4212-9682-A9228DD97D07}">
      <dgm:prSet/>
      <dgm:spPr/>
      <dgm:t>
        <a:bodyPr/>
        <a:lstStyle/>
        <a:p>
          <a:endParaRPr lang="en-US"/>
        </a:p>
      </dgm:t>
    </dgm:pt>
    <dgm:pt modelId="{A908AE07-D148-49F6-8A88-51BA0380239C}" type="sibTrans" cxnId="{0610ABB4-7ABF-4212-9682-A9228DD97D07}">
      <dgm:prSet/>
      <dgm:spPr/>
      <dgm:t>
        <a:bodyPr/>
        <a:lstStyle/>
        <a:p>
          <a:endParaRPr lang="en-US"/>
        </a:p>
      </dgm:t>
    </dgm:pt>
    <dgm:pt modelId="{3362D8F7-F2FE-4679-A484-B56931A11527}">
      <dgm:prSet/>
      <dgm:spPr/>
      <dgm:t>
        <a:bodyPr/>
        <a:lstStyle/>
        <a:p>
          <a:r>
            <a:rPr lang="en-US"/>
            <a:t>➢ Area and population size of neighbourhoods </a:t>
          </a:r>
        </a:p>
      </dgm:t>
    </dgm:pt>
    <dgm:pt modelId="{B8011754-8536-40C8-8DD2-9CB16EC9DC3B}" type="parTrans" cxnId="{FE1C355D-3521-4B34-AE4A-276AC1B28817}">
      <dgm:prSet/>
      <dgm:spPr/>
      <dgm:t>
        <a:bodyPr/>
        <a:lstStyle/>
        <a:p>
          <a:endParaRPr lang="en-US"/>
        </a:p>
      </dgm:t>
    </dgm:pt>
    <dgm:pt modelId="{98AF47E4-CA0D-4F97-830D-B06C57995AC7}" type="sibTrans" cxnId="{FE1C355D-3521-4B34-AE4A-276AC1B28817}">
      <dgm:prSet/>
      <dgm:spPr/>
      <dgm:t>
        <a:bodyPr/>
        <a:lstStyle/>
        <a:p>
          <a:endParaRPr lang="en-US"/>
        </a:p>
      </dgm:t>
    </dgm:pt>
    <dgm:pt modelId="{7598C093-EFBF-4B50-9A0D-FE429E6C6420}">
      <dgm:prSet/>
      <dgm:spPr/>
      <dgm:t>
        <a:bodyPr/>
        <a:lstStyle/>
        <a:p>
          <a:r>
            <a:rPr lang="en-AU"/>
            <a:t>➢ Geocode of neighbourhoods </a:t>
          </a:r>
          <a:endParaRPr lang="en-US"/>
        </a:p>
      </dgm:t>
    </dgm:pt>
    <dgm:pt modelId="{5FB0F56D-7E7F-4ED6-9321-B88DD9D36A71}" type="parTrans" cxnId="{63FC7422-4B10-4753-98A3-101C12D5CD86}">
      <dgm:prSet/>
      <dgm:spPr/>
      <dgm:t>
        <a:bodyPr/>
        <a:lstStyle/>
        <a:p>
          <a:endParaRPr lang="en-US"/>
        </a:p>
      </dgm:t>
    </dgm:pt>
    <dgm:pt modelId="{4C5705CD-0E00-46D4-8E4B-B30CC3C78315}" type="sibTrans" cxnId="{63FC7422-4B10-4753-98A3-101C12D5CD86}">
      <dgm:prSet/>
      <dgm:spPr/>
      <dgm:t>
        <a:bodyPr/>
        <a:lstStyle/>
        <a:p>
          <a:endParaRPr lang="en-US"/>
        </a:p>
      </dgm:t>
    </dgm:pt>
    <dgm:pt modelId="{162F7AF8-D8DB-4B13-9FBE-B0EA39C0B962}">
      <dgm:prSet/>
      <dgm:spPr/>
      <dgm:t>
        <a:bodyPr/>
        <a:lstStyle/>
        <a:p>
          <a:r>
            <a:rPr lang="en-US"/>
            <a:t>➢ Foursquare venue list of the given areas </a:t>
          </a:r>
        </a:p>
      </dgm:t>
    </dgm:pt>
    <dgm:pt modelId="{D38FD5B8-ADEA-4EF7-AE90-FF8BA5D39870}" type="parTrans" cxnId="{123D1B2C-19F2-49A8-B85D-E90A2C63F713}">
      <dgm:prSet/>
      <dgm:spPr/>
      <dgm:t>
        <a:bodyPr/>
        <a:lstStyle/>
        <a:p>
          <a:endParaRPr lang="en-US"/>
        </a:p>
      </dgm:t>
    </dgm:pt>
    <dgm:pt modelId="{6358E27D-15D6-466C-9664-F225671928E1}" type="sibTrans" cxnId="{123D1B2C-19F2-49A8-B85D-E90A2C63F713}">
      <dgm:prSet/>
      <dgm:spPr/>
      <dgm:t>
        <a:bodyPr/>
        <a:lstStyle/>
        <a:p>
          <a:endParaRPr lang="en-US"/>
        </a:p>
      </dgm:t>
    </dgm:pt>
    <dgm:pt modelId="{8A888F17-B221-4468-942B-E3BC5C162CF0}">
      <dgm:prSet/>
      <dgm:spPr/>
      <dgm:t>
        <a:bodyPr/>
        <a:lstStyle/>
        <a:p>
          <a:r>
            <a:rPr lang="en-US"/>
            <a:t>➢ Information on which neighbourhoods are above/below the line </a:t>
          </a:r>
        </a:p>
      </dgm:t>
    </dgm:pt>
    <dgm:pt modelId="{4494F11C-964A-4363-950D-6EC806AD73DE}" type="parTrans" cxnId="{BFA1E148-9AAF-4043-B432-511F9351D645}">
      <dgm:prSet/>
      <dgm:spPr/>
      <dgm:t>
        <a:bodyPr/>
        <a:lstStyle/>
        <a:p>
          <a:endParaRPr lang="en-US"/>
        </a:p>
      </dgm:t>
    </dgm:pt>
    <dgm:pt modelId="{B881BFC1-24D9-414B-BD64-F92CEB1440DF}" type="sibTrans" cxnId="{BFA1E148-9AAF-4043-B432-511F9351D645}">
      <dgm:prSet/>
      <dgm:spPr/>
      <dgm:t>
        <a:bodyPr/>
        <a:lstStyle/>
        <a:p>
          <a:endParaRPr lang="en-US"/>
        </a:p>
      </dgm:t>
    </dgm:pt>
    <dgm:pt modelId="{D1247E81-6FC8-4ED2-A3ED-D5587597A07C}" type="pres">
      <dgm:prSet presAssocID="{C2AD61B2-0242-415E-B5F5-48E8889752CD}" presName="root" presStyleCnt="0">
        <dgm:presLayoutVars>
          <dgm:dir/>
          <dgm:resizeHandles val="exact"/>
        </dgm:presLayoutVars>
      </dgm:prSet>
      <dgm:spPr/>
    </dgm:pt>
    <dgm:pt modelId="{43D34438-2344-4CB5-8766-4EA4A448F7EB}" type="pres">
      <dgm:prSet presAssocID="{C2AD61B2-0242-415E-B5F5-48E8889752CD}" presName="container" presStyleCnt="0">
        <dgm:presLayoutVars>
          <dgm:dir/>
          <dgm:resizeHandles val="exact"/>
        </dgm:presLayoutVars>
      </dgm:prSet>
      <dgm:spPr/>
    </dgm:pt>
    <dgm:pt modelId="{328EE584-1501-4C24-BABB-AD63A142F5DA}" type="pres">
      <dgm:prSet presAssocID="{D4D7F411-FD47-45E5-A34D-D26B225F064A}" presName="compNode" presStyleCnt="0"/>
      <dgm:spPr/>
    </dgm:pt>
    <dgm:pt modelId="{BF637369-EE52-43AE-86A9-341281C33F0B}" type="pres">
      <dgm:prSet presAssocID="{D4D7F411-FD47-45E5-A34D-D26B225F064A}" presName="iconBgRect" presStyleLbl="bgShp" presStyleIdx="0" presStyleCnt="6"/>
      <dgm:spPr/>
    </dgm:pt>
    <dgm:pt modelId="{88B70313-9285-4984-A8D9-EE73C9A89397}" type="pres">
      <dgm:prSet presAssocID="{D4D7F411-FD47-45E5-A34D-D26B225F064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BA21805-2A49-44F8-8F43-61F514D045D7}" type="pres">
      <dgm:prSet presAssocID="{D4D7F411-FD47-45E5-A34D-D26B225F064A}" presName="spaceRect" presStyleCnt="0"/>
      <dgm:spPr/>
    </dgm:pt>
    <dgm:pt modelId="{2A3F0EC5-E679-4D97-B102-81A342480686}" type="pres">
      <dgm:prSet presAssocID="{D4D7F411-FD47-45E5-A34D-D26B225F064A}" presName="textRect" presStyleLbl="revTx" presStyleIdx="0" presStyleCnt="6">
        <dgm:presLayoutVars>
          <dgm:chMax val="1"/>
          <dgm:chPref val="1"/>
        </dgm:presLayoutVars>
      </dgm:prSet>
      <dgm:spPr/>
    </dgm:pt>
    <dgm:pt modelId="{3539A9DB-A1D8-4E6C-A5B6-4519BF8E2A85}" type="pres">
      <dgm:prSet presAssocID="{6118ADEB-52B8-4F87-9B28-CCDB0848DD0B}" presName="sibTrans" presStyleLbl="sibTrans2D1" presStyleIdx="0" presStyleCnt="0"/>
      <dgm:spPr/>
    </dgm:pt>
    <dgm:pt modelId="{F2433E66-3DB9-4107-A124-106A2EAF46CC}" type="pres">
      <dgm:prSet presAssocID="{31FC0806-6D17-4381-9640-F45A7463C63D}" presName="compNode" presStyleCnt="0"/>
      <dgm:spPr/>
    </dgm:pt>
    <dgm:pt modelId="{01FFE9E6-79B0-44F9-836E-A0D17454B2B9}" type="pres">
      <dgm:prSet presAssocID="{31FC0806-6D17-4381-9640-F45A7463C63D}" presName="iconBgRect" presStyleLbl="bgShp" presStyleIdx="1" presStyleCnt="6"/>
      <dgm:spPr/>
    </dgm:pt>
    <dgm:pt modelId="{E8FC10CE-BEB0-411E-8E32-BAD6CB1BEEE4}" type="pres">
      <dgm:prSet presAssocID="{31FC0806-6D17-4381-9640-F45A7463C63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st"/>
        </a:ext>
      </dgm:extLst>
    </dgm:pt>
    <dgm:pt modelId="{73F18F6A-BDB1-4C06-A456-D07F84528C3E}" type="pres">
      <dgm:prSet presAssocID="{31FC0806-6D17-4381-9640-F45A7463C63D}" presName="spaceRect" presStyleCnt="0"/>
      <dgm:spPr/>
    </dgm:pt>
    <dgm:pt modelId="{C94F5403-3DA8-43DE-8D2C-266A1CF946B5}" type="pres">
      <dgm:prSet presAssocID="{31FC0806-6D17-4381-9640-F45A7463C63D}" presName="textRect" presStyleLbl="revTx" presStyleIdx="1" presStyleCnt="6">
        <dgm:presLayoutVars>
          <dgm:chMax val="1"/>
          <dgm:chPref val="1"/>
        </dgm:presLayoutVars>
      </dgm:prSet>
      <dgm:spPr/>
    </dgm:pt>
    <dgm:pt modelId="{624193BE-695B-4119-9AC1-42085ED1258E}" type="pres">
      <dgm:prSet presAssocID="{A908AE07-D148-49F6-8A88-51BA0380239C}" presName="sibTrans" presStyleLbl="sibTrans2D1" presStyleIdx="0" presStyleCnt="0"/>
      <dgm:spPr/>
    </dgm:pt>
    <dgm:pt modelId="{2B55FF84-E861-442E-9BA4-280524421346}" type="pres">
      <dgm:prSet presAssocID="{3362D8F7-F2FE-4679-A484-B56931A11527}" presName="compNode" presStyleCnt="0"/>
      <dgm:spPr/>
    </dgm:pt>
    <dgm:pt modelId="{466DBB3A-FC15-40B8-8CD3-AF7698A742BC}" type="pres">
      <dgm:prSet presAssocID="{3362D8F7-F2FE-4679-A484-B56931A11527}" presName="iconBgRect" presStyleLbl="bgShp" presStyleIdx="2" presStyleCnt="6"/>
      <dgm:spPr/>
    </dgm:pt>
    <dgm:pt modelId="{92124699-3D36-4F6F-9882-091F445B39DD}" type="pres">
      <dgm:prSet presAssocID="{3362D8F7-F2FE-4679-A484-B56931A1152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094E1C8B-3E78-49D5-B612-FAB5C5B88517}" type="pres">
      <dgm:prSet presAssocID="{3362D8F7-F2FE-4679-A484-B56931A11527}" presName="spaceRect" presStyleCnt="0"/>
      <dgm:spPr/>
    </dgm:pt>
    <dgm:pt modelId="{3C027731-F57B-4876-AE61-789E5698EA4A}" type="pres">
      <dgm:prSet presAssocID="{3362D8F7-F2FE-4679-A484-B56931A11527}" presName="textRect" presStyleLbl="revTx" presStyleIdx="2" presStyleCnt="6">
        <dgm:presLayoutVars>
          <dgm:chMax val="1"/>
          <dgm:chPref val="1"/>
        </dgm:presLayoutVars>
      </dgm:prSet>
      <dgm:spPr/>
    </dgm:pt>
    <dgm:pt modelId="{EA9D812B-79D0-4F30-AA00-1AFA24EC6C99}" type="pres">
      <dgm:prSet presAssocID="{98AF47E4-CA0D-4F97-830D-B06C57995AC7}" presName="sibTrans" presStyleLbl="sibTrans2D1" presStyleIdx="0" presStyleCnt="0"/>
      <dgm:spPr/>
    </dgm:pt>
    <dgm:pt modelId="{A0A0D2F5-CB14-45BC-B948-AF675A4E8045}" type="pres">
      <dgm:prSet presAssocID="{7598C093-EFBF-4B50-9A0D-FE429E6C6420}" presName="compNode" presStyleCnt="0"/>
      <dgm:spPr/>
    </dgm:pt>
    <dgm:pt modelId="{AC33861B-8DCA-42DF-83E9-AAB720FE5395}" type="pres">
      <dgm:prSet presAssocID="{7598C093-EFBF-4B50-9A0D-FE429E6C6420}" presName="iconBgRect" presStyleLbl="bgShp" presStyleIdx="3" presStyleCnt="6"/>
      <dgm:spPr/>
    </dgm:pt>
    <dgm:pt modelId="{F314516B-B1F5-4224-A1A6-24CEC36AFACD}" type="pres">
      <dgm:prSet presAssocID="{7598C093-EFBF-4B50-9A0D-FE429E6C642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nd Chime"/>
        </a:ext>
      </dgm:extLst>
    </dgm:pt>
    <dgm:pt modelId="{95128BBD-6CF2-4242-8314-305E388D2241}" type="pres">
      <dgm:prSet presAssocID="{7598C093-EFBF-4B50-9A0D-FE429E6C6420}" presName="spaceRect" presStyleCnt="0"/>
      <dgm:spPr/>
    </dgm:pt>
    <dgm:pt modelId="{C2AC05FD-A9B7-4C1A-A24A-6252D30DFD7B}" type="pres">
      <dgm:prSet presAssocID="{7598C093-EFBF-4B50-9A0D-FE429E6C6420}" presName="textRect" presStyleLbl="revTx" presStyleIdx="3" presStyleCnt="6">
        <dgm:presLayoutVars>
          <dgm:chMax val="1"/>
          <dgm:chPref val="1"/>
        </dgm:presLayoutVars>
      </dgm:prSet>
      <dgm:spPr/>
    </dgm:pt>
    <dgm:pt modelId="{305BEF0D-44F9-476E-AA57-D2B8A621CF68}" type="pres">
      <dgm:prSet presAssocID="{4C5705CD-0E00-46D4-8E4B-B30CC3C78315}" presName="sibTrans" presStyleLbl="sibTrans2D1" presStyleIdx="0" presStyleCnt="0"/>
      <dgm:spPr/>
    </dgm:pt>
    <dgm:pt modelId="{9D05FCFA-DDF2-40D6-96B4-B96658867439}" type="pres">
      <dgm:prSet presAssocID="{162F7AF8-D8DB-4B13-9FBE-B0EA39C0B962}" presName="compNode" presStyleCnt="0"/>
      <dgm:spPr/>
    </dgm:pt>
    <dgm:pt modelId="{3C376D10-92BF-4FD7-9BEE-FF1D7506888E}" type="pres">
      <dgm:prSet presAssocID="{162F7AF8-D8DB-4B13-9FBE-B0EA39C0B962}" presName="iconBgRect" presStyleLbl="bgShp" presStyleIdx="4" presStyleCnt="6"/>
      <dgm:spPr/>
    </dgm:pt>
    <dgm:pt modelId="{D4500016-0296-4234-8ED1-74DC70EE2FF6}" type="pres">
      <dgm:prSet presAssocID="{162F7AF8-D8DB-4B13-9FBE-B0EA39C0B96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nfluencer"/>
        </a:ext>
      </dgm:extLst>
    </dgm:pt>
    <dgm:pt modelId="{F97A93EE-0F5F-4F15-A8AF-21950F067603}" type="pres">
      <dgm:prSet presAssocID="{162F7AF8-D8DB-4B13-9FBE-B0EA39C0B962}" presName="spaceRect" presStyleCnt="0"/>
      <dgm:spPr/>
    </dgm:pt>
    <dgm:pt modelId="{1673124C-2D24-4BCD-BEA5-AE9F4DD77FAE}" type="pres">
      <dgm:prSet presAssocID="{162F7AF8-D8DB-4B13-9FBE-B0EA39C0B962}" presName="textRect" presStyleLbl="revTx" presStyleIdx="4" presStyleCnt="6">
        <dgm:presLayoutVars>
          <dgm:chMax val="1"/>
          <dgm:chPref val="1"/>
        </dgm:presLayoutVars>
      </dgm:prSet>
      <dgm:spPr/>
    </dgm:pt>
    <dgm:pt modelId="{87CF8341-2900-4478-918B-5D0D00C00314}" type="pres">
      <dgm:prSet presAssocID="{6358E27D-15D6-466C-9664-F225671928E1}" presName="sibTrans" presStyleLbl="sibTrans2D1" presStyleIdx="0" presStyleCnt="0"/>
      <dgm:spPr/>
    </dgm:pt>
    <dgm:pt modelId="{E9E76120-C8B5-4A6D-8A38-2BB2939C862D}" type="pres">
      <dgm:prSet presAssocID="{8A888F17-B221-4468-942B-E3BC5C162CF0}" presName="compNode" presStyleCnt="0"/>
      <dgm:spPr/>
    </dgm:pt>
    <dgm:pt modelId="{308D56BC-13CB-4D1A-8844-20E75EA0BC3B}" type="pres">
      <dgm:prSet presAssocID="{8A888F17-B221-4468-942B-E3BC5C162CF0}" presName="iconBgRect" presStyleLbl="bgShp" presStyleIdx="5" presStyleCnt="6"/>
      <dgm:spPr/>
    </dgm:pt>
    <dgm:pt modelId="{6005886D-C5C6-426F-9662-568690D984A6}" type="pres">
      <dgm:prSet presAssocID="{8A888F17-B221-4468-942B-E3BC5C162CF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keleton"/>
        </a:ext>
      </dgm:extLst>
    </dgm:pt>
    <dgm:pt modelId="{7ABD0747-C161-4977-B9D7-11507EA6FC59}" type="pres">
      <dgm:prSet presAssocID="{8A888F17-B221-4468-942B-E3BC5C162CF0}" presName="spaceRect" presStyleCnt="0"/>
      <dgm:spPr/>
    </dgm:pt>
    <dgm:pt modelId="{F5A1C036-B898-494E-B829-7D19E779A432}" type="pres">
      <dgm:prSet presAssocID="{8A888F17-B221-4468-942B-E3BC5C162CF0}" presName="textRect" presStyleLbl="revTx" presStyleIdx="5" presStyleCnt="6">
        <dgm:presLayoutVars>
          <dgm:chMax val="1"/>
          <dgm:chPref val="1"/>
        </dgm:presLayoutVars>
      </dgm:prSet>
      <dgm:spPr/>
    </dgm:pt>
  </dgm:ptLst>
  <dgm:cxnLst>
    <dgm:cxn modelId="{AC234E16-B5D7-43DB-974C-5075BC6715BD}" type="presOf" srcId="{162F7AF8-D8DB-4B13-9FBE-B0EA39C0B962}" destId="{1673124C-2D24-4BCD-BEA5-AE9F4DD77FAE}" srcOrd="0" destOrd="0" presId="urn:microsoft.com/office/officeart/2018/2/layout/IconCircleList"/>
    <dgm:cxn modelId="{609AD61D-53A5-423F-A03F-90B355C6F7B4}" type="presOf" srcId="{8A888F17-B221-4468-942B-E3BC5C162CF0}" destId="{F5A1C036-B898-494E-B829-7D19E779A432}" srcOrd="0" destOrd="0" presId="urn:microsoft.com/office/officeart/2018/2/layout/IconCircleList"/>
    <dgm:cxn modelId="{B50F6B1E-7429-40EC-BAF9-FF13AA7EBBA7}" type="presOf" srcId="{6358E27D-15D6-466C-9664-F225671928E1}" destId="{87CF8341-2900-4478-918B-5D0D00C00314}" srcOrd="0" destOrd="0" presId="urn:microsoft.com/office/officeart/2018/2/layout/IconCircleList"/>
    <dgm:cxn modelId="{63FC7422-4B10-4753-98A3-101C12D5CD86}" srcId="{C2AD61B2-0242-415E-B5F5-48E8889752CD}" destId="{7598C093-EFBF-4B50-9A0D-FE429E6C6420}" srcOrd="3" destOrd="0" parTransId="{5FB0F56D-7E7F-4ED6-9321-B88DD9D36A71}" sibTransId="{4C5705CD-0E00-46D4-8E4B-B30CC3C78315}"/>
    <dgm:cxn modelId="{123D1B2C-19F2-49A8-B85D-E90A2C63F713}" srcId="{C2AD61B2-0242-415E-B5F5-48E8889752CD}" destId="{162F7AF8-D8DB-4B13-9FBE-B0EA39C0B962}" srcOrd="4" destOrd="0" parTransId="{D38FD5B8-ADEA-4EF7-AE90-FF8BA5D39870}" sibTransId="{6358E27D-15D6-466C-9664-F225671928E1}"/>
    <dgm:cxn modelId="{FE1C355D-3521-4B34-AE4A-276AC1B28817}" srcId="{C2AD61B2-0242-415E-B5F5-48E8889752CD}" destId="{3362D8F7-F2FE-4679-A484-B56931A11527}" srcOrd="2" destOrd="0" parTransId="{B8011754-8536-40C8-8DD2-9CB16EC9DC3B}" sibTransId="{98AF47E4-CA0D-4F97-830D-B06C57995AC7}"/>
    <dgm:cxn modelId="{641A2447-869D-4E88-8231-66D7A2651507}" type="presOf" srcId="{D4D7F411-FD47-45E5-A34D-D26B225F064A}" destId="{2A3F0EC5-E679-4D97-B102-81A342480686}" srcOrd="0" destOrd="0" presId="urn:microsoft.com/office/officeart/2018/2/layout/IconCircleList"/>
    <dgm:cxn modelId="{BFA1E148-9AAF-4043-B432-511F9351D645}" srcId="{C2AD61B2-0242-415E-B5F5-48E8889752CD}" destId="{8A888F17-B221-4468-942B-E3BC5C162CF0}" srcOrd="5" destOrd="0" parTransId="{4494F11C-964A-4363-950D-6EC806AD73DE}" sibTransId="{B881BFC1-24D9-414B-BD64-F92CEB1440DF}"/>
    <dgm:cxn modelId="{1EE1B559-FF10-4064-A4CC-FD1F70827D1A}" type="presOf" srcId="{C2AD61B2-0242-415E-B5F5-48E8889752CD}" destId="{D1247E81-6FC8-4ED2-A3ED-D5587597A07C}" srcOrd="0" destOrd="0" presId="urn:microsoft.com/office/officeart/2018/2/layout/IconCircleList"/>
    <dgm:cxn modelId="{8105BA79-BC99-46BC-9F98-13F0C9881B71}" type="presOf" srcId="{6118ADEB-52B8-4F87-9B28-CCDB0848DD0B}" destId="{3539A9DB-A1D8-4E6C-A5B6-4519BF8E2A85}" srcOrd="0" destOrd="0" presId="urn:microsoft.com/office/officeart/2018/2/layout/IconCircleList"/>
    <dgm:cxn modelId="{9C87887E-949C-48C3-A317-1896FCB16FE3}" type="presOf" srcId="{7598C093-EFBF-4B50-9A0D-FE429E6C6420}" destId="{C2AC05FD-A9B7-4C1A-A24A-6252D30DFD7B}" srcOrd="0" destOrd="0" presId="urn:microsoft.com/office/officeart/2018/2/layout/IconCircleList"/>
    <dgm:cxn modelId="{D6B4CE84-D2DA-4DCB-A546-386C375A4674}" type="presOf" srcId="{A908AE07-D148-49F6-8A88-51BA0380239C}" destId="{624193BE-695B-4119-9AC1-42085ED1258E}" srcOrd="0" destOrd="0" presId="urn:microsoft.com/office/officeart/2018/2/layout/IconCircleList"/>
    <dgm:cxn modelId="{E5CDF38A-AA45-4B7E-802D-3F0992421DC4}" type="presOf" srcId="{4C5705CD-0E00-46D4-8E4B-B30CC3C78315}" destId="{305BEF0D-44F9-476E-AA57-D2B8A621CF68}" srcOrd="0" destOrd="0" presId="urn:microsoft.com/office/officeart/2018/2/layout/IconCircleList"/>
    <dgm:cxn modelId="{CA5712B3-0433-4FD4-8995-9B04F003CCDE}" type="presOf" srcId="{31FC0806-6D17-4381-9640-F45A7463C63D}" destId="{C94F5403-3DA8-43DE-8D2C-266A1CF946B5}" srcOrd="0" destOrd="0" presId="urn:microsoft.com/office/officeart/2018/2/layout/IconCircleList"/>
    <dgm:cxn modelId="{0610ABB4-7ABF-4212-9682-A9228DD97D07}" srcId="{C2AD61B2-0242-415E-B5F5-48E8889752CD}" destId="{31FC0806-6D17-4381-9640-F45A7463C63D}" srcOrd="1" destOrd="0" parTransId="{8DD692CD-BD32-43CE-8A02-ED263CE9553D}" sibTransId="{A908AE07-D148-49F6-8A88-51BA0380239C}"/>
    <dgm:cxn modelId="{EEC250BD-FEC7-4D52-B3C4-723BAF932089}" srcId="{C2AD61B2-0242-415E-B5F5-48E8889752CD}" destId="{D4D7F411-FD47-45E5-A34D-D26B225F064A}" srcOrd="0" destOrd="0" parTransId="{3ABD20D6-3CC5-46BA-9C84-0167910593C0}" sibTransId="{6118ADEB-52B8-4F87-9B28-CCDB0848DD0B}"/>
    <dgm:cxn modelId="{8B646FBF-3765-41F9-94BD-21A114E80606}" type="presOf" srcId="{3362D8F7-F2FE-4679-A484-B56931A11527}" destId="{3C027731-F57B-4876-AE61-789E5698EA4A}" srcOrd="0" destOrd="0" presId="urn:microsoft.com/office/officeart/2018/2/layout/IconCircleList"/>
    <dgm:cxn modelId="{825CC9CE-A75E-4CE9-8E8B-B358A61F2B26}" type="presOf" srcId="{98AF47E4-CA0D-4F97-830D-B06C57995AC7}" destId="{EA9D812B-79D0-4F30-AA00-1AFA24EC6C99}" srcOrd="0" destOrd="0" presId="urn:microsoft.com/office/officeart/2018/2/layout/IconCircleList"/>
    <dgm:cxn modelId="{F76CD143-ECA6-4EAA-8C3F-7156A24D75AA}" type="presParOf" srcId="{D1247E81-6FC8-4ED2-A3ED-D5587597A07C}" destId="{43D34438-2344-4CB5-8766-4EA4A448F7EB}" srcOrd="0" destOrd="0" presId="urn:microsoft.com/office/officeart/2018/2/layout/IconCircleList"/>
    <dgm:cxn modelId="{93913D82-A4F8-4CF3-9A1D-3191410DCD52}" type="presParOf" srcId="{43D34438-2344-4CB5-8766-4EA4A448F7EB}" destId="{328EE584-1501-4C24-BABB-AD63A142F5DA}" srcOrd="0" destOrd="0" presId="urn:microsoft.com/office/officeart/2018/2/layout/IconCircleList"/>
    <dgm:cxn modelId="{90D4574B-0975-4C8C-9C5B-3AA59B67D309}" type="presParOf" srcId="{328EE584-1501-4C24-BABB-AD63A142F5DA}" destId="{BF637369-EE52-43AE-86A9-341281C33F0B}" srcOrd="0" destOrd="0" presId="urn:microsoft.com/office/officeart/2018/2/layout/IconCircleList"/>
    <dgm:cxn modelId="{4CFCF9BA-1E26-4012-8311-9D821A271372}" type="presParOf" srcId="{328EE584-1501-4C24-BABB-AD63A142F5DA}" destId="{88B70313-9285-4984-A8D9-EE73C9A89397}" srcOrd="1" destOrd="0" presId="urn:microsoft.com/office/officeart/2018/2/layout/IconCircleList"/>
    <dgm:cxn modelId="{EB17AC8F-EA27-4CCC-91B4-79A856756F5D}" type="presParOf" srcId="{328EE584-1501-4C24-BABB-AD63A142F5DA}" destId="{ABA21805-2A49-44F8-8F43-61F514D045D7}" srcOrd="2" destOrd="0" presId="urn:microsoft.com/office/officeart/2018/2/layout/IconCircleList"/>
    <dgm:cxn modelId="{BAEB1031-A88C-4102-9A30-9BB7D5FB6111}" type="presParOf" srcId="{328EE584-1501-4C24-BABB-AD63A142F5DA}" destId="{2A3F0EC5-E679-4D97-B102-81A342480686}" srcOrd="3" destOrd="0" presId="urn:microsoft.com/office/officeart/2018/2/layout/IconCircleList"/>
    <dgm:cxn modelId="{5774CFD4-3D5C-4A7F-B87F-10B900FA5AEE}" type="presParOf" srcId="{43D34438-2344-4CB5-8766-4EA4A448F7EB}" destId="{3539A9DB-A1D8-4E6C-A5B6-4519BF8E2A85}" srcOrd="1" destOrd="0" presId="urn:microsoft.com/office/officeart/2018/2/layout/IconCircleList"/>
    <dgm:cxn modelId="{5CE23A65-F241-403C-AF62-AD6D1914CC7F}" type="presParOf" srcId="{43D34438-2344-4CB5-8766-4EA4A448F7EB}" destId="{F2433E66-3DB9-4107-A124-106A2EAF46CC}" srcOrd="2" destOrd="0" presId="urn:microsoft.com/office/officeart/2018/2/layout/IconCircleList"/>
    <dgm:cxn modelId="{DE2B4B80-E933-458B-A2C0-58265B5B3AD7}" type="presParOf" srcId="{F2433E66-3DB9-4107-A124-106A2EAF46CC}" destId="{01FFE9E6-79B0-44F9-836E-A0D17454B2B9}" srcOrd="0" destOrd="0" presId="urn:microsoft.com/office/officeart/2018/2/layout/IconCircleList"/>
    <dgm:cxn modelId="{B489ECF7-BB56-4B87-8C9A-21FF20F1A39F}" type="presParOf" srcId="{F2433E66-3DB9-4107-A124-106A2EAF46CC}" destId="{E8FC10CE-BEB0-411E-8E32-BAD6CB1BEEE4}" srcOrd="1" destOrd="0" presId="urn:microsoft.com/office/officeart/2018/2/layout/IconCircleList"/>
    <dgm:cxn modelId="{5A4C993B-78EB-4719-885F-767401B36236}" type="presParOf" srcId="{F2433E66-3DB9-4107-A124-106A2EAF46CC}" destId="{73F18F6A-BDB1-4C06-A456-D07F84528C3E}" srcOrd="2" destOrd="0" presId="urn:microsoft.com/office/officeart/2018/2/layout/IconCircleList"/>
    <dgm:cxn modelId="{BDA6EA31-CE2B-4409-9B9F-CE72D8F74A7D}" type="presParOf" srcId="{F2433E66-3DB9-4107-A124-106A2EAF46CC}" destId="{C94F5403-3DA8-43DE-8D2C-266A1CF946B5}" srcOrd="3" destOrd="0" presId="urn:microsoft.com/office/officeart/2018/2/layout/IconCircleList"/>
    <dgm:cxn modelId="{53C3910A-2452-4A31-BDB0-1AC45F3432F7}" type="presParOf" srcId="{43D34438-2344-4CB5-8766-4EA4A448F7EB}" destId="{624193BE-695B-4119-9AC1-42085ED1258E}" srcOrd="3" destOrd="0" presId="urn:microsoft.com/office/officeart/2018/2/layout/IconCircleList"/>
    <dgm:cxn modelId="{D9DE2E53-DBD5-4C1C-BFAF-A3A1086BE1BF}" type="presParOf" srcId="{43D34438-2344-4CB5-8766-4EA4A448F7EB}" destId="{2B55FF84-E861-442E-9BA4-280524421346}" srcOrd="4" destOrd="0" presId="urn:microsoft.com/office/officeart/2018/2/layout/IconCircleList"/>
    <dgm:cxn modelId="{3B14AA7D-8341-45CB-8E43-89558C3AE7CC}" type="presParOf" srcId="{2B55FF84-E861-442E-9BA4-280524421346}" destId="{466DBB3A-FC15-40B8-8CD3-AF7698A742BC}" srcOrd="0" destOrd="0" presId="urn:microsoft.com/office/officeart/2018/2/layout/IconCircleList"/>
    <dgm:cxn modelId="{037372BA-57CE-4475-8B92-7E06DF6C5AD6}" type="presParOf" srcId="{2B55FF84-E861-442E-9BA4-280524421346}" destId="{92124699-3D36-4F6F-9882-091F445B39DD}" srcOrd="1" destOrd="0" presId="urn:microsoft.com/office/officeart/2018/2/layout/IconCircleList"/>
    <dgm:cxn modelId="{C639A48B-A129-42AD-B7B3-085AB32A7F32}" type="presParOf" srcId="{2B55FF84-E861-442E-9BA4-280524421346}" destId="{094E1C8B-3E78-49D5-B612-FAB5C5B88517}" srcOrd="2" destOrd="0" presId="urn:microsoft.com/office/officeart/2018/2/layout/IconCircleList"/>
    <dgm:cxn modelId="{38C6A53B-5D73-437C-A976-70CBCFB3D7FB}" type="presParOf" srcId="{2B55FF84-E861-442E-9BA4-280524421346}" destId="{3C027731-F57B-4876-AE61-789E5698EA4A}" srcOrd="3" destOrd="0" presId="urn:microsoft.com/office/officeart/2018/2/layout/IconCircleList"/>
    <dgm:cxn modelId="{35ACE060-814B-4762-9E97-B328D6AE6690}" type="presParOf" srcId="{43D34438-2344-4CB5-8766-4EA4A448F7EB}" destId="{EA9D812B-79D0-4F30-AA00-1AFA24EC6C99}" srcOrd="5" destOrd="0" presId="urn:microsoft.com/office/officeart/2018/2/layout/IconCircleList"/>
    <dgm:cxn modelId="{14FFA84B-E7C8-42E7-95DA-DFA75E79A556}" type="presParOf" srcId="{43D34438-2344-4CB5-8766-4EA4A448F7EB}" destId="{A0A0D2F5-CB14-45BC-B948-AF675A4E8045}" srcOrd="6" destOrd="0" presId="urn:microsoft.com/office/officeart/2018/2/layout/IconCircleList"/>
    <dgm:cxn modelId="{4DE16194-AE8B-4FF6-BC0D-594076A18710}" type="presParOf" srcId="{A0A0D2F5-CB14-45BC-B948-AF675A4E8045}" destId="{AC33861B-8DCA-42DF-83E9-AAB720FE5395}" srcOrd="0" destOrd="0" presId="urn:microsoft.com/office/officeart/2018/2/layout/IconCircleList"/>
    <dgm:cxn modelId="{FDDA797C-D715-4C85-B411-62418E6E43C8}" type="presParOf" srcId="{A0A0D2F5-CB14-45BC-B948-AF675A4E8045}" destId="{F314516B-B1F5-4224-A1A6-24CEC36AFACD}" srcOrd="1" destOrd="0" presId="urn:microsoft.com/office/officeart/2018/2/layout/IconCircleList"/>
    <dgm:cxn modelId="{2594BDF2-A9F6-4CB1-928E-FE2A2CFAE382}" type="presParOf" srcId="{A0A0D2F5-CB14-45BC-B948-AF675A4E8045}" destId="{95128BBD-6CF2-4242-8314-305E388D2241}" srcOrd="2" destOrd="0" presId="urn:microsoft.com/office/officeart/2018/2/layout/IconCircleList"/>
    <dgm:cxn modelId="{3C4EFF52-3627-4EB6-91B7-D12D277D1B14}" type="presParOf" srcId="{A0A0D2F5-CB14-45BC-B948-AF675A4E8045}" destId="{C2AC05FD-A9B7-4C1A-A24A-6252D30DFD7B}" srcOrd="3" destOrd="0" presId="urn:microsoft.com/office/officeart/2018/2/layout/IconCircleList"/>
    <dgm:cxn modelId="{0299E871-25E2-4A35-9D2A-8AA6A186EB4D}" type="presParOf" srcId="{43D34438-2344-4CB5-8766-4EA4A448F7EB}" destId="{305BEF0D-44F9-476E-AA57-D2B8A621CF68}" srcOrd="7" destOrd="0" presId="urn:microsoft.com/office/officeart/2018/2/layout/IconCircleList"/>
    <dgm:cxn modelId="{3262521D-22E3-493C-9449-10EFB7604A59}" type="presParOf" srcId="{43D34438-2344-4CB5-8766-4EA4A448F7EB}" destId="{9D05FCFA-DDF2-40D6-96B4-B96658867439}" srcOrd="8" destOrd="0" presId="urn:microsoft.com/office/officeart/2018/2/layout/IconCircleList"/>
    <dgm:cxn modelId="{844203EA-145F-4859-ABF8-93DEDFE71101}" type="presParOf" srcId="{9D05FCFA-DDF2-40D6-96B4-B96658867439}" destId="{3C376D10-92BF-4FD7-9BEE-FF1D7506888E}" srcOrd="0" destOrd="0" presId="urn:microsoft.com/office/officeart/2018/2/layout/IconCircleList"/>
    <dgm:cxn modelId="{FD77D9A8-1224-4B71-A079-E6F87BFC6337}" type="presParOf" srcId="{9D05FCFA-DDF2-40D6-96B4-B96658867439}" destId="{D4500016-0296-4234-8ED1-74DC70EE2FF6}" srcOrd="1" destOrd="0" presId="urn:microsoft.com/office/officeart/2018/2/layout/IconCircleList"/>
    <dgm:cxn modelId="{44D678F1-CA9D-406D-B98E-B272A4D07C0D}" type="presParOf" srcId="{9D05FCFA-DDF2-40D6-96B4-B96658867439}" destId="{F97A93EE-0F5F-4F15-A8AF-21950F067603}" srcOrd="2" destOrd="0" presId="urn:microsoft.com/office/officeart/2018/2/layout/IconCircleList"/>
    <dgm:cxn modelId="{7AFDB24B-E62B-42B0-977C-E026CECDE85D}" type="presParOf" srcId="{9D05FCFA-DDF2-40D6-96B4-B96658867439}" destId="{1673124C-2D24-4BCD-BEA5-AE9F4DD77FAE}" srcOrd="3" destOrd="0" presId="urn:microsoft.com/office/officeart/2018/2/layout/IconCircleList"/>
    <dgm:cxn modelId="{C88FEDE3-741F-426C-86A2-2E332505DB02}" type="presParOf" srcId="{43D34438-2344-4CB5-8766-4EA4A448F7EB}" destId="{87CF8341-2900-4478-918B-5D0D00C00314}" srcOrd="9" destOrd="0" presId="urn:microsoft.com/office/officeart/2018/2/layout/IconCircleList"/>
    <dgm:cxn modelId="{6537E24D-F408-4BA0-9C3C-01BC5F6DDC38}" type="presParOf" srcId="{43D34438-2344-4CB5-8766-4EA4A448F7EB}" destId="{E9E76120-C8B5-4A6D-8A38-2BB2939C862D}" srcOrd="10" destOrd="0" presId="urn:microsoft.com/office/officeart/2018/2/layout/IconCircleList"/>
    <dgm:cxn modelId="{10B16EAD-5C18-4C57-988D-1F2EF6763988}" type="presParOf" srcId="{E9E76120-C8B5-4A6D-8A38-2BB2939C862D}" destId="{308D56BC-13CB-4D1A-8844-20E75EA0BC3B}" srcOrd="0" destOrd="0" presId="urn:microsoft.com/office/officeart/2018/2/layout/IconCircleList"/>
    <dgm:cxn modelId="{9B1FCB23-24D0-4D52-9B4F-F2BA135652A2}" type="presParOf" srcId="{E9E76120-C8B5-4A6D-8A38-2BB2939C862D}" destId="{6005886D-C5C6-426F-9662-568690D984A6}" srcOrd="1" destOrd="0" presId="urn:microsoft.com/office/officeart/2018/2/layout/IconCircleList"/>
    <dgm:cxn modelId="{29FA4116-1CFD-4B6C-8E11-0788855A62CF}" type="presParOf" srcId="{E9E76120-C8B5-4A6D-8A38-2BB2939C862D}" destId="{7ABD0747-C161-4977-B9D7-11507EA6FC59}" srcOrd="2" destOrd="0" presId="urn:microsoft.com/office/officeart/2018/2/layout/IconCircleList"/>
    <dgm:cxn modelId="{737E84C5-008A-4ED3-9D03-271BB8FC9B77}" type="presParOf" srcId="{E9E76120-C8B5-4A6D-8A38-2BB2939C862D}" destId="{F5A1C036-B898-494E-B829-7D19E779A43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EDEB80-3AAF-4355-8B96-F74E3767AEBE}"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647A975-02B8-4998-8C8E-E0716B7BF47D}">
      <dgm:prSet/>
      <dgm:spPr/>
      <dgm:t>
        <a:bodyPr/>
        <a:lstStyle/>
        <a:p>
          <a:pPr>
            <a:defRPr cap="all"/>
          </a:pPr>
          <a:r>
            <a:rPr lang="en-AU"/>
            <a:t>Granularity of neighbourhoods </a:t>
          </a:r>
          <a:endParaRPr lang="en-US"/>
        </a:p>
      </dgm:t>
    </dgm:pt>
    <dgm:pt modelId="{FA200E26-F765-443D-9F44-160F9B095F8F}" type="parTrans" cxnId="{AB6F9883-A093-469D-89FF-557004EEEF93}">
      <dgm:prSet/>
      <dgm:spPr/>
      <dgm:t>
        <a:bodyPr/>
        <a:lstStyle/>
        <a:p>
          <a:endParaRPr lang="en-US"/>
        </a:p>
      </dgm:t>
    </dgm:pt>
    <dgm:pt modelId="{A8E9181A-FD2F-4A96-9A83-997DAFA74452}" type="sibTrans" cxnId="{AB6F9883-A093-469D-89FF-557004EEEF93}">
      <dgm:prSet/>
      <dgm:spPr/>
      <dgm:t>
        <a:bodyPr/>
        <a:lstStyle/>
        <a:p>
          <a:endParaRPr lang="en-US"/>
        </a:p>
      </dgm:t>
    </dgm:pt>
    <dgm:pt modelId="{9520581B-2001-49C9-9532-382B1B95F5E8}">
      <dgm:prSet/>
      <dgm:spPr/>
      <dgm:t>
        <a:bodyPr/>
        <a:lstStyle/>
        <a:p>
          <a:pPr>
            <a:defRPr cap="all"/>
          </a:pPr>
          <a:r>
            <a:rPr lang="en-US"/>
            <a:t>Matching neighbourhoods with Foursquare locations </a:t>
          </a:r>
        </a:p>
      </dgm:t>
    </dgm:pt>
    <dgm:pt modelId="{B5F4A415-0F12-43F9-A66E-85E445F4786A}" type="parTrans" cxnId="{0C6EB36D-22BF-4EDE-908C-0CFF2ACB0679}">
      <dgm:prSet/>
      <dgm:spPr/>
      <dgm:t>
        <a:bodyPr/>
        <a:lstStyle/>
        <a:p>
          <a:endParaRPr lang="en-US"/>
        </a:p>
      </dgm:t>
    </dgm:pt>
    <dgm:pt modelId="{397556D6-9A3F-4784-B8A0-771FC83A08E0}" type="sibTrans" cxnId="{0C6EB36D-22BF-4EDE-908C-0CFF2ACB0679}">
      <dgm:prSet/>
      <dgm:spPr/>
      <dgm:t>
        <a:bodyPr/>
        <a:lstStyle/>
        <a:p>
          <a:endParaRPr lang="en-US"/>
        </a:p>
      </dgm:t>
    </dgm:pt>
    <dgm:pt modelId="{F1173B95-90BB-448F-9451-45B656E42801}">
      <dgm:prSet/>
      <dgm:spPr/>
      <dgm:t>
        <a:bodyPr/>
        <a:lstStyle/>
        <a:p>
          <a:pPr>
            <a:defRPr cap="all"/>
          </a:pPr>
          <a:r>
            <a:rPr lang="en-US"/>
            <a:t>Using venues as a mean of comparison </a:t>
          </a:r>
        </a:p>
      </dgm:t>
    </dgm:pt>
    <dgm:pt modelId="{A904266E-251C-49AA-A732-A1B8D8929E30}" type="parTrans" cxnId="{7E0A9865-C423-4B2D-96C4-AD2A9AF69D3E}">
      <dgm:prSet/>
      <dgm:spPr/>
      <dgm:t>
        <a:bodyPr/>
        <a:lstStyle/>
        <a:p>
          <a:endParaRPr lang="en-US"/>
        </a:p>
      </dgm:t>
    </dgm:pt>
    <dgm:pt modelId="{343BABF6-F28E-4428-AC53-71B23A40270E}" type="sibTrans" cxnId="{7E0A9865-C423-4B2D-96C4-AD2A9AF69D3E}">
      <dgm:prSet/>
      <dgm:spPr/>
      <dgm:t>
        <a:bodyPr/>
        <a:lstStyle/>
        <a:p>
          <a:endParaRPr lang="en-US"/>
        </a:p>
      </dgm:t>
    </dgm:pt>
    <dgm:pt modelId="{5149E663-C533-49C5-89B7-0C5CE897E24B}">
      <dgm:prSet/>
      <dgm:spPr/>
      <dgm:t>
        <a:bodyPr/>
        <a:lstStyle/>
        <a:p>
          <a:pPr>
            <a:defRPr cap="all"/>
          </a:pPr>
          <a:r>
            <a:rPr lang="en-US"/>
            <a:t>Location of the Latte Line </a:t>
          </a:r>
        </a:p>
      </dgm:t>
    </dgm:pt>
    <dgm:pt modelId="{7AF29E02-27A2-475B-A8A2-A7B6FA3DFB84}" type="parTrans" cxnId="{ECE0A837-844D-4E14-8587-B6E11F702FD1}">
      <dgm:prSet/>
      <dgm:spPr/>
      <dgm:t>
        <a:bodyPr/>
        <a:lstStyle/>
        <a:p>
          <a:endParaRPr lang="en-US"/>
        </a:p>
      </dgm:t>
    </dgm:pt>
    <dgm:pt modelId="{A169C5BA-C214-469C-B901-558C98FB1D26}" type="sibTrans" cxnId="{ECE0A837-844D-4E14-8587-B6E11F702FD1}">
      <dgm:prSet/>
      <dgm:spPr/>
      <dgm:t>
        <a:bodyPr/>
        <a:lstStyle/>
        <a:p>
          <a:endParaRPr lang="en-US"/>
        </a:p>
      </dgm:t>
    </dgm:pt>
    <dgm:pt modelId="{8E113369-F98E-4A4E-AC77-85DE6A7E5C5C}">
      <dgm:prSet/>
      <dgm:spPr/>
      <dgm:t>
        <a:bodyPr/>
        <a:lstStyle/>
        <a:p>
          <a:pPr>
            <a:defRPr cap="all"/>
          </a:pPr>
          <a:r>
            <a:rPr lang="en-AU"/>
            <a:t>Success criteria </a:t>
          </a:r>
          <a:endParaRPr lang="en-US"/>
        </a:p>
      </dgm:t>
    </dgm:pt>
    <dgm:pt modelId="{7B1182BC-C276-486E-AEDE-D27473E64926}" type="parTrans" cxnId="{F1C6FF84-5F7C-4B59-ABB9-B9F08C32689E}">
      <dgm:prSet/>
      <dgm:spPr/>
      <dgm:t>
        <a:bodyPr/>
        <a:lstStyle/>
        <a:p>
          <a:endParaRPr lang="en-US"/>
        </a:p>
      </dgm:t>
    </dgm:pt>
    <dgm:pt modelId="{223F153A-8D0D-454E-A0D3-77945670555C}" type="sibTrans" cxnId="{F1C6FF84-5F7C-4B59-ABB9-B9F08C32689E}">
      <dgm:prSet/>
      <dgm:spPr/>
      <dgm:t>
        <a:bodyPr/>
        <a:lstStyle/>
        <a:p>
          <a:endParaRPr lang="en-US"/>
        </a:p>
      </dgm:t>
    </dgm:pt>
    <dgm:pt modelId="{E431B064-F8F7-49B2-9A3E-DD5F938186B9}" type="pres">
      <dgm:prSet presAssocID="{98EDEB80-3AAF-4355-8B96-F74E3767AEBE}" presName="root" presStyleCnt="0">
        <dgm:presLayoutVars>
          <dgm:dir/>
          <dgm:resizeHandles val="exact"/>
        </dgm:presLayoutVars>
      </dgm:prSet>
      <dgm:spPr/>
    </dgm:pt>
    <dgm:pt modelId="{103EB11A-2E56-43F7-AD05-8503C198D216}" type="pres">
      <dgm:prSet presAssocID="{6647A975-02B8-4998-8C8E-E0716B7BF47D}" presName="compNode" presStyleCnt="0"/>
      <dgm:spPr/>
    </dgm:pt>
    <dgm:pt modelId="{6E475744-00F9-4C69-95F9-6AFF465488DA}" type="pres">
      <dgm:prSet presAssocID="{6647A975-02B8-4998-8C8E-E0716B7BF47D}" presName="iconBgRect" presStyleLbl="bgShp" presStyleIdx="0" presStyleCnt="5"/>
      <dgm:spPr/>
    </dgm:pt>
    <dgm:pt modelId="{FDC4AABF-98DD-488B-A7AC-C4D1EAFCB62A}" type="pres">
      <dgm:prSet presAssocID="{6647A975-02B8-4998-8C8E-E0716B7BF47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ternetOfThings"/>
        </a:ext>
      </dgm:extLst>
    </dgm:pt>
    <dgm:pt modelId="{3F8CD9E5-1F80-45E4-8F16-8007591364C8}" type="pres">
      <dgm:prSet presAssocID="{6647A975-02B8-4998-8C8E-E0716B7BF47D}" presName="spaceRect" presStyleCnt="0"/>
      <dgm:spPr/>
    </dgm:pt>
    <dgm:pt modelId="{71B4868B-5D6D-4151-8704-F4B7BC0AA0F5}" type="pres">
      <dgm:prSet presAssocID="{6647A975-02B8-4998-8C8E-E0716B7BF47D}" presName="textRect" presStyleLbl="revTx" presStyleIdx="0" presStyleCnt="5">
        <dgm:presLayoutVars>
          <dgm:chMax val="1"/>
          <dgm:chPref val="1"/>
        </dgm:presLayoutVars>
      </dgm:prSet>
      <dgm:spPr/>
    </dgm:pt>
    <dgm:pt modelId="{5FC676E2-01E9-4E98-8E0E-CE8BAACB86CA}" type="pres">
      <dgm:prSet presAssocID="{A8E9181A-FD2F-4A96-9A83-997DAFA74452}" presName="sibTrans" presStyleCnt="0"/>
      <dgm:spPr/>
    </dgm:pt>
    <dgm:pt modelId="{07FBFABA-7672-4536-A205-5A84809060A1}" type="pres">
      <dgm:prSet presAssocID="{9520581B-2001-49C9-9532-382B1B95F5E8}" presName="compNode" presStyleCnt="0"/>
      <dgm:spPr/>
    </dgm:pt>
    <dgm:pt modelId="{A8FA54AF-0F20-4144-A803-E567DC66E284}" type="pres">
      <dgm:prSet presAssocID="{9520581B-2001-49C9-9532-382B1B95F5E8}" presName="iconBgRect" presStyleLbl="bgShp" presStyleIdx="1" presStyleCnt="5"/>
      <dgm:spPr/>
    </dgm:pt>
    <dgm:pt modelId="{6C327E9B-B73D-4AE6-8ACC-47BF538DE9A7}" type="pres">
      <dgm:prSet presAssocID="{9520581B-2001-49C9-9532-382B1B95F5E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1CE607F5-1E25-4E84-8F2D-3B69FD4F7CC9}" type="pres">
      <dgm:prSet presAssocID="{9520581B-2001-49C9-9532-382B1B95F5E8}" presName="spaceRect" presStyleCnt="0"/>
      <dgm:spPr/>
    </dgm:pt>
    <dgm:pt modelId="{BC25BE41-95DC-471D-86F8-E97FC9A5178D}" type="pres">
      <dgm:prSet presAssocID="{9520581B-2001-49C9-9532-382B1B95F5E8}" presName="textRect" presStyleLbl="revTx" presStyleIdx="1" presStyleCnt="5">
        <dgm:presLayoutVars>
          <dgm:chMax val="1"/>
          <dgm:chPref val="1"/>
        </dgm:presLayoutVars>
      </dgm:prSet>
      <dgm:spPr/>
    </dgm:pt>
    <dgm:pt modelId="{51EA5DED-74A9-49E6-998B-A5D93F62BCBB}" type="pres">
      <dgm:prSet presAssocID="{397556D6-9A3F-4784-B8A0-771FC83A08E0}" presName="sibTrans" presStyleCnt="0"/>
      <dgm:spPr/>
    </dgm:pt>
    <dgm:pt modelId="{FA209EB3-AE98-416D-9DB3-B18AECCE7074}" type="pres">
      <dgm:prSet presAssocID="{F1173B95-90BB-448F-9451-45B656E42801}" presName="compNode" presStyleCnt="0"/>
      <dgm:spPr/>
    </dgm:pt>
    <dgm:pt modelId="{8AAB61B2-A3C4-452E-8131-C681C981D8B4}" type="pres">
      <dgm:prSet presAssocID="{F1173B95-90BB-448F-9451-45B656E42801}" presName="iconBgRect" presStyleLbl="bgShp" presStyleIdx="2" presStyleCnt="5"/>
      <dgm:spPr/>
    </dgm:pt>
    <dgm:pt modelId="{F8FD4404-AC50-4F94-8D7E-10BE7C7F21EF}" type="pres">
      <dgm:prSet presAssocID="{F1173B95-90BB-448F-9451-45B656E4280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rmalDistribution"/>
        </a:ext>
      </dgm:extLst>
    </dgm:pt>
    <dgm:pt modelId="{A0210ECE-2699-4973-86C4-D768DCCEF8A9}" type="pres">
      <dgm:prSet presAssocID="{F1173B95-90BB-448F-9451-45B656E42801}" presName="spaceRect" presStyleCnt="0"/>
      <dgm:spPr/>
    </dgm:pt>
    <dgm:pt modelId="{49EF190E-99FA-4470-A584-53855012D41B}" type="pres">
      <dgm:prSet presAssocID="{F1173B95-90BB-448F-9451-45B656E42801}" presName="textRect" presStyleLbl="revTx" presStyleIdx="2" presStyleCnt="5">
        <dgm:presLayoutVars>
          <dgm:chMax val="1"/>
          <dgm:chPref val="1"/>
        </dgm:presLayoutVars>
      </dgm:prSet>
      <dgm:spPr/>
    </dgm:pt>
    <dgm:pt modelId="{3E31A62E-B0F7-4E43-B483-3C037604338F}" type="pres">
      <dgm:prSet presAssocID="{343BABF6-F28E-4428-AC53-71B23A40270E}" presName="sibTrans" presStyleCnt="0"/>
      <dgm:spPr/>
    </dgm:pt>
    <dgm:pt modelId="{C5401915-B872-42CA-A39B-04CD76E7D95A}" type="pres">
      <dgm:prSet presAssocID="{5149E663-C533-49C5-89B7-0C5CE897E24B}" presName="compNode" presStyleCnt="0"/>
      <dgm:spPr/>
    </dgm:pt>
    <dgm:pt modelId="{1FA8F612-CD1E-4836-9236-7FD1B20106E9}" type="pres">
      <dgm:prSet presAssocID="{5149E663-C533-49C5-89B7-0C5CE897E24B}" presName="iconBgRect" presStyleLbl="bgShp" presStyleIdx="3" presStyleCnt="5"/>
      <dgm:spPr/>
    </dgm:pt>
    <dgm:pt modelId="{5EE1F756-CEEF-4835-A752-909397BCE6F6}" type="pres">
      <dgm:prSet presAssocID="{5149E663-C533-49C5-89B7-0C5CE897E24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e Arrow: U-turn with tail"/>
        </a:ext>
      </dgm:extLst>
    </dgm:pt>
    <dgm:pt modelId="{B67D149B-1E39-4F07-8049-DBB3D516849F}" type="pres">
      <dgm:prSet presAssocID="{5149E663-C533-49C5-89B7-0C5CE897E24B}" presName="spaceRect" presStyleCnt="0"/>
      <dgm:spPr/>
    </dgm:pt>
    <dgm:pt modelId="{C65A09CF-21B7-4B7A-8537-B1CD5B2EEE8F}" type="pres">
      <dgm:prSet presAssocID="{5149E663-C533-49C5-89B7-0C5CE897E24B}" presName="textRect" presStyleLbl="revTx" presStyleIdx="3" presStyleCnt="5">
        <dgm:presLayoutVars>
          <dgm:chMax val="1"/>
          <dgm:chPref val="1"/>
        </dgm:presLayoutVars>
      </dgm:prSet>
      <dgm:spPr/>
    </dgm:pt>
    <dgm:pt modelId="{F51783D3-FE52-4453-8B9F-0DF1C0602DBC}" type="pres">
      <dgm:prSet presAssocID="{A169C5BA-C214-469C-B901-558C98FB1D26}" presName="sibTrans" presStyleCnt="0"/>
      <dgm:spPr/>
    </dgm:pt>
    <dgm:pt modelId="{66A5E4B0-FB57-4223-9BDB-41F25A7B1FC3}" type="pres">
      <dgm:prSet presAssocID="{8E113369-F98E-4A4E-AC77-85DE6A7E5C5C}" presName="compNode" presStyleCnt="0"/>
      <dgm:spPr/>
    </dgm:pt>
    <dgm:pt modelId="{A34B33C9-FDDB-409D-8028-C82A96A8EF7B}" type="pres">
      <dgm:prSet presAssocID="{8E113369-F98E-4A4E-AC77-85DE6A7E5C5C}" presName="iconBgRect" presStyleLbl="bgShp" presStyleIdx="4" presStyleCnt="5"/>
      <dgm:spPr/>
    </dgm:pt>
    <dgm:pt modelId="{54B53052-AA08-40FF-8CD6-A74A924AF96C}" type="pres">
      <dgm:prSet presAssocID="{8E113369-F98E-4A4E-AC77-85DE6A7E5C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59F558D4-E88B-4767-87D7-928C3E1055B3}" type="pres">
      <dgm:prSet presAssocID="{8E113369-F98E-4A4E-AC77-85DE6A7E5C5C}" presName="spaceRect" presStyleCnt="0"/>
      <dgm:spPr/>
    </dgm:pt>
    <dgm:pt modelId="{82FD6CE1-00B8-4091-BEED-E38B87587007}" type="pres">
      <dgm:prSet presAssocID="{8E113369-F98E-4A4E-AC77-85DE6A7E5C5C}" presName="textRect" presStyleLbl="revTx" presStyleIdx="4" presStyleCnt="5">
        <dgm:presLayoutVars>
          <dgm:chMax val="1"/>
          <dgm:chPref val="1"/>
        </dgm:presLayoutVars>
      </dgm:prSet>
      <dgm:spPr/>
    </dgm:pt>
  </dgm:ptLst>
  <dgm:cxnLst>
    <dgm:cxn modelId="{B3F2EF0A-8957-43F4-AB2B-2E89911166DD}" type="presOf" srcId="{9520581B-2001-49C9-9532-382B1B95F5E8}" destId="{BC25BE41-95DC-471D-86F8-E97FC9A5178D}" srcOrd="0" destOrd="0" presId="urn:microsoft.com/office/officeart/2018/5/layout/IconCircleLabelList"/>
    <dgm:cxn modelId="{D0DE1D14-5BA2-44E9-83F3-C1928B37C83C}" type="presOf" srcId="{98EDEB80-3AAF-4355-8B96-F74E3767AEBE}" destId="{E431B064-F8F7-49B2-9A3E-DD5F938186B9}" srcOrd="0" destOrd="0" presId="urn:microsoft.com/office/officeart/2018/5/layout/IconCircleLabelList"/>
    <dgm:cxn modelId="{ECE0A837-844D-4E14-8587-B6E11F702FD1}" srcId="{98EDEB80-3AAF-4355-8B96-F74E3767AEBE}" destId="{5149E663-C533-49C5-89B7-0C5CE897E24B}" srcOrd="3" destOrd="0" parTransId="{7AF29E02-27A2-475B-A8A2-A7B6FA3DFB84}" sibTransId="{A169C5BA-C214-469C-B901-558C98FB1D26}"/>
    <dgm:cxn modelId="{7E0A9865-C423-4B2D-96C4-AD2A9AF69D3E}" srcId="{98EDEB80-3AAF-4355-8B96-F74E3767AEBE}" destId="{F1173B95-90BB-448F-9451-45B656E42801}" srcOrd="2" destOrd="0" parTransId="{A904266E-251C-49AA-A732-A1B8D8929E30}" sibTransId="{343BABF6-F28E-4428-AC53-71B23A40270E}"/>
    <dgm:cxn modelId="{0C6EB36D-22BF-4EDE-908C-0CFF2ACB0679}" srcId="{98EDEB80-3AAF-4355-8B96-F74E3767AEBE}" destId="{9520581B-2001-49C9-9532-382B1B95F5E8}" srcOrd="1" destOrd="0" parTransId="{B5F4A415-0F12-43F9-A66E-85E445F4786A}" sibTransId="{397556D6-9A3F-4784-B8A0-771FC83A08E0}"/>
    <dgm:cxn modelId="{AB6F9883-A093-469D-89FF-557004EEEF93}" srcId="{98EDEB80-3AAF-4355-8B96-F74E3767AEBE}" destId="{6647A975-02B8-4998-8C8E-E0716B7BF47D}" srcOrd="0" destOrd="0" parTransId="{FA200E26-F765-443D-9F44-160F9B095F8F}" sibTransId="{A8E9181A-FD2F-4A96-9A83-997DAFA74452}"/>
    <dgm:cxn modelId="{F1C6FF84-5F7C-4B59-ABB9-B9F08C32689E}" srcId="{98EDEB80-3AAF-4355-8B96-F74E3767AEBE}" destId="{8E113369-F98E-4A4E-AC77-85DE6A7E5C5C}" srcOrd="4" destOrd="0" parTransId="{7B1182BC-C276-486E-AEDE-D27473E64926}" sibTransId="{223F153A-8D0D-454E-A0D3-77945670555C}"/>
    <dgm:cxn modelId="{6B6EFAA8-F6B7-48EC-BF24-33A7291C0BC7}" type="presOf" srcId="{5149E663-C533-49C5-89B7-0C5CE897E24B}" destId="{C65A09CF-21B7-4B7A-8537-B1CD5B2EEE8F}" srcOrd="0" destOrd="0" presId="urn:microsoft.com/office/officeart/2018/5/layout/IconCircleLabelList"/>
    <dgm:cxn modelId="{B0EA10CD-C50E-41E4-96AA-A37E1315F638}" type="presOf" srcId="{8E113369-F98E-4A4E-AC77-85DE6A7E5C5C}" destId="{82FD6CE1-00B8-4091-BEED-E38B87587007}" srcOrd="0" destOrd="0" presId="urn:microsoft.com/office/officeart/2018/5/layout/IconCircleLabelList"/>
    <dgm:cxn modelId="{090768D2-E801-46B7-80B3-489A826CAF41}" type="presOf" srcId="{6647A975-02B8-4998-8C8E-E0716B7BF47D}" destId="{71B4868B-5D6D-4151-8704-F4B7BC0AA0F5}" srcOrd="0" destOrd="0" presId="urn:microsoft.com/office/officeart/2018/5/layout/IconCircleLabelList"/>
    <dgm:cxn modelId="{74FD29E1-66AD-4DA2-8B9E-E737C41ED20B}" type="presOf" srcId="{F1173B95-90BB-448F-9451-45B656E42801}" destId="{49EF190E-99FA-4470-A584-53855012D41B}" srcOrd="0" destOrd="0" presId="urn:microsoft.com/office/officeart/2018/5/layout/IconCircleLabelList"/>
    <dgm:cxn modelId="{E167FA57-0EBB-4BF4-B3B0-15846C47C465}" type="presParOf" srcId="{E431B064-F8F7-49B2-9A3E-DD5F938186B9}" destId="{103EB11A-2E56-43F7-AD05-8503C198D216}" srcOrd="0" destOrd="0" presId="urn:microsoft.com/office/officeart/2018/5/layout/IconCircleLabelList"/>
    <dgm:cxn modelId="{76FED680-B2E9-4C0F-9742-4F38B1BF6232}" type="presParOf" srcId="{103EB11A-2E56-43F7-AD05-8503C198D216}" destId="{6E475744-00F9-4C69-95F9-6AFF465488DA}" srcOrd="0" destOrd="0" presId="urn:microsoft.com/office/officeart/2018/5/layout/IconCircleLabelList"/>
    <dgm:cxn modelId="{231ACF0E-9EA3-4789-A7BF-C7BCBE142AA4}" type="presParOf" srcId="{103EB11A-2E56-43F7-AD05-8503C198D216}" destId="{FDC4AABF-98DD-488B-A7AC-C4D1EAFCB62A}" srcOrd="1" destOrd="0" presId="urn:microsoft.com/office/officeart/2018/5/layout/IconCircleLabelList"/>
    <dgm:cxn modelId="{1D9FCC25-08DE-4E7E-B730-02707A81B194}" type="presParOf" srcId="{103EB11A-2E56-43F7-AD05-8503C198D216}" destId="{3F8CD9E5-1F80-45E4-8F16-8007591364C8}" srcOrd="2" destOrd="0" presId="urn:microsoft.com/office/officeart/2018/5/layout/IconCircleLabelList"/>
    <dgm:cxn modelId="{A873ECD7-81F7-4092-8BDC-C4F4CAC3932A}" type="presParOf" srcId="{103EB11A-2E56-43F7-AD05-8503C198D216}" destId="{71B4868B-5D6D-4151-8704-F4B7BC0AA0F5}" srcOrd="3" destOrd="0" presId="urn:microsoft.com/office/officeart/2018/5/layout/IconCircleLabelList"/>
    <dgm:cxn modelId="{43FC9E27-C8DD-4611-97F8-17D9D74324CD}" type="presParOf" srcId="{E431B064-F8F7-49B2-9A3E-DD5F938186B9}" destId="{5FC676E2-01E9-4E98-8E0E-CE8BAACB86CA}" srcOrd="1" destOrd="0" presId="urn:microsoft.com/office/officeart/2018/5/layout/IconCircleLabelList"/>
    <dgm:cxn modelId="{EDAF6921-9975-40B8-B6BC-DBBEE03FAF46}" type="presParOf" srcId="{E431B064-F8F7-49B2-9A3E-DD5F938186B9}" destId="{07FBFABA-7672-4536-A205-5A84809060A1}" srcOrd="2" destOrd="0" presId="urn:microsoft.com/office/officeart/2018/5/layout/IconCircleLabelList"/>
    <dgm:cxn modelId="{ADF864B0-FC6A-4119-A190-B53E9253BD9A}" type="presParOf" srcId="{07FBFABA-7672-4536-A205-5A84809060A1}" destId="{A8FA54AF-0F20-4144-A803-E567DC66E284}" srcOrd="0" destOrd="0" presId="urn:microsoft.com/office/officeart/2018/5/layout/IconCircleLabelList"/>
    <dgm:cxn modelId="{DA6D8EA0-1F23-43DC-88B0-90E017E62C9D}" type="presParOf" srcId="{07FBFABA-7672-4536-A205-5A84809060A1}" destId="{6C327E9B-B73D-4AE6-8ACC-47BF538DE9A7}" srcOrd="1" destOrd="0" presId="urn:microsoft.com/office/officeart/2018/5/layout/IconCircleLabelList"/>
    <dgm:cxn modelId="{D2614AAF-D907-4DEB-BFBC-8E9C012FB9CE}" type="presParOf" srcId="{07FBFABA-7672-4536-A205-5A84809060A1}" destId="{1CE607F5-1E25-4E84-8F2D-3B69FD4F7CC9}" srcOrd="2" destOrd="0" presId="urn:microsoft.com/office/officeart/2018/5/layout/IconCircleLabelList"/>
    <dgm:cxn modelId="{44E1DB83-E80C-4093-AB10-1F4B2EF80050}" type="presParOf" srcId="{07FBFABA-7672-4536-A205-5A84809060A1}" destId="{BC25BE41-95DC-471D-86F8-E97FC9A5178D}" srcOrd="3" destOrd="0" presId="urn:microsoft.com/office/officeart/2018/5/layout/IconCircleLabelList"/>
    <dgm:cxn modelId="{E8D9576B-776D-4EA5-842A-C6D6F86BDBE9}" type="presParOf" srcId="{E431B064-F8F7-49B2-9A3E-DD5F938186B9}" destId="{51EA5DED-74A9-49E6-998B-A5D93F62BCBB}" srcOrd="3" destOrd="0" presId="urn:microsoft.com/office/officeart/2018/5/layout/IconCircleLabelList"/>
    <dgm:cxn modelId="{3A38CD1F-2FC2-442E-AC77-56C9F6DB383A}" type="presParOf" srcId="{E431B064-F8F7-49B2-9A3E-DD5F938186B9}" destId="{FA209EB3-AE98-416D-9DB3-B18AECCE7074}" srcOrd="4" destOrd="0" presId="urn:microsoft.com/office/officeart/2018/5/layout/IconCircleLabelList"/>
    <dgm:cxn modelId="{860C2884-61C3-4918-A64E-5BDD509949D2}" type="presParOf" srcId="{FA209EB3-AE98-416D-9DB3-B18AECCE7074}" destId="{8AAB61B2-A3C4-452E-8131-C681C981D8B4}" srcOrd="0" destOrd="0" presId="urn:microsoft.com/office/officeart/2018/5/layout/IconCircleLabelList"/>
    <dgm:cxn modelId="{9C397A98-A846-49E5-A3C8-8C2FEF838F26}" type="presParOf" srcId="{FA209EB3-AE98-416D-9DB3-B18AECCE7074}" destId="{F8FD4404-AC50-4F94-8D7E-10BE7C7F21EF}" srcOrd="1" destOrd="0" presId="urn:microsoft.com/office/officeart/2018/5/layout/IconCircleLabelList"/>
    <dgm:cxn modelId="{907F19BF-F2AB-4892-B9F8-79CA99A74E7F}" type="presParOf" srcId="{FA209EB3-AE98-416D-9DB3-B18AECCE7074}" destId="{A0210ECE-2699-4973-86C4-D768DCCEF8A9}" srcOrd="2" destOrd="0" presId="urn:microsoft.com/office/officeart/2018/5/layout/IconCircleLabelList"/>
    <dgm:cxn modelId="{6D203FCD-00DB-4C5D-8017-8FED90A0A5D7}" type="presParOf" srcId="{FA209EB3-AE98-416D-9DB3-B18AECCE7074}" destId="{49EF190E-99FA-4470-A584-53855012D41B}" srcOrd="3" destOrd="0" presId="urn:microsoft.com/office/officeart/2018/5/layout/IconCircleLabelList"/>
    <dgm:cxn modelId="{ED8B5B6F-8126-4FDB-A23C-AA1FB8924A81}" type="presParOf" srcId="{E431B064-F8F7-49B2-9A3E-DD5F938186B9}" destId="{3E31A62E-B0F7-4E43-B483-3C037604338F}" srcOrd="5" destOrd="0" presId="urn:microsoft.com/office/officeart/2018/5/layout/IconCircleLabelList"/>
    <dgm:cxn modelId="{9CBFF098-F497-49B8-B483-77915BD3B3D3}" type="presParOf" srcId="{E431B064-F8F7-49B2-9A3E-DD5F938186B9}" destId="{C5401915-B872-42CA-A39B-04CD76E7D95A}" srcOrd="6" destOrd="0" presId="urn:microsoft.com/office/officeart/2018/5/layout/IconCircleLabelList"/>
    <dgm:cxn modelId="{D632854E-8D6F-4CF2-A0E4-8A36F245057A}" type="presParOf" srcId="{C5401915-B872-42CA-A39B-04CD76E7D95A}" destId="{1FA8F612-CD1E-4836-9236-7FD1B20106E9}" srcOrd="0" destOrd="0" presId="urn:microsoft.com/office/officeart/2018/5/layout/IconCircleLabelList"/>
    <dgm:cxn modelId="{D17703C3-B0D2-4008-B2D3-4AFADBD1C51B}" type="presParOf" srcId="{C5401915-B872-42CA-A39B-04CD76E7D95A}" destId="{5EE1F756-CEEF-4835-A752-909397BCE6F6}" srcOrd="1" destOrd="0" presId="urn:microsoft.com/office/officeart/2018/5/layout/IconCircleLabelList"/>
    <dgm:cxn modelId="{F23BD464-CA51-422E-848C-20A288AE6DA9}" type="presParOf" srcId="{C5401915-B872-42CA-A39B-04CD76E7D95A}" destId="{B67D149B-1E39-4F07-8049-DBB3D516849F}" srcOrd="2" destOrd="0" presId="urn:microsoft.com/office/officeart/2018/5/layout/IconCircleLabelList"/>
    <dgm:cxn modelId="{D61B84F3-D6AA-4A5F-9ED7-652D26E0B326}" type="presParOf" srcId="{C5401915-B872-42CA-A39B-04CD76E7D95A}" destId="{C65A09CF-21B7-4B7A-8537-B1CD5B2EEE8F}" srcOrd="3" destOrd="0" presId="urn:microsoft.com/office/officeart/2018/5/layout/IconCircleLabelList"/>
    <dgm:cxn modelId="{9771F78F-2A7E-4730-8180-EB3297744D7B}" type="presParOf" srcId="{E431B064-F8F7-49B2-9A3E-DD5F938186B9}" destId="{F51783D3-FE52-4453-8B9F-0DF1C0602DBC}" srcOrd="7" destOrd="0" presId="urn:microsoft.com/office/officeart/2018/5/layout/IconCircleLabelList"/>
    <dgm:cxn modelId="{5BBBA2A1-40B4-434A-ADEB-B8871CDF7458}" type="presParOf" srcId="{E431B064-F8F7-49B2-9A3E-DD5F938186B9}" destId="{66A5E4B0-FB57-4223-9BDB-41F25A7B1FC3}" srcOrd="8" destOrd="0" presId="urn:microsoft.com/office/officeart/2018/5/layout/IconCircleLabelList"/>
    <dgm:cxn modelId="{26D1318D-06CA-4C36-92FB-1F26C4624B94}" type="presParOf" srcId="{66A5E4B0-FB57-4223-9BDB-41F25A7B1FC3}" destId="{A34B33C9-FDDB-409D-8028-C82A96A8EF7B}" srcOrd="0" destOrd="0" presId="urn:microsoft.com/office/officeart/2018/5/layout/IconCircleLabelList"/>
    <dgm:cxn modelId="{F0A31C66-CDE6-4CE0-891E-09753DEF6F75}" type="presParOf" srcId="{66A5E4B0-FB57-4223-9BDB-41F25A7B1FC3}" destId="{54B53052-AA08-40FF-8CD6-A74A924AF96C}" srcOrd="1" destOrd="0" presId="urn:microsoft.com/office/officeart/2018/5/layout/IconCircleLabelList"/>
    <dgm:cxn modelId="{DD232EA4-A887-47E6-81A6-9F7D11FAD4B9}" type="presParOf" srcId="{66A5E4B0-FB57-4223-9BDB-41F25A7B1FC3}" destId="{59F558D4-E88B-4767-87D7-928C3E1055B3}" srcOrd="2" destOrd="0" presId="urn:microsoft.com/office/officeart/2018/5/layout/IconCircleLabelList"/>
    <dgm:cxn modelId="{EDB522A3-DC2E-4479-8A01-A42474DD3CA9}" type="presParOf" srcId="{66A5E4B0-FB57-4223-9BDB-41F25A7B1FC3}" destId="{82FD6CE1-00B8-4091-BEED-E38B8758700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35B94F-8DE2-4043-A300-9B6EDC3E0A66}"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D84F331-168D-408E-A459-08D866239F31}">
      <dgm:prSet/>
      <dgm:spPr/>
      <dgm:t>
        <a:bodyPr/>
        <a:lstStyle/>
        <a:p>
          <a:r>
            <a:rPr lang="en-AU"/>
            <a:t>A list of neighbourhoods of Sydney</a:t>
          </a:r>
          <a:endParaRPr lang="en-US"/>
        </a:p>
      </dgm:t>
    </dgm:pt>
    <dgm:pt modelId="{8A134C43-84D0-4E19-909B-05C03B4353F9}" type="parTrans" cxnId="{0A32C4B6-0A69-49B4-B23C-B4C622B9032E}">
      <dgm:prSet/>
      <dgm:spPr/>
      <dgm:t>
        <a:bodyPr/>
        <a:lstStyle/>
        <a:p>
          <a:endParaRPr lang="en-US"/>
        </a:p>
      </dgm:t>
    </dgm:pt>
    <dgm:pt modelId="{BA932066-E5AC-44AB-94A8-5182E3C9B305}" type="sibTrans" cxnId="{0A32C4B6-0A69-49B4-B23C-B4C622B9032E}">
      <dgm:prSet/>
      <dgm:spPr/>
      <dgm:t>
        <a:bodyPr/>
        <a:lstStyle/>
        <a:p>
          <a:endParaRPr lang="en-US"/>
        </a:p>
      </dgm:t>
    </dgm:pt>
    <dgm:pt modelId="{E08EB0A6-1BB6-4FB4-BB21-3E62FF0820D7}">
      <dgm:prSet/>
      <dgm:spPr/>
      <dgm:t>
        <a:bodyPr/>
        <a:lstStyle/>
        <a:p>
          <a:r>
            <a:rPr lang="en-AU"/>
            <a:t>Population size and area size of neighbourhoods</a:t>
          </a:r>
          <a:endParaRPr lang="en-US"/>
        </a:p>
      </dgm:t>
    </dgm:pt>
    <dgm:pt modelId="{26D154D5-440A-4B22-867D-5F3C8BBEB808}" type="parTrans" cxnId="{73629567-6FB1-4A4F-8925-23956DBC90C2}">
      <dgm:prSet/>
      <dgm:spPr/>
      <dgm:t>
        <a:bodyPr/>
        <a:lstStyle/>
        <a:p>
          <a:endParaRPr lang="en-US"/>
        </a:p>
      </dgm:t>
    </dgm:pt>
    <dgm:pt modelId="{CAAC124F-5FA8-441E-AE37-130020F910BC}" type="sibTrans" cxnId="{73629567-6FB1-4A4F-8925-23956DBC90C2}">
      <dgm:prSet/>
      <dgm:spPr/>
      <dgm:t>
        <a:bodyPr/>
        <a:lstStyle/>
        <a:p>
          <a:endParaRPr lang="en-US"/>
        </a:p>
      </dgm:t>
    </dgm:pt>
    <dgm:pt modelId="{228080AA-556D-4F30-94AE-57FF49D2ECFB}">
      <dgm:prSet/>
      <dgm:spPr/>
      <dgm:t>
        <a:bodyPr/>
        <a:lstStyle/>
        <a:p>
          <a:r>
            <a:rPr lang="en-AU"/>
            <a:t>Foursquare API with venues</a:t>
          </a:r>
          <a:endParaRPr lang="en-US"/>
        </a:p>
      </dgm:t>
    </dgm:pt>
    <dgm:pt modelId="{B0D817E9-1D29-4391-A087-4895CD225AE4}" type="parTrans" cxnId="{E6EBD7E1-574B-4AA8-AC32-0E549931CF3F}">
      <dgm:prSet/>
      <dgm:spPr/>
      <dgm:t>
        <a:bodyPr/>
        <a:lstStyle/>
        <a:p>
          <a:endParaRPr lang="en-US"/>
        </a:p>
      </dgm:t>
    </dgm:pt>
    <dgm:pt modelId="{EF1901F3-A0A8-4F01-87DB-87409ACB4E3E}" type="sibTrans" cxnId="{E6EBD7E1-574B-4AA8-AC32-0E549931CF3F}">
      <dgm:prSet/>
      <dgm:spPr/>
      <dgm:t>
        <a:bodyPr/>
        <a:lstStyle/>
        <a:p>
          <a:endParaRPr lang="en-US"/>
        </a:p>
      </dgm:t>
    </dgm:pt>
    <dgm:pt modelId="{B6BE9A60-6859-43F4-8BCE-FB501C4AF7DC}" type="pres">
      <dgm:prSet presAssocID="{3A35B94F-8DE2-4043-A300-9B6EDC3E0A66}" presName="root" presStyleCnt="0">
        <dgm:presLayoutVars>
          <dgm:dir/>
          <dgm:resizeHandles val="exact"/>
        </dgm:presLayoutVars>
      </dgm:prSet>
      <dgm:spPr/>
    </dgm:pt>
    <dgm:pt modelId="{FAB5F25B-A7D3-4569-BC57-77A6C880D649}" type="pres">
      <dgm:prSet presAssocID="{3A35B94F-8DE2-4043-A300-9B6EDC3E0A66}" presName="container" presStyleCnt="0">
        <dgm:presLayoutVars>
          <dgm:dir/>
          <dgm:resizeHandles val="exact"/>
        </dgm:presLayoutVars>
      </dgm:prSet>
      <dgm:spPr/>
    </dgm:pt>
    <dgm:pt modelId="{7523D090-CDC7-41A1-AAE6-650BE0492AFD}" type="pres">
      <dgm:prSet presAssocID="{AD84F331-168D-408E-A459-08D866239F31}" presName="compNode" presStyleCnt="0"/>
      <dgm:spPr/>
    </dgm:pt>
    <dgm:pt modelId="{600EEC1B-967B-44D2-9EA7-7C5DA3A182AA}" type="pres">
      <dgm:prSet presAssocID="{AD84F331-168D-408E-A459-08D866239F31}" presName="iconBgRect" presStyleLbl="bgShp" presStyleIdx="0" presStyleCnt="3"/>
      <dgm:spPr/>
    </dgm:pt>
    <dgm:pt modelId="{F5133F1B-4DB6-41A7-B327-160E350CCB34}" type="pres">
      <dgm:prSet presAssocID="{AD84F331-168D-408E-A459-08D866239F3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AA2532DE-E384-4D74-9DA5-66C2D4C7D0DC}" type="pres">
      <dgm:prSet presAssocID="{AD84F331-168D-408E-A459-08D866239F31}" presName="spaceRect" presStyleCnt="0"/>
      <dgm:spPr/>
    </dgm:pt>
    <dgm:pt modelId="{B0045303-891A-4516-9EA8-5C2D48B4EA94}" type="pres">
      <dgm:prSet presAssocID="{AD84F331-168D-408E-A459-08D866239F31}" presName="textRect" presStyleLbl="revTx" presStyleIdx="0" presStyleCnt="3">
        <dgm:presLayoutVars>
          <dgm:chMax val="1"/>
          <dgm:chPref val="1"/>
        </dgm:presLayoutVars>
      </dgm:prSet>
      <dgm:spPr/>
    </dgm:pt>
    <dgm:pt modelId="{3ABE3937-8F96-4B6E-9BC1-30C3494E1B31}" type="pres">
      <dgm:prSet presAssocID="{BA932066-E5AC-44AB-94A8-5182E3C9B305}" presName="sibTrans" presStyleLbl="sibTrans2D1" presStyleIdx="0" presStyleCnt="0"/>
      <dgm:spPr/>
    </dgm:pt>
    <dgm:pt modelId="{2C45AA63-C5E5-470C-A6D0-6C799781EA66}" type="pres">
      <dgm:prSet presAssocID="{E08EB0A6-1BB6-4FB4-BB21-3E62FF0820D7}" presName="compNode" presStyleCnt="0"/>
      <dgm:spPr/>
    </dgm:pt>
    <dgm:pt modelId="{A4013E68-AB5D-49B2-B4DE-78F6EC463E39}" type="pres">
      <dgm:prSet presAssocID="{E08EB0A6-1BB6-4FB4-BB21-3E62FF0820D7}" presName="iconBgRect" presStyleLbl="bgShp" presStyleIdx="1" presStyleCnt="3"/>
      <dgm:spPr/>
    </dgm:pt>
    <dgm:pt modelId="{56AB57F2-FAA6-4289-AC3B-F1FDC9A3925F}" type="pres">
      <dgm:prSet presAssocID="{E08EB0A6-1BB6-4FB4-BB21-3E62FF0820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A8F1A51D-F3E7-4208-A1DC-50E6AD17EB21}" type="pres">
      <dgm:prSet presAssocID="{E08EB0A6-1BB6-4FB4-BB21-3E62FF0820D7}" presName="spaceRect" presStyleCnt="0"/>
      <dgm:spPr/>
    </dgm:pt>
    <dgm:pt modelId="{EA1C47F9-2051-449F-ABDE-84B860087F3A}" type="pres">
      <dgm:prSet presAssocID="{E08EB0A6-1BB6-4FB4-BB21-3E62FF0820D7}" presName="textRect" presStyleLbl="revTx" presStyleIdx="1" presStyleCnt="3">
        <dgm:presLayoutVars>
          <dgm:chMax val="1"/>
          <dgm:chPref val="1"/>
        </dgm:presLayoutVars>
      </dgm:prSet>
      <dgm:spPr/>
    </dgm:pt>
    <dgm:pt modelId="{FBD5B2B6-4F21-463D-9028-38D95C634BE6}" type="pres">
      <dgm:prSet presAssocID="{CAAC124F-5FA8-441E-AE37-130020F910BC}" presName="sibTrans" presStyleLbl="sibTrans2D1" presStyleIdx="0" presStyleCnt="0"/>
      <dgm:spPr/>
    </dgm:pt>
    <dgm:pt modelId="{4CCC4663-0D7B-4C7E-B4E8-AA36FFE9BC4E}" type="pres">
      <dgm:prSet presAssocID="{228080AA-556D-4F30-94AE-57FF49D2ECFB}" presName="compNode" presStyleCnt="0"/>
      <dgm:spPr/>
    </dgm:pt>
    <dgm:pt modelId="{D31DD120-1EED-4B9A-B0A4-65B89B0EE14C}" type="pres">
      <dgm:prSet presAssocID="{228080AA-556D-4F30-94AE-57FF49D2ECFB}" presName="iconBgRect" presStyleLbl="bgShp" presStyleIdx="2" presStyleCnt="3"/>
      <dgm:spPr/>
    </dgm:pt>
    <dgm:pt modelId="{DF931B36-B0E5-4DCD-89D0-4010C099C2D5}" type="pres">
      <dgm:prSet presAssocID="{228080AA-556D-4F30-94AE-57FF49D2ECF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ilding"/>
        </a:ext>
      </dgm:extLst>
    </dgm:pt>
    <dgm:pt modelId="{B5C4C3DF-9A99-440C-885E-A5047B2F61D8}" type="pres">
      <dgm:prSet presAssocID="{228080AA-556D-4F30-94AE-57FF49D2ECFB}" presName="spaceRect" presStyleCnt="0"/>
      <dgm:spPr/>
    </dgm:pt>
    <dgm:pt modelId="{433A4F20-D03E-471E-838A-C7740D8E0ADF}" type="pres">
      <dgm:prSet presAssocID="{228080AA-556D-4F30-94AE-57FF49D2ECFB}" presName="textRect" presStyleLbl="revTx" presStyleIdx="2" presStyleCnt="3">
        <dgm:presLayoutVars>
          <dgm:chMax val="1"/>
          <dgm:chPref val="1"/>
        </dgm:presLayoutVars>
      </dgm:prSet>
      <dgm:spPr/>
    </dgm:pt>
  </dgm:ptLst>
  <dgm:cxnLst>
    <dgm:cxn modelId="{F5659506-52B4-467F-9DCE-31683160A9AF}" type="presOf" srcId="{228080AA-556D-4F30-94AE-57FF49D2ECFB}" destId="{433A4F20-D03E-471E-838A-C7740D8E0ADF}" srcOrd="0" destOrd="0" presId="urn:microsoft.com/office/officeart/2018/2/layout/IconCircleList"/>
    <dgm:cxn modelId="{73629567-6FB1-4A4F-8925-23956DBC90C2}" srcId="{3A35B94F-8DE2-4043-A300-9B6EDC3E0A66}" destId="{E08EB0A6-1BB6-4FB4-BB21-3E62FF0820D7}" srcOrd="1" destOrd="0" parTransId="{26D154D5-440A-4B22-867D-5F3C8BBEB808}" sibTransId="{CAAC124F-5FA8-441E-AE37-130020F910BC}"/>
    <dgm:cxn modelId="{40AF0768-F027-4C65-A4BA-585666B7B8B0}" type="presOf" srcId="{E08EB0A6-1BB6-4FB4-BB21-3E62FF0820D7}" destId="{EA1C47F9-2051-449F-ABDE-84B860087F3A}" srcOrd="0" destOrd="0" presId="urn:microsoft.com/office/officeart/2018/2/layout/IconCircleList"/>
    <dgm:cxn modelId="{8296788C-6F1D-4DF5-8687-D455E582FF81}" type="presOf" srcId="{AD84F331-168D-408E-A459-08D866239F31}" destId="{B0045303-891A-4516-9EA8-5C2D48B4EA94}" srcOrd="0" destOrd="0" presId="urn:microsoft.com/office/officeart/2018/2/layout/IconCircleList"/>
    <dgm:cxn modelId="{74E66CA1-3778-4814-A09F-4166B5A90C69}" type="presOf" srcId="{CAAC124F-5FA8-441E-AE37-130020F910BC}" destId="{FBD5B2B6-4F21-463D-9028-38D95C634BE6}" srcOrd="0" destOrd="0" presId="urn:microsoft.com/office/officeart/2018/2/layout/IconCircleList"/>
    <dgm:cxn modelId="{0A32C4B6-0A69-49B4-B23C-B4C622B9032E}" srcId="{3A35B94F-8DE2-4043-A300-9B6EDC3E0A66}" destId="{AD84F331-168D-408E-A459-08D866239F31}" srcOrd="0" destOrd="0" parTransId="{8A134C43-84D0-4E19-909B-05C03B4353F9}" sibTransId="{BA932066-E5AC-44AB-94A8-5182E3C9B305}"/>
    <dgm:cxn modelId="{A29724D6-F89E-4FEC-8A45-99241B929E05}" type="presOf" srcId="{BA932066-E5AC-44AB-94A8-5182E3C9B305}" destId="{3ABE3937-8F96-4B6E-9BC1-30C3494E1B31}" srcOrd="0" destOrd="0" presId="urn:microsoft.com/office/officeart/2018/2/layout/IconCircleList"/>
    <dgm:cxn modelId="{E6EBD7E1-574B-4AA8-AC32-0E549931CF3F}" srcId="{3A35B94F-8DE2-4043-A300-9B6EDC3E0A66}" destId="{228080AA-556D-4F30-94AE-57FF49D2ECFB}" srcOrd="2" destOrd="0" parTransId="{B0D817E9-1D29-4391-A087-4895CD225AE4}" sibTransId="{EF1901F3-A0A8-4F01-87DB-87409ACB4E3E}"/>
    <dgm:cxn modelId="{4D0CB4EC-C402-4166-896D-45A6AFE6D573}" type="presOf" srcId="{3A35B94F-8DE2-4043-A300-9B6EDC3E0A66}" destId="{B6BE9A60-6859-43F4-8BCE-FB501C4AF7DC}" srcOrd="0" destOrd="0" presId="urn:microsoft.com/office/officeart/2018/2/layout/IconCircleList"/>
    <dgm:cxn modelId="{3C0E3AB0-A283-40E8-9E67-DE9DA23348E9}" type="presParOf" srcId="{B6BE9A60-6859-43F4-8BCE-FB501C4AF7DC}" destId="{FAB5F25B-A7D3-4569-BC57-77A6C880D649}" srcOrd="0" destOrd="0" presId="urn:microsoft.com/office/officeart/2018/2/layout/IconCircleList"/>
    <dgm:cxn modelId="{D5A2F247-1E1F-4806-B0E4-F1851FBCB078}" type="presParOf" srcId="{FAB5F25B-A7D3-4569-BC57-77A6C880D649}" destId="{7523D090-CDC7-41A1-AAE6-650BE0492AFD}" srcOrd="0" destOrd="0" presId="urn:microsoft.com/office/officeart/2018/2/layout/IconCircleList"/>
    <dgm:cxn modelId="{B04BFBC6-CAED-47E4-8A86-566C15573B9E}" type="presParOf" srcId="{7523D090-CDC7-41A1-AAE6-650BE0492AFD}" destId="{600EEC1B-967B-44D2-9EA7-7C5DA3A182AA}" srcOrd="0" destOrd="0" presId="urn:microsoft.com/office/officeart/2018/2/layout/IconCircleList"/>
    <dgm:cxn modelId="{0C7617D8-AA27-411C-9F84-73ED07549F2F}" type="presParOf" srcId="{7523D090-CDC7-41A1-AAE6-650BE0492AFD}" destId="{F5133F1B-4DB6-41A7-B327-160E350CCB34}" srcOrd="1" destOrd="0" presId="urn:microsoft.com/office/officeart/2018/2/layout/IconCircleList"/>
    <dgm:cxn modelId="{DE5009B7-2514-4C52-A269-C92DFCDF607C}" type="presParOf" srcId="{7523D090-CDC7-41A1-AAE6-650BE0492AFD}" destId="{AA2532DE-E384-4D74-9DA5-66C2D4C7D0DC}" srcOrd="2" destOrd="0" presId="urn:microsoft.com/office/officeart/2018/2/layout/IconCircleList"/>
    <dgm:cxn modelId="{C197D204-D8FE-4F59-9EF4-BC48B34ECAC6}" type="presParOf" srcId="{7523D090-CDC7-41A1-AAE6-650BE0492AFD}" destId="{B0045303-891A-4516-9EA8-5C2D48B4EA94}" srcOrd="3" destOrd="0" presId="urn:microsoft.com/office/officeart/2018/2/layout/IconCircleList"/>
    <dgm:cxn modelId="{6637AD92-6FF6-4519-BA58-7558B68B004C}" type="presParOf" srcId="{FAB5F25B-A7D3-4569-BC57-77A6C880D649}" destId="{3ABE3937-8F96-4B6E-9BC1-30C3494E1B31}" srcOrd="1" destOrd="0" presId="urn:microsoft.com/office/officeart/2018/2/layout/IconCircleList"/>
    <dgm:cxn modelId="{7F11FF4E-0233-45D5-BD5E-5CF34DAC880E}" type="presParOf" srcId="{FAB5F25B-A7D3-4569-BC57-77A6C880D649}" destId="{2C45AA63-C5E5-470C-A6D0-6C799781EA66}" srcOrd="2" destOrd="0" presId="urn:microsoft.com/office/officeart/2018/2/layout/IconCircleList"/>
    <dgm:cxn modelId="{0CEC499C-CF1F-4293-B462-3A9D5A626224}" type="presParOf" srcId="{2C45AA63-C5E5-470C-A6D0-6C799781EA66}" destId="{A4013E68-AB5D-49B2-B4DE-78F6EC463E39}" srcOrd="0" destOrd="0" presId="urn:microsoft.com/office/officeart/2018/2/layout/IconCircleList"/>
    <dgm:cxn modelId="{96F15F3C-D5F4-4188-8E8F-B98A5C5ADF98}" type="presParOf" srcId="{2C45AA63-C5E5-470C-A6D0-6C799781EA66}" destId="{56AB57F2-FAA6-4289-AC3B-F1FDC9A3925F}" srcOrd="1" destOrd="0" presId="urn:microsoft.com/office/officeart/2018/2/layout/IconCircleList"/>
    <dgm:cxn modelId="{4E80FA5B-6B63-481E-9E75-CA6C368F2EF5}" type="presParOf" srcId="{2C45AA63-C5E5-470C-A6D0-6C799781EA66}" destId="{A8F1A51D-F3E7-4208-A1DC-50E6AD17EB21}" srcOrd="2" destOrd="0" presId="urn:microsoft.com/office/officeart/2018/2/layout/IconCircleList"/>
    <dgm:cxn modelId="{B8DAD986-9926-4C9F-A701-0BE9D4132304}" type="presParOf" srcId="{2C45AA63-C5E5-470C-A6D0-6C799781EA66}" destId="{EA1C47F9-2051-449F-ABDE-84B860087F3A}" srcOrd="3" destOrd="0" presId="urn:microsoft.com/office/officeart/2018/2/layout/IconCircleList"/>
    <dgm:cxn modelId="{9F3AD22D-35B9-4075-AC4B-AD99C3A42412}" type="presParOf" srcId="{FAB5F25B-A7D3-4569-BC57-77A6C880D649}" destId="{FBD5B2B6-4F21-463D-9028-38D95C634BE6}" srcOrd="3" destOrd="0" presId="urn:microsoft.com/office/officeart/2018/2/layout/IconCircleList"/>
    <dgm:cxn modelId="{99B2BAD2-403E-4461-AC9F-0E9849B8C54B}" type="presParOf" srcId="{FAB5F25B-A7D3-4569-BC57-77A6C880D649}" destId="{4CCC4663-0D7B-4C7E-B4E8-AA36FFE9BC4E}" srcOrd="4" destOrd="0" presId="urn:microsoft.com/office/officeart/2018/2/layout/IconCircleList"/>
    <dgm:cxn modelId="{B35E0FF8-4BD5-456C-9065-44FB87FD0491}" type="presParOf" srcId="{4CCC4663-0D7B-4C7E-B4E8-AA36FFE9BC4E}" destId="{D31DD120-1EED-4B9A-B0A4-65B89B0EE14C}" srcOrd="0" destOrd="0" presId="urn:microsoft.com/office/officeart/2018/2/layout/IconCircleList"/>
    <dgm:cxn modelId="{D16196B7-7BAB-423B-921E-3A85DABAF142}" type="presParOf" srcId="{4CCC4663-0D7B-4C7E-B4E8-AA36FFE9BC4E}" destId="{DF931B36-B0E5-4DCD-89D0-4010C099C2D5}" srcOrd="1" destOrd="0" presId="urn:microsoft.com/office/officeart/2018/2/layout/IconCircleList"/>
    <dgm:cxn modelId="{944B277A-DD78-4E7F-8C7E-451FC7D4D02D}" type="presParOf" srcId="{4CCC4663-0D7B-4C7E-B4E8-AA36FFE9BC4E}" destId="{B5C4C3DF-9A99-440C-885E-A5047B2F61D8}" srcOrd="2" destOrd="0" presId="urn:microsoft.com/office/officeart/2018/2/layout/IconCircleList"/>
    <dgm:cxn modelId="{42E80C16-9D47-4711-8638-CDF3FAC97E28}" type="presParOf" srcId="{4CCC4663-0D7B-4C7E-B4E8-AA36FFE9BC4E}" destId="{433A4F20-D03E-471E-838A-C7740D8E0AD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15DD98-4440-448D-9338-8DDB33EE4C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413BBC8-FFDA-4216-B12D-346F76C4EA65}">
      <dgm:prSet/>
      <dgm:spPr/>
      <dgm:t>
        <a:bodyPr/>
        <a:lstStyle/>
        <a:p>
          <a:r>
            <a:rPr lang="en-AU" b="1"/>
            <a:t>Assign latitude and longitude columns to the data set</a:t>
          </a:r>
          <a:endParaRPr lang="en-US"/>
        </a:p>
      </dgm:t>
    </dgm:pt>
    <dgm:pt modelId="{0EEF3226-55CC-4E1E-920D-439C9AB42AEC}" type="parTrans" cxnId="{4BB0531F-491C-4C86-9914-354B1B3DC03D}">
      <dgm:prSet/>
      <dgm:spPr/>
      <dgm:t>
        <a:bodyPr/>
        <a:lstStyle/>
        <a:p>
          <a:endParaRPr lang="en-US"/>
        </a:p>
      </dgm:t>
    </dgm:pt>
    <dgm:pt modelId="{EA6CB34C-99F0-4A96-97C2-36F59BDEFA4C}" type="sibTrans" cxnId="{4BB0531F-491C-4C86-9914-354B1B3DC03D}">
      <dgm:prSet/>
      <dgm:spPr/>
      <dgm:t>
        <a:bodyPr/>
        <a:lstStyle/>
        <a:p>
          <a:endParaRPr lang="en-US"/>
        </a:p>
      </dgm:t>
    </dgm:pt>
    <dgm:pt modelId="{F06DF8AF-194D-416B-8A0C-C800943E5FF1}">
      <dgm:prSet/>
      <dgm:spPr/>
      <dgm:t>
        <a:bodyPr/>
        <a:lstStyle/>
        <a:p>
          <a:r>
            <a:rPr lang="en-AU" b="1"/>
            <a:t>Calculating radius</a:t>
          </a:r>
          <a:endParaRPr lang="en-US"/>
        </a:p>
      </dgm:t>
    </dgm:pt>
    <dgm:pt modelId="{4DCC8E8B-1E55-4FFF-A0E6-DBB5EDB1301E}" type="parTrans" cxnId="{51B24C61-D654-4729-815B-9DB937A48266}">
      <dgm:prSet/>
      <dgm:spPr/>
      <dgm:t>
        <a:bodyPr/>
        <a:lstStyle/>
        <a:p>
          <a:endParaRPr lang="en-US"/>
        </a:p>
      </dgm:t>
    </dgm:pt>
    <dgm:pt modelId="{5060C293-E445-47B1-BA29-AC87DB1CB9FC}" type="sibTrans" cxnId="{51B24C61-D654-4729-815B-9DB937A48266}">
      <dgm:prSet/>
      <dgm:spPr/>
      <dgm:t>
        <a:bodyPr/>
        <a:lstStyle/>
        <a:p>
          <a:endParaRPr lang="en-US"/>
        </a:p>
      </dgm:t>
    </dgm:pt>
    <dgm:pt modelId="{42F3C530-FAC6-4FE0-9F2D-0A5B4FB1565E}">
      <dgm:prSet/>
      <dgm:spPr/>
      <dgm:t>
        <a:bodyPr/>
        <a:lstStyle/>
        <a:p>
          <a:r>
            <a:rPr lang="en-AU" b="1"/>
            <a:t>Assigning latte-line label to data set</a:t>
          </a:r>
          <a:endParaRPr lang="en-US"/>
        </a:p>
      </dgm:t>
    </dgm:pt>
    <dgm:pt modelId="{2EB48324-E39C-42E3-A6A7-53DE46635839}" type="parTrans" cxnId="{019D0A97-C98D-488C-9A83-E62BF84C3E0F}">
      <dgm:prSet/>
      <dgm:spPr/>
      <dgm:t>
        <a:bodyPr/>
        <a:lstStyle/>
        <a:p>
          <a:endParaRPr lang="en-US"/>
        </a:p>
      </dgm:t>
    </dgm:pt>
    <dgm:pt modelId="{B9779E41-1C52-4C98-AB0A-551FB3A35209}" type="sibTrans" cxnId="{019D0A97-C98D-488C-9A83-E62BF84C3E0F}">
      <dgm:prSet/>
      <dgm:spPr/>
      <dgm:t>
        <a:bodyPr/>
        <a:lstStyle/>
        <a:p>
          <a:endParaRPr lang="en-US"/>
        </a:p>
      </dgm:t>
    </dgm:pt>
    <dgm:pt modelId="{08FC5722-9F38-4B1E-ADEC-298FD36CC2A4}">
      <dgm:prSet/>
      <dgm:spPr/>
      <dgm:t>
        <a:bodyPr/>
        <a:lstStyle/>
        <a:p>
          <a:r>
            <a:rPr lang="en-AU" b="1"/>
            <a:t>Addressing data scarcity</a:t>
          </a:r>
          <a:endParaRPr lang="en-US"/>
        </a:p>
      </dgm:t>
    </dgm:pt>
    <dgm:pt modelId="{63C73A67-7BB5-47A5-AF38-1136C6D6B283}" type="parTrans" cxnId="{AF7042D1-B301-48D8-B96B-E22C884ED36E}">
      <dgm:prSet/>
      <dgm:spPr/>
      <dgm:t>
        <a:bodyPr/>
        <a:lstStyle/>
        <a:p>
          <a:endParaRPr lang="en-US"/>
        </a:p>
      </dgm:t>
    </dgm:pt>
    <dgm:pt modelId="{D194B883-ABF0-4590-8CF3-86E872F0AB91}" type="sibTrans" cxnId="{AF7042D1-B301-48D8-B96B-E22C884ED36E}">
      <dgm:prSet/>
      <dgm:spPr/>
      <dgm:t>
        <a:bodyPr/>
        <a:lstStyle/>
        <a:p>
          <a:endParaRPr lang="en-US"/>
        </a:p>
      </dgm:t>
    </dgm:pt>
    <dgm:pt modelId="{F58FD6AF-9F2F-437A-9C1A-8625F280EF43}" type="pres">
      <dgm:prSet presAssocID="{5715DD98-4440-448D-9338-8DDB33EE4C21}" presName="root" presStyleCnt="0">
        <dgm:presLayoutVars>
          <dgm:dir/>
          <dgm:resizeHandles val="exact"/>
        </dgm:presLayoutVars>
      </dgm:prSet>
      <dgm:spPr/>
    </dgm:pt>
    <dgm:pt modelId="{F6063E83-2C02-4DF7-A95D-02CD63613DB6}" type="pres">
      <dgm:prSet presAssocID="{2413BBC8-FFDA-4216-B12D-346F76C4EA65}" presName="compNode" presStyleCnt="0"/>
      <dgm:spPr/>
    </dgm:pt>
    <dgm:pt modelId="{CE1E9A84-CC02-48B1-B4F6-4497BE852C44}" type="pres">
      <dgm:prSet presAssocID="{2413BBC8-FFDA-4216-B12D-346F76C4EA65}" presName="bgRect" presStyleLbl="bgShp" presStyleIdx="0" presStyleCnt="4"/>
      <dgm:spPr/>
    </dgm:pt>
    <dgm:pt modelId="{7BE07586-7651-460E-8CB1-4DA0F046FDA8}" type="pres">
      <dgm:prSet presAssocID="{2413BBC8-FFDA-4216-B12D-346F76C4EA6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ass"/>
        </a:ext>
      </dgm:extLst>
    </dgm:pt>
    <dgm:pt modelId="{57F87825-1E5A-4D1E-9CF8-968549CF7BFD}" type="pres">
      <dgm:prSet presAssocID="{2413BBC8-FFDA-4216-B12D-346F76C4EA65}" presName="spaceRect" presStyleCnt="0"/>
      <dgm:spPr/>
    </dgm:pt>
    <dgm:pt modelId="{917455C6-CE1A-48A1-9289-F774E43243CA}" type="pres">
      <dgm:prSet presAssocID="{2413BBC8-FFDA-4216-B12D-346F76C4EA65}" presName="parTx" presStyleLbl="revTx" presStyleIdx="0" presStyleCnt="4">
        <dgm:presLayoutVars>
          <dgm:chMax val="0"/>
          <dgm:chPref val="0"/>
        </dgm:presLayoutVars>
      </dgm:prSet>
      <dgm:spPr/>
    </dgm:pt>
    <dgm:pt modelId="{65EF2079-6FB4-4BFC-AB60-602983B15E35}" type="pres">
      <dgm:prSet presAssocID="{EA6CB34C-99F0-4A96-97C2-36F59BDEFA4C}" presName="sibTrans" presStyleCnt="0"/>
      <dgm:spPr/>
    </dgm:pt>
    <dgm:pt modelId="{CCA0E90F-14A8-46C5-AE67-477A1057EF0E}" type="pres">
      <dgm:prSet presAssocID="{F06DF8AF-194D-416B-8A0C-C800943E5FF1}" presName="compNode" presStyleCnt="0"/>
      <dgm:spPr/>
    </dgm:pt>
    <dgm:pt modelId="{9D9C7E6B-EBF6-412E-A751-647DC0074409}" type="pres">
      <dgm:prSet presAssocID="{F06DF8AF-194D-416B-8A0C-C800943E5FF1}" presName="bgRect" presStyleLbl="bgShp" presStyleIdx="1" presStyleCnt="4"/>
      <dgm:spPr/>
    </dgm:pt>
    <dgm:pt modelId="{E2187092-4FE7-46DB-8BF9-629D34BD1FBD}" type="pres">
      <dgm:prSet presAssocID="{F06DF8AF-194D-416B-8A0C-C800943E5FF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hematics"/>
        </a:ext>
      </dgm:extLst>
    </dgm:pt>
    <dgm:pt modelId="{431431FD-76DC-49AD-A99F-F12C3944BADF}" type="pres">
      <dgm:prSet presAssocID="{F06DF8AF-194D-416B-8A0C-C800943E5FF1}" presName="spaceRect" presStyleCnt="0"/>
      <dgm:spPr/>
    </dgm:pt>
    <dgm:pt modelId="{6F6E78E9-1F65-41AB-B1B3-C6B991B25FF0}" type="pres">
      <dgm:prSet presAssocID="{F06DF8AF-194D-416B-8A0C-C800943E5FF1}" presName="parTx" presStyleLbl="revTx" presStyleIdx="1" presStyleCnt="4">
        <dgm:presLayoutVars>
          <dgm:chMax val="0"/>
          <dgm:chPref val="0"/>
        </dgm:presLayoutVars>
      </dgm:prSet>
      <dgm:spPr/>
    </dgm:pt>
    <dgm:pt modelId="{095BEB8F-0EDB-49C8-8055-4F6458026C1F}" type="pres">
      <dgm:prSet presAssocID="{5060C293-E445-47B1-BA29-AC87DB1CB9FC}" presName="sibTrans" presStyleCnt="0"/>
      <dgm:spPr/>
    </dgm:pt>
    <dgm:pt modelId="{D2A47207-96FF-49FB-856D-91D70E7B51BA}" type="pres">
      <dgm:prSet presAssocID="{42F3C530-FAC6-4FE0-9F2D-0A5B4FB1565E}" presName="compNode" presStyleCnt="0"/>
      <dgm:spPr/>
    </dgm:pt>
    <dgm:pt modelId="{2658AF74-4EC3-410E-86C3-D085F5E5AFD5}" type="pres">
      <dgm:prSet presAssocID="{42F3C530-FAC6-4FE0-9F2D-0A5B4FB1565E}" presName="bgRect" presStyleLbl="bgShp" presStyleIdx="2" presStyleCnt="4"/>
      <dgm:spPr/>
    </dgm:pt>
    <dgm:pt modelId="{C596D28D-59D4-43B8-BCDF-4B84C1B032F6}" type="pres">
      <dgm:prSet presAssocID="{42F3C530-FAC6-4FE0-9F2D-0A5B4FB156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ode"/>
        </a:ext>
      </dgm:extLst>
    </dgm:pt>
    <dgm:pt modelId="{F07FDEEC-5D9E-41E4-B0B5-882C017C0AF3}" type="pres">
      <dgm:prSet presAssocID="{42F3C530-FAC6-4FE0-9F2D-0A5B4FB1565E}" presName="spaceRect" presStyleCnt="0"/>
      <dgm:spPr/>
    </dgm:pt>
    <dgm:pt modelId="{0D810FA4-E49F-4889-B1A1-E26B864FC0FE}" type="pres">
      <dgm:prSet presAssocID="{42F3C530-FAC6-4FE0-9F2D-0A5B4FB1565E}" presName="parTx" presStyleLbl="revTx" presStyleIdx="2" presStyleCnt="4">
        <dgm:presLayoutVars>
          <dgm:chMax val="0"/>
          <dgm:chPref val="0"/>
        </dgm:presLayoutVars>
      </dgm:prSet>
      <dgm:spPr/>
    </dgm:pt>
    <dgm:pt modelId="{1AEE29CF-582E-4D64-83FC-7063626A229C}" type="pres">
      <dgm:prSet presAssocID="{B9779E41-1C52-4C98-AB0A-551FB3A35209}" presName="sibTrans" presStyleCnt="0"/>
      <dgm:spPr/>
    </dgm:pt>
    <dgm:pt modelId="{AB1F00AC-E157-4E60-AA92-1E887A093AF6}" type="pres">
      <dgm:prSet presAssocID="{08FC5722-9F38-4B1E-ADEC-298FD36CC2A4}" presName="compNode" presStyleCnt="0"/>
      <dgm:spPr/>
    </dgm:pt>
    <dgm:pt modelId="{950ED0C9-4D98-47F0-BEE4-8287843A30E6}" type="pres">
      <dgm:prSet presAssocID="{08FC5722-9F38-4B1E-ADEC-298FD36CC2A4}" presName="bgRect" presStyleLbl="bgShp" presStyleIdx="3" presStyleCnt="4"/>
      <dgm:spPr/>
    </dgm:pt>
    <dgm:pt modelId="{D2054C0F-87D9-4637-9696-1C6C3C8A23D7}" type="pres">
      <dgm:prSet presAssocID="{08FC5722-9F38-4B1E-ADEC-298FD36CC2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651DE5BF-3850-4F26-AF88-8AD9B5C6A1B5}" type="pres">
      <dgm:prSet presAssocID="{08FC5722-9F38-4B1E-ADEC-298FD36CC2A4}" presName="spaceRect" presStyleCnt="0"/>
      <dgm:spPr/>
    </dgm:pt>
    <dgm:pt modelId="{2EDC2388-2D8D-4AE8-BCDB-1BE97F9E1B46}" type="pres">
      <dgm:prSet presAssocID="{08FC5722-9F38-4B1E-ADEC-298FD36CC2A4}" presName="parTx" presStyleLbl="revTx" presStyleIdx="3" presStyleCnt="4">
        <dgm:presLayoutVars>
          <dgm:chMax val="0"/>
          <dgm:chPref val="0"/>
        </dgm:presLayoutVars>
      </dgm:prSet>
      <dgm:spPr/>
    </dgm:pt>
  </dgm:ptLst>
  <dgm:cxnLst>
    <dgm:cxn modelId="{6C7EE712-FD50-4021-91B9-F1865246C3C8}" type="presOf" srcId="{42F3C530-FAC6-4FE0-9F2D-0A5B4FB1565E}" destId="{0D810FA4-E49F-4889-B1A1-E26B864FC0FE}" srcOrd="0" destOrd="0" presId="urn:microsoft.com/office/officeart/2018/2/layout/IconVerticalSolidList"/>
    <dgm:cxn modelId="{4BB0531F-491C-4C86-9914-354B1B3DC03D}" srcId="{5715DD98-4440-448D-9338-8DDB33EE4C21}" destId="{2413BBC8-FFDA-4216-B12D-346F76C4EA65}" srcOrd="0" destOrd="0" parTransId="{0EEF3226-55CC-4E1E-920D-439C9AB42AEC}" sibTransId="{EA6CB34C-99F0-4A96-97C2-36F59BDEFA4C}"/>
    <dgm:cxn modelId="{0C109C22-79AA-484B-990E-B41506E8D17F}" type="presOf" srcId="{08FC5722-9F38-4B1E-ADEC-298FD36CC2A4}" destId="{2EDC2388-2D8D-4AE8-BCDB-1BE97F9E1B46}" srcOrd="0" destOrd="0" presId="urn:microsoft.com/office/officeart/2018/2/layout/IconVerticalSolidList"/>
    <dgm:cxn modelId="{51B24C61-D654-4729-815B-9DB937A48266}" srcId="{5715DD98-4440-448D-9338-8DDB33EE4C21}" destId="{F06DF8AF-194D-416B-8A0C-C800943E5FF1}" srcOrd="1" destOrd="0" parTransId="{4DCC8E8B-1E55-4FFF-A0E6-DBB5EDB1301E}" sibTransId="{5060C293-E445-47B1-BA29-AC87DB1CB9FC}"/>
    <dgm:cxn modelId="{927B6771-4669-4CD7-899A-2D10C7C9547E}" type="presOf" srcId="{5715DD98-4440-448D-9338-8DDB33EE4C21}" destId="{F58FD6AF-9F2F-437A-9C1A-8625F280EF43}" srcOrd="0" destOrd="0" presId="urn:microsoft.com/office/officeart/2018/2/layout/IconVerticalSolidList"/>
    <dgm:cxn modelId="{39CF8052-0B19-4F76-BFEA-0ED8D02EADC3}" type="presOf" srcId="{2413BBC8-FFDA-4216-B12D-346F76C4EA65}" destId="{917455C6-CE1A-48A1-9289-F774E43243CA}" srcOrd="0" destOrd="0" presId="urn:microsoft.com/office/officeart/2018/2/layout/IconVerticalSolidList"/>
    <dgm:cxn modelId="{019D0A97-C98D-488C-9A83-E62BF84C3E0F}" srcId="{5715DD98-4440-448D-9338-8DDB33EE4C21}" destId="{42F3C530-FAC6-4FE0-9F2D-0A5B4FB1565E}" srcOrd="2" destOrd="0" parTransId="{2EB48324-E39C-42E3-A6A7-53DE46635839}" sibTransId="{B9779E41-1C52-4C98-AB0A-551FB3A35209}"/>
    <dgm:cxn modelId="{C6227DA1-BE41-4743-B12B-E0C84334D634}" type="presOf" srcId="{F06DF8AF-194D-416B-8A0C-C800943E5FF1}" destId="{6F6E78E9-1F65-41AB-B1B3-C6B991B25FF0}" srcOrd="0" destOrd="0" presId="urn:microsoft.com/office/officeart/2018/2/layout/IconVerticalSolidList"/>
    <dgm:cxn modelId="{AF7042D1-B301-48D8-B96B-E22C884ED36E}" srcId="{5715DD98-4440-448D-9338-8DDB33EE4C21}" destId="{08FC5722-9F38-4B1E-ADEC-298FD36CC2A4}" srcOrd="3" destOrd="0" parTransId="{63C73A67-7BB5-47A5-AF38-1136C6D6B283}" sibTransId="{D194B883-ABF0-4590-8CF3-86E872F0AB91}"/>
    <dgm:cxn modelId="{6785CDD1-D49A-46BD-87E7-58F8B3031334}" type="presParOf" srcId="{F58FD6AF-9F2F-437A-9C1A-8625F280EF43}" destId="{F6063E83-2C02-4DF7-A95D-02CD63613DB6}" srcOrd="0" destOrd="0" presId="urn:microsoft.com/office/officeart/2018/2/layout/IconVerticalSolidList"/>
    <dgm:cxn modelId="{E152B840-CA0D-43FD-A490-42690F3ED3C3}" type="presParOf" srcId="{F6063E83-2C02-4DF7-A95D-02CD63613DB6}" destId="{CE1E9A84-CC02-48B1-B4F6-4497BE852C44}" srcOrd="0" destOrd="0" presId="urn:microsoft.com/office/officeart/2018/2/layout/IconVerticalSolidList"/>
    <dgm:cxn modelId="{25CD8E2B-9072-4637-A792-01544197DC5F}" type="presParOf" srcId="{F6063E83-2C02-4DF7-A95D-02CD63613DB6}" destId="{7BE07586-7651-460E-8CB1-4DA0F046FDA8}" srcOrd="1" destOrd="0" presId="urn:microsoft.com/office/officeart/2018/2/layout/IconVerticalSolidList"/>
    <dgm:cxn modelId="{F2FEA8E9-EEE8-41D3-A15A-96333C621E82}" type="presParOf" srcId="{F6063E83-2C02-4DF7-A95D-02CD63613DB6}" destId="{57F87825-1E5A-4D1E-9CF8-968549CF7BFD}" srcOrd="2" destOrd="0" presId="urn:microsoft.com/office/officeart/2018/2/layout/IconVerticalSolidList"/>
    <dgm:cxn modelId="{CDE9906D-D1FD-4510-BF12-404B3ED66915}" type="presParOf" srcId="{F6063E83-2C02-4DF7-A95D-02CD63613DB6}" destId="{917455C6-CE1A-48A1-9289-F774E43243CA}" srcOrd="3" destOrd="0" presId="urn:microsoft.com/office/officeart/2018/2/layout/IconVerticalSolidList"/>
    <dgm:cxn modelId="{3473C1AF-EE18-44FD-B630-9A15B0AE4A12}" type="presParOf" srcId="{F58FD6AF-9F2F-437A-9C1A-8625F280EF43}" destId="{65EF2079-6FB4-4BFC-AB60-602983B15E35}" srcOrd="1" destOrd="0" presId="urn:microsoft.com/office/officeart/2018/2/layout/IconVerticalSolidList"/>
    <dgm:cxn modelId="{D82868E8-1823-4FD9-B8ED-243F6F2760B1}" type="presParOf" srcId="{F58FD6AF-9F2F-437A-9C1A-8625F280EF43}" destId="{CCA0E90F-14A8-46C5-AE67-477A1057EF0E}" srcOrd="2" destOrd="0" presId="urn:microsoft.com/office/officeart/2018/2/layout/IconVerticalSolidList"/>
    <dgm:cxn modelId="{11A72ABF-0FE8-4660-93E2-DDF832015244}" type="presParOf" srcId="{CCA0E90F-14A8-46C5-AE67-477A1057EF0E}" destId="{9D9C7E6B-EBF6-412E-A751-647DC0074409}" srcOrd="0" destOrd="0" presId="urn:microsoft.com/office/officeart/2018/2/layout/IconVerticalSolidList"/>
    <dgm:cxn modelId="{35861DF7-F426-4CF8-9FE5-7C8DF9FF8354}" type="presParOf" srcId="{CCA0E90F-14A8-46C5-AE67-477A1057EF0E}" destId="{E2187092-4FE7-46DB-8BF9-629D34BD1FBD}" srcOrd="1" destOrd="0" presId="urn:microsoft.com/office/officeart/2018/2/layout/IconVerticalSolidList"/>
    <dgm:cxn modelId="{FB63183C-23D2-4B7C-9275-725D525DECE2}" type="presParOf" srcId="{CCA0E90F-14A8-46C5-AE67-477A1057EF0E}" destId="{431431FD-76DC-49AD-A99F-F12C3944BADF}" srcOrd="2" destOrd="0" presId="urn:microsoft.com/office/officeart/2018/2/layout/IconVerticalSolidList"/>
    <dgm:cxn modelId="{671B8F07-1EDB-4589-9829-766D0F706BA1}" type="presParOf" srcId="{CCA0E90F-14A8-46C5-AE67-477A1057EF0E}" destId="{6F6E78E9-1F65-41AB-B1B3-C6B991B25FF0}" srcOrd="3" destOrd="0" presId="urn:microsoft.com/office/officeart/2018/2/layout/IconVerticalSolidList"/>
    <dgm:cxn modelId="{795DBB41-6885-4C9D-B69A-34BE674E12A3}" type="presParOf" srcId="{F58FD6AF-9F2F-437A-9C1A-8625F280EF43}" destId="{095BEB8F-0EDB-49C8-8055-4F6458026C1F}" srcOrd="3" destOrd="0" presId="urn:microsoft.com/office/officeart/2018/2/layout/IconVerticalSolidList"/>
    <dgm:cxn modelId="{87072F0F-6AA2-4A37-B842-71B2C439129D}" type="presParOf" srcId="{F58FD6AF-9F2F-437A-9C1A-8625F280EF43}" destId="{D2A47207-96FF-49FB-856D-91D70E7B51BA}" srcOrd="4" destOrd="0" presId="urn:microsoft.com/office/officeart/2018/2/layout/IconVerticalSolidList"/>
    <dgm:cxn modelId="{ACAE6060-960F-4B91-8BEB-2F17BCE60359}" type="presParOf" srcId="{D2A47207-96FF-49FB-856D-91D70E7B51BA}" destId="{2658AF74-4EC3-410E-86C3-D085F5E5AFD5}" srcOrd="0" destOrd="0" presId="urn:microsoft.com/office/officeart/2018/2/layout/IconVerticalSolidList"/>
    <dgm:cxn modelId="{D89965C3-9FD9-4562-B1E7-E9FB84180732}" type="presParOf" srcId="{D2A47207-96FF-49FB-856D-91D70E7B51BA}" destId="{C596D28D-59D4-43B8-BCDF-4B84C1B032F6}" srcOrd="1" destOrd="0" presId="urn:microsoft.com/office/officeart/2018/2/layout/IconVerticalSolidList"/>
    <dgm:cxn modelId="{412FA6E9-5EC9-4EED-9390-76834644E348}" type="presParOf" srcId="{D2A47207-96FF-49FB-856D-91D70E7B51BA}" destId="{F07FDEEC-5D9E-41E4-B0B5-882C017C0AF3}" srcOrd="2" destOrd="0" presId="urn:microsoft.com/office/officeart/2018/2/layout/IconVerticalSolidList"/>
    <dgm:cxn modelId="{F83F82B7-0CE2-4796-9DF2-36AED6C690F9}" type="presParOf" srcId="{D2A47207-96FF-49FB-856D-91D70E7B51BA}" destId="{0D810FA4-E49F-4889-B1A1-E26B864FC0FE}" srcOrd="3" destOrd="0" presId="urn:microsoft.com/office/officeart/2018/2/layout/IconVerticalSolidList"/>
    <dgm:cxn modelId="{5E0FFEEF-B8CB-4B9E-978E-15F28A3A8DFD}" type="presParOf" srcId="{F58FD6AF-9F2F-437A-9C1A-8625F280EF43}" destId="{1AEE29CF-582E-4D64-83FC-7063626A229C}" srcOrd="5" destOrd="0" presId="urn:microsoft.com/office/officeart/2018/2/layout/IconVerticalSolidList"/>
    <dgm:cxn modelId="{8898B069-186E-47D7-BC41-8B307302655E}" type="presParOf" srcId="{F58FD6AF-9F2F-437A-9C1A-8625F280EF43}" destId="{AB1F00AC-E157-4E60-AA92-1E887A093AF6}" srcOrd="6" destOrd="0" presId="urn:microsoft.com/office/officeart/2018/2/layout/IconVerticalSolidList"/>
    <dgm:cxn modelId="{1452AD0A-9D38-408D-9FCD-F4584548B878}" type="presParOf" srcId="{AB1F00AC-E157-4E60-AA92-1E887A093AF6}" destId="{950ED0C9-4D98-47F0-BEE4-8287843A30E6}" srcOrd="0" destOrd="0" presId="urn:microsoft.com/office/officeart/2018/2/layout/IconVerticalSolidList"/>
    <dgm:cxn modelId="{0C27F3BA-E662-409B-88E6-512255639FD0}" type="presParOf" srcId="{AB1F00AC-E157-4E60-AA92-1E887A093AF6}" destId="{D2054C0F-87D9-4637-9696-1C6C3C8A23D7}" srcOrd="1" destOrd="0" presId="urn:microsoft.com/office/officeart/2018/2/layout/IconVerticalSolidList"/>
    <dgm:cxn modelId="{9299C2C1-A8CF-4D48-97CD-BCFC77F7A09D}" type="presParOf" srcId="{AB1F00AC-E157-4E60-AA92-1E887A093AF6}" destId="{651DE5BF-3850-4F26-AF88-8AD9B5C6A1B5}" srcOrd="2" destOrd="0" presId="urn:microsoft.com/office/officeart/2018/2/layout/IconVerticalSolidList"/>
    <dgm:cxn modelId="{4DB6C0EA-5A3D-4194-83CB-38AB85436ACB}" type="presParOf" srcId="{AB1F00AC-E157-4E60-AA92-1E887A093AF6}" destId="{2EDC2388-2D8D-4AE8-BCDB-1BE97F9E1B4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31BBB0-AAAE-4BB6-A8BF-E1CA3C49ED8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BA6C2E-C35A-445F-A33C-50F16802222F}">
      <dgm:prSet/>
      <dgm:spPr/>
      <dgm:t>
        <a:bodyPr/>
        <a:lstStyle/>
        <a:p>
          <a:r>
            <a:rPr lang="en-AU"/>
            <a:t>4 machine algorithms have been tested whether with their help we can predict from Foursquare data if a suburb is north or south of the Latte Line. </a:t>
          </a:r>
          <a:endParaRPr lang="en-US"/>
        </a:p>
      </dgm:t>
    </dgm:pt>
    <dgm:pt modelId="{C67DA612-E806-4575-95B3-DAF5144DBDD6}" type="parTrans" cxnId="{FE87814D-230B-4442-8BDC-D00A1F6F9892}">
      <dgm:prSet/>
      <dgm:spPr/>
      <dgm:t>
        <a:bodyPr/>
        <a:lstStyle/>
        <a:p>
          <a:endParaRPr lang="en-US"/>
        </a:p>
      </dgm:t>
    </dgm:pt>
    <dgm:pt modelId="{E902418C-2CDC-4F13-824F-951674658AF1}" type="sibTrans" cxnId="{FE87814D-230B-4442-8BDC-D00A1F6F9892}">
      <dgm:prSet/>
      <dgm:spPr/>
      <dgm:t>
        <a:bodyPr/>
        <a:lstStyle/>
        <a:p>
          <a:endParaRPr lang="en-US"/>
        </a:p>
      </dgm:t>
    </dgm:pt>
    <dgm:pt modelId="{794DEE70-4A1E-4092-ACC4-FEA88E83E3C1}">
      <dgm:prSet/>
      <dgm:spPr/>
      <dgm:t>
        <a:bodyPr/>
        <a:lstStyle/>
        <a:p>
          <a:r>
            <a:rPr lang="en-AU"/>
            <a:t>Due to the low number of elements in the samples we can consider that the use of 90% of records in the training set is overfitting thus exclude their validity to test the latte line.</a:t>
          </a:r>
          <a:endParaRPr lang="en-US"/>
        </a:p>
      </dgm:t>
    </dgm:pt>
    <dgm:pt modelId="{F45B769D-C1DB-4E3F-A8D8-3B63D5DE0B3D}" type="parTrans" cxnId="{3FA6E2E4-F445-47E4-81E8-6A722F892FCF}">
      <dgm:prSet/>
      <dgm:spPr/>
      <dgm:t>
        <a:bodyPr/>
        <a:lstStyle/>
        <a:p>
          <a:endParaRPr lang="en-US"/>
        </a:p>
      </dgm:t>
    </dgm:pt>
    <dgm:pt modelId="{40D989AF-77B8-4EDC-AE28-D2515D338E54}" type="sibTrans" cxnId="{3FA6E2E4-F445-47E4-81E8-6A722F892FCF}">
      <dgm:prSet/>
      <dgm:spPr/>
      <dgm:t>
        <a:bodyPr/>
        <a:lstStyle/>
        <a:p>
          <a:endParaRPr lang="en-US"/>
        </a:p>
      </dgm:t>
    </dgm:pt>
    <dgm:pt modelId="{647FC6E5-398C-4788-97D5-EA16942C6EEF}">
      <dgm:prSet/>
      <dgm:spPr/>
      <dgm:t>
        <a:bodyPr/>
        <a:lstStyle/>
        <a:p>
          <a:r>
            <a:rPr lang="en-AU"/>
            <a:t>K Neighbours passed the initially set 75% accuracy expectations, Logistic regression was relatively close (considering the threshold was arbitrary), while SVM and Decision Tree performed below our pass mark. This suggest that based on venue types it is technically possible to predict the location of a suburb on the 2 sides of the latte line.</a:t>
          </a:r>
          <a:endParaRPr lang="en-US"/>
        </a:p>
      </dgm:t>
    </dgm:pt>
    <dgm:pt modelId="{F3119969-0A05-44A7-8A46-6A7D74376D34}" type="parTrans" cxnId="{CF33698B-6091-4D5A-8DAC-92D32DD05DF3}">
      <dgm:prSet/>
      <dgm:spPr/>
      <dgm:t>
        <a:bodyPr/>
        <a:lstStyle/>
        <a:p>
          <a:endParaRPr lang="en-US"/>
        </a:p>
      </dgm:t>
    </dgm:pt>
    <dgm:pt modelId="{2658BA6E-1865-43E7-894B-E5FFBC444CAF}" type="sibTrans" cxnId="{CF33698B-6091-4D5A-8DAC-92D32DD05DF3}">
      <dgm:prSet/>
      <dgm:spPr/>
      <dgm:t>
        <a:bodyPr/>
        <a:lstStyle/>
        <a:p>
          <a:endParaRPr lang="en-US"/>
        </a:p>
      </dgm:t>
    </dgm:pt>
    <dgm:pt modelId="{D59AC87E-5EFF-48E8-82ED-F22697E3E48A}" type="pres">
      <dgm:prSet presAssocID="{7531BBB0-AAAE-4BB6-A8BF-E1CA3C49ED81}" presName="root" presStyleCnt="0">
        <dgm:presLayoutVars>
          <dgm:dir/>
          <dgm:resizeHandles val="exact"/>
        </dgm:presLayoutVars>
      </dgm:prSet>
      <dgm:spPr/>
    </dgm:pt>
    <dgm:pt modelId="{559EE5EF-2679-4CFE-9FCF-F3C183D1EC72}" type="pres">
      <dgm:prSet presAssocID="{68BA6C2E-C35A-445F-A33C-50F16802222F}" presName="compNode" presStyleCnt="0"/>
      <dgm:spPr/>
    </dgm:pt>
    <dgm:pt modelId="{3F8AFF14-DBE6-461A-AA31-8352361F6B4F}" type="pres">
      <dgm:prSet presAssocID="{68BA6C2E-C35A-445F-A33C-50F16802222F}" presName="bgRect" presStyleLbl="bgShp" presStyleIdx="0" presStyleCnt="3"/>
      <dgm:spPr/>
    </dgm:pt>
    <dgm:pt modelId="{DE189916-9DD9-4ECF-A9A4-5B9847A5B6AC}" type="pres">
      <dgm:prSet presAssocID="{68BA6C2E-C35A-445F-A33C-50F1680222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erpillar"/>
        </a:ext>
      </dgm:extLst>
    </dgm:pt>
    <dgm:pt modelId="{EC650AA4-B940-4853-A364-9204F49781E8}" type="pres">
      <dgm:prSet presAssocID="{68BA6C2E-C35A-445F-A33C-50F16802222F}" presName="spaceRect" presStyleCnt="0"/>
      <dgm:spPr/>
    </dgm:pt>
    <dgm:pt modelId="{D2882F3B-50EA-4755-AFD1-8EBA66357B86}" type="pres">
      <dgm:prSet presAssocID="{68BA6C2E-C35A-445F-A33C-50F16802222F}" presName="parTx" presStyleLbl="revTx" presStyleIdx="0" presStyleCnt="3">
        <dgm:presLayoutVars>
          <dgm:chMax val="0"/>
          <dgm:chPref val="0"/>
        </dgm:presLayoutVars>
      </dgm:prSet>
      <dgm:spPr/>
    </dgm:pt>
    <dgm:pt modelId="{B2D72C55-DBC6-4852-9FC1-F923CB931326}" type="pres">
      <dgm:prSet presAssocID="{E902418C-2CDC-4F13-824F-951674658AF1}" presName="sibTrans" presStyleCnt="0"/>
      <dgm:spPr/>
    </dgm:pt>
    <dgm:pt modelId="{4B1200AF-9AF9-41CA-8E7E-7675E922F85A}" type="pres">
      <dgm:prSet presAssocID="{794DEE70-4A1E-4092-ACC4-FEA88E83E3C1}" presName="compNode" presStyleCnt="0"/>
      <dgm:spPr/>
    </dgm:pt>
    <dgm:pt modelId="{E3F28F40-822E-4733-ACE2-290CBC43E35B}" type="pres">
      <dgm:prSet presAssocID="{794DEE70-4A1E-4092-ACC4-FEA88E83E3C1}" presName="bgRect" presStyleLbl="bgShp" presStyleIdx="1" presStyleCnt="3"/>
      <dgm:spPr/>
    </dgm:pt>
    <dgm:pt modelId="{555406AE-5A73-40E2-8A35-AE7C1403D1CB}" type="pres">
      <dgm:prSet presAssocID="{794DEE70-4A1E-4092-ACC4-FEA88E83E3C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481D3889-C229-4A9A-AD61-30DB2EED33AA}" type="pres">
      <dgm:prSet presAssocID="{794DEE70-4A1E-4092-ACC4-FEA88E83E3C1}" presName="spaceRect" presStyleCnt="0"/>
      <dgm:spPr/>
    </dgm:pt>
    <dgm:pt modelId="{8342205E-632E-46E7-A954-055643504CD9}" type="pres">
      <dgm:prSet presAssocID="{794DEE70-4A1E-4092-ACC4-FEA88E83E3C1}" presName="parTx" presStyleLbl="revTx" presStyleIdx="1" presStyleCnt="3">
        <dgm:presLayoutVars>
          <dgm:chMax val="0"/>
          <dgm:chPref val="0"/>
        </dgm:presLayoutVars>
      </dgm:prSet>
      <dgm:spPr/>
    </dgm:pt>
    <dgm:pt modelId="{18AC6711-C198-4BD0-80D3-57AB80A5FD4B}" type="pres">
      <dgm:prSet presAssocID="{40D989AF-77B8-4EDC-AE28-D2515D338E54}" presName="sibTrans" presStyleCnt="0"/>
      <dgm:spPr/>
    </dgm:pt>
    <dgm:pt modelId="{62C30E41-6433-4FD4-B676-2CCE9665A3C6}" type="pres">
      <dgm:prSet presAssocID="{647FC6E5-398C-4788-97D5-EA16942C6EEF}" presName="compNode" presStyleCnt="0"/>
      <dgm:spPr/>
    </dgm:pt>
    <dgm:pt modelId="{D6C1614D-BA67-474B-906D-5D7D78F8FAFB}" type="pres">
      <dgm:prSet presAssocID="{647FC6E5-398C-4788-97D5-EA16942C6EEF}" presName="bgRect" presStyleLbl="bgShp" presStyleIdx="2" presStyleCnt="3"/>
      <dgm:spPr/>
    </dgm:pt>
    <dgm:pt modelId="{E36CBB17-6ED2-4D4B-AAA5-F9EE8180A635}" type="pres">
      <dgm:prSet presAssocID="{647FC6E5-398C-4788-97D5-EA16942C6E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8BDE41DF-A9D6-4490-BC2B-E6843A229CC0}" type="pres">
      <dgm:prSet presAssocID="{647FC6E5-398C-4788-97D5-EA16942C6EEF}" presName="spaceRect" presStyleCnt="0"/>
      <dgm:spPr/>
    </dgm:pt>
    <dgm:pt modelId="{922AF2B5-1DF4-4589-A70B-F4BFC1357F50}" type="pres">
      <dgm:prSet presAssocID="{647FC6E5-398C-4788-97D5-EA16942C6EEF}" presName="parTx" presStyleLbl="revTx" presStyleIdx="2" presStyleCnt="3">
        <dgm:presLayoutVars>
          <dgm:chMax val="0"/>
          <dgm:chPref val="0"/>
        </dgm:presLayoutVars>
      </dgm:prSet>
      <dgm:spPr/>
    </dgm:pt>
  </dgm:ptLst>
  <dgm:cxnLst>
    <dgm:cxn modelId="{5C05EA12-51BF-4D19-82FE-ABA350BB396B}" type="presOf" srcId="{7531BBB0-AAAE-4BB6-A8BF-E1CA3C49ED81}" destId="{D59AC87E-5EFF-48E8-82ED-F22697E3E48A}" srcOrd="0" destOrd="0" presId="urn:microsoft.com/office/officeart/2018/2/layout/IconVerticalSolidList"/>
    <dgm:cxn modelId="{644ECD37-FE96-44A8-9414-F74028AC906F}" type="presOf" srcId="{794DEE70-4A1E-4092-ACC4-FEA88E83E3C1}" destId="{8342205E-632E-46E7-A954-055643504CD9}" srcOrd="0" destOrd="0" presId="urn:microsoft.com/office/officeart/2018/2/layout/IconVerticalSolidList"/>
    <dgm:cxn modelId="{4AEFE541-4A51-4434-B0DB-BB699555354F}" type="presOf" srcId="{68BA6C2E-C35A-445F-A33C-50F16802222F}" destId="{D2882F3B-50EA-4755-AFD1-8EBA66357B86}" srcOrd="0" destOrd="0" presId="urn:microsoft.com/office/officeart/2018/2/layout/IconVerticalSolidList"/>
    <dgm:cxn modelId="{FE87814D-230B-4442-8BDC-D00A1F6F9892}" srcId="{7531BBB0-AAAE-4BB6-A8BF-E1CA3C49ED81}" destId="{68BA6C2E-C35A-445F-A33C-50F16802222F}" srcOrd="0" destOrd="0" parTransId="{C67DA612-E806-4575-95B3-DAF5144DBDD6}" sibTransId="{E902418C-2CDC-4F13-824F-951674658AF1}"/>
    <dgm:cxn modelId="{CF33698B-6091-4D5A-8DAC-92D32DD05DF3}" srcId="{7531BBB0-AAAE-4BB6-A8BF-E1CA3C49ED81}" destId="{647FC6E5-398C-4788-97D5-EA16942C6EEF}" srcOrd="2" destOrd="0" parTransId="{F3119969-0A05-44A7-8A46-6A7D74376D34}" sibTransId="{2658BA6E-1865-43E7-894B-E5FFBC444CAF}"/>
    <dgm:cxn modelId="{1B9C92D6-E1EF-49D8-B15C-748F87BAFA38}" type="presOf" srcId="{647FC6E5-398C-4788-97D5-EA16942C6EEF}" destId="{922AF2B5-1DF4-4589-A70B-F4BFC1357F50}" srcOrd="0" destOrd="0" presId="urn:microsoft.com/office/officeart/2018/2/layout/IconVerticalSolidList"/>
    <dgm:cxn modelId="{3FA6E2E4-F445-47E4-81E8-6A722F892FCF}" srcId="{7531BBB0-AAAE-4BB6-A8BF-E1CA3C49ED81}" destId="{794DEE70-4A1E-4092-ACC4-FEA88E83E3C1}" srcOrd="1" destOrd="0" parTransId="{F45B769D-C1DB-4E3F-A8D8-3B63D5DE0B3D}" sibTransId="{40D989AF-77B8-4EDC-AE28-D2515D338E54}"/>
    <dgm:cxn modelId="{698EDDB4-4B12-4ACA-9880-B4ED92FBECC8}" type="presParOf" srcId="{D59AC87E-5EFF-48E8-82ED-F22697E3E48A}" destId="{559EE5EF-2679-4CFE-9FCF-F3C183D1EC72}" srcOrd="0" destOrd="0" presId="urn:microsoft.com/office/officeart/2018/2/layout/IconVerticalSolidList"/>
    <dgm:cxn modelId="{9B529E57-7B26-4078-9243-391F56AC0657}" type="presParOf" srcId="{559EE5EF-2679-4CFE-9FCF-F3C183D1EC72}" destId="{3F8AFF14-DBE6-461A-AA31-8352361F6B4F}" srcOrd="0" destOrd="0" presId="urn:microsoft.com/office/officeart/2018/2/layout/IconVerticalSolidList"/>
    <dgm:cxn modelId="{F4DDF7D0-EC9C-4A4F-9D76-3DF503A0F686}" type="presParOf" srcId="{559EE5EF-2679-4CFE-9FCF-F3C183D1EC72}" destId="{DE189916-9DD9-4ECF-A9A4-5B9847A5B6AC}" srcOrd="1" destOrd="0" presId="urn:microsoft.com/office/officeart/2018/2/layout/IconVerticalSolidList"/>
    <dgm:cxn modelId="{CE91B72F-C6D7-405E-AC7E-5BCE2218BBFB}" type="presParOf" srcId="{559EE5EF-2679-4CFE-9FCF-F3C183D1EC72}" destId="{EC650AA4-B940-4853-A364-9204F49781E8}" srcOrd="2" destOrd="0" presId="urn:microsoft.com/office/officeart/2018/2/layout/IconVerticalSolidList"/>
    <dgm:cxn modelId="{B6712227-70C9-4B2D-B0CA-9544CC3918F2}" type="presParOf" srcId="{559EE5EF-2679-4CFE-9FCF-F3C183D1EC72}" destId="{D2882F3B-50EA-4755-AFD1-8EBA66357B86}" srcOrd="3" destOrd="0" presId="urn:microsoft.com/office/officeart/2018/2/layout/IconVerticalSolidList"/>
    <dgm:cxn modelId="{FB1B0960-A94C-41B2-BFE4-E543A67DE125}" type="presParOf" srcId="{D59AC87E-5EFF-48E8-82ED-F22697E3E48A}" destId="{B2D72C55-DBC6-4852-9FC1-F923CB931326}" srcOrd="1" destOrd="0" presId="urn:microsoft.com/office/officeart/2018/2/layout/IconVerticalSolidList"/>
    <dgm:cxn modelId="{B6C4AF48-D213-4BD9-8CDB-4E94461EF35F}" type="presParOf" srcId="{D59AC87E-5EFF-48E8-82ED-F22697E3E48A}" destId="{4B1200AF-9AF9-41CA-8E7E-7675E922F85A}" srcOrd="2" destOrd="0" presId="urn:microsoft.com/office/officeart/2018/2/layout/IconVerticalSolidList"/>
    <dgm:cxn modelId="{BA813A6C-B407-4906-BBF8-E0EE8AEBEC2E}" type="presParOf" srcId="{4B1200AF-9AF9-41CA-8E7E-7675E922F85A}" destId="{E3F28F40-822E-4733-ACE2-290CBC43E35B}" srcOrd="0" destOrd="0" presId="urn:microsoft.com/office/officeart/2018/2/layout/IconVerticalSolidList"/>
    <dgm:cxn modelId="{B83CBA09-2798-4432-9D7A-09748B3AB567}" type="presParOf" srcId="{4B1200AF-9AF9-41CA-8E7E-7675E922F85A}" destId="{555406AE-5A73-40E2-8A35-AE7C1403D1CB}" srcOrd="1" destOrd="0" presId="urn:microsoft.com/office/officeart/2018/2/layout/IconVerticalSolidList"/>
    <dgm:cxn modelId="{CA54F641-1430-415D-9ACB-5F2D287A2E5C}" type="presParOf" srcId="{4B1200AF-9AF9-41CA-8E7E-7675E922F85A}" destId="{481D3889-C229-4A9A-AD61-30DB2EED33AA}" srcOrd="2" destOrd="0" presId="urn:microsoft.com/office/officeart/2018/2/layout/IconVerticalSolidList"/>
    <dgm:cxn modelId="{8F1E2F5D-EC98-4936-A8D4-64CE75214BE8}" type="presParOf" srcId="{4B1200AF-9AF9-41CA-8E7E-7675E922F85A}" destId="{8342205E-632E-46E7-A954-055643504CD9}" srcOrd="3" destOrd="0" presId="urn:microsoft.com/office/officeart/2018/2/layout/IconVerticalSolidList"/>
    <dgm:cxn modelId="{5A0EB594-8BA0-43BB-BCE6-301F65739D79}" type="presParOf" srcId="{D59AC87E-5EFF-48E8-82ED-F22697E3E48A}" destId="{18AC6711-C198-4BD0-80D3-57AB80A5FD4B}" srcOrd="3" destOrd="0" presId="urn:microsoft.com/office/officeart/2018/2/layout/IconVerticalSolidList"/>
    <dgm:cxn modelId="{8DACE0D9-0BEB-450D-938D-37A44536AAEE}" type="presParOf" srcId="{D59AC87E-5EFF-48E8-82ED-F22697E3E48A}" destId="{62C30E41-6433-4FD4-B676-2CCE9665A3C6}" srcOrd="4" destOrd="0" presId="urn:microsoft.com/office/officeart/2018/2/layout/IconVerticalSolidList"/>
    <dgm:cxn modelId="{FE79B0E1-5E0A-4B00-9D1D-C5AD31DFFE30}" type="presParOf" srcId="{62C30E41-6433-4FD4-B676-2CCE9665A3C6}" destId="{D6C1614D-BA67-474B-906D-5D7D78F8FAFB}" srcOrd="0" destOrd="0" presId="urn:microsoft.com/office/officeart/2018/2/layout/IconVerticalSolidList"/>
    <dgm:cxn modelId="{F9CCC100-D039-4B86-B660-E0E01F9CE1D1}" type="presParOf" srcId="{62C30E41-6433-4FD4-B676-2CCE9665A3C6}" destId="{E36CBB17-6ED2-4D4B-AAA5-F9EE8180A635}" srcOrd="1" destOrd="0" presId="urn:microsoft.com/office/officeart/2018/2/layout/IconVerticalSolidList"/>
    <dgm:cxn modelId="{C4ADEC07-6646-406C-BC48-9A4B84865A52}" type="presParOf" srcId="{62C30E41-6433-4FD4-B676-2CCE9665A3C6}" destId="{8BDE41DF-A9D6-4490-BC2B-E6843A229CC0}" srcOrd="2" destOrd="0" presId="urn:microsoft.com/office/officeart/2018/2/layout/IconVerticalSolidList"/>
    <dgm:cxn modelId="{3BF97B40-E602-4D6F-A62E-85AA33E0BB1D}" type="presParOf" srcId="{62C30E41-6433-4FD4-B676-2CCE9665A3C6}" destId="{922AF2B5-1DF4-4589-A70B-F4BFC1357F5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D292D2-5B4E-445B-BFE5-E09233F4A4C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40FF7AC-4704-4C2E-B135-5556BAE03385}">
      <dgm:prSet/>
      <dgm:spPr/>
      <dgm:t>
        <a:bodyPr/>
        <a:lstStyle/>
        <a:p>
          <a:r>
            <a:rPr lang="en-AU"/>
            <a:t>Based on venue types not only the 'Latte Line' quality can be determined since suburbs differ from and resemble to each other in many factors. </a:t>
          </a:r>
          <a:endParaRPr lang="en-US"/>
        </a:p>
      </dgm:t>
    </dgm:pt>
    <dgm:pt modelId="{26C9E809-F291-4900-9E20-DFA2A9DD5FF2}" type="parTrans" cxnId="{E947BEA8-66B1-4175-B304-4B9C03400A06}">
      <dgm:prSet/>
      <dgm:spPr/>
      <dgm:t>
        <a:bodyPr/>
        <a:lstStyle/>
        <a:p>
          <a:endParaRPr lang="en-US"/>
        </a:p>
      </dgm:t>
    </dgm:pt>
    <dgm:pt modelId="{FA41221B-6F99-4256-B60F-A874D000EA68}" type="sibTrans" cxnId="{E947BEA8-66B1-4175-B304-4B9C03400A06}">
      <dgm:prSet/>
      <dgm:spPr/>
      <dgm:t>
        <a:bodyPr/>
        <a:lstStyle/>
        <a:p>
          <a:endParaRPr lang="en-US"/>
        </a:p>
      </dgm:t>
    </dgm:pt>
    <dgm:pt modelId="{D0E44E6B-1FD1-493A-A52B-6B086FD1E742}">
      <dgm:prSet/>
      <dgm:spPr/>
      <dgm:t>
        <a:bodyPr/>
        <a:lstStyle/>
        <a:p>
          <a:r>
            <a:rPr lang="en-AU"/>
            <a:t>Using a different labelling e.g. to hilly and beach-side areas would also be successful, just as commercial versus residential, dense and central versus far-away and secluded. </a:t>
          </a:r>
          <a:endParaRPr lang="en-US"/>
        </a:p>
      </dgm:t>
    </dgm:pt>
    <dgm:pt modelId="{A7816839-AD7D-4982-99F0-412798765236}" type="parTrans" cxnId="{A37DF86E-AD44-4D7F-9B5B-D7A86BD04522}">
      <dgm:prSet/>
      <dgm:spPr/>
      <dgm:t>
        <a:bodyPr/>
        <a:lstStyle/>
        <a:p>
          <a:endParaRPr lang="en-US"/>
        </a:p>
      </dgm:t>
    </dgm:pt>
    <dgm:pt modelId="{3631C3C5-955E-418D-AB06-17AB129A7E65}" type="sibTrans" cxnId="{A37DF86E-AD44-4D7F-9B5B-D7A86BD04522}">
      <dgm:prSet/>
      <dgm:spPr/>
      <dgm:t>
        <a:bodyPr/>
        <a:lstStyle/>
        <a:p>
          <a:endParaRPr lang="en-US"/>
        </a:p>
      </dgm:t>
    </dgm:pt>
    <dgm:pt modelId="{3243EBD5-C2AD-4F36-982B-0B7A1BBEAEA0}">
      <dgm:prSet/>
      <dgm:spPr/>
      <dgm:t>
        <a:bodyPr/>
        <a:lstStyle/>
        <a:p>
          <a:r>
            <a:rPr lang="en-AU"/>
            <a:t>While technically it was possible to find similarities between suburbs on the same side of the line based on venue types, it does not necessarily mean that the underlying cause is lifestyle. </a:t>
          </a:r>
          <a:endParaRPr lang="en-US"/>
        </a:p>
      </dgm:t>
    </dgm:pt>
    <dgm:pt modelId="{80FF1414-8BE3-40C3-A300-D547490D1598}" type="parTrans" cxnId="{6D08A242-15D1-4611-8303-D857B4D19408}">
      <dgm:prSet/>
      <dgm:spPr/>
      <dgm:t>
        <a:bodyPr/>
        <a:lstStyle/>
        <a:p>
          <a:endParaRPr lang="en-US"/>
        </a:p>
      </dgm:t>
    </dgm:pt>
    <dgm:pt modelId="{426F163C-4DB8-4759-8E82-2D6C3E351F0A}" type="sibTrans" cxnId="{6D08A242-15D1-4611-8303-D857B4D19408}">
      <dgm:prSet/>
      <dgm:spPr/>
      <dgm:t>
        <a:bodyPr/>
        <a:lstStyle/>
        <a:p>
          <a:endParaRPr lang="en-US"/>
        </a:p>
      </dgm:t>
    </dgm:pt>
    <dgm:pt modelId="{FA7726D3-D8AE-4FC8-B680-9E48849A1B1F}" type="pres">
      <dgm:prSet presAssocID="{FFD292D2-5B4E-445B-BFE5-E09233F4A4C7}" presName="linear" presStyleCnt="0">
        <dgm:presLayoutVars>
          <dgm:animLvl val="lvl"/>
          <dgm:resizeHandles val="exact"/>
        </dgm:presLayoutVars>
      </dgm:prSet>
      <dgm:spPr/>
    </dgm:pt>
    <dgm:pt modelId="{C30D7534-01E2-4283-A59A-95C0BDA9E36D}" type="pres">
      <dgm:prSet presAssocID="{540FF7AC-4704-4C2E-B135-5556BAE03385}" presName="parentText" presStyleLbl="node1" presStyleIdx="0" presStyleCnt="3">
        <dgm:presLayoutVars>
          <dgm:chMax val="0"/>
          <dgm:bulletEnabled val="1"/>
        </dgm:presLayoutVars>
      </dgm:prSet>
      <dgm:spPr/>
    </dgm:pt>
    <dgm:pt modelId="{2D21B657-806B-4E6F-8D8F-3F161517FC7A}" type="pres">
      <dgm:prSet presAssocID="{FA41221B-6F99-4256-B60F-A874D000EA68}" presName="spacer" presStyleCnt="0"/>
      <dgm:spPr/>
    </dgm:pt>
    <dgm:pt modelId="{6777905C-3FE5-4183-8CF6-2B6E8C3E43B9}" type="pres">
      <dgm:prSet presAssocID="{D0E44E6B-1FD1-493A-A52B-6B086FD1E742}" presName="parentText" presStyleLbl="node1" presStyleIdx="1" presStyleCnt="3">
        <dgm:presLayoutVars>
          <dgm:chMax val="0"/>
          <dgm:bulletEnabled val="1"/>
        </dgm:presLayoutVars>
      </dgm:prSet>
      <dgm:spPr/>
    </dgm:pt>
    <dgm:pt modelId="{D18CA631-B013-4C0D-B182-AC914E755184}" type="pres">
      <dgm:prSet presAssocID="{3631C3C5-955E-418D-AB06-17AB129A7E65}" presName="spacer" presStyleCnt="0"/>
      <dgm:spPr/>
    </dgm:pt>
    <dgm:pt modelId="{F9DED89C-C4CC-409F-9253-47BD1A73F85D}" type="pres">
      <dgm:prSet presAssocID="{3243EBD5-C2AD-4F36-982B-0B7A1BBEAEA0}" presName="parentText" presStyleLbl="node1" presStyleIdx="2" presStyleCnt="3">
        <dgm:presLayoutVars>
          <dgm:chMax val="0"/>
          <dgm:bulletEnabled val="1"/>
        </dgm:presLayoutVars>
      </dgm:prSet>
      <dgm:spPr/>
    </dgm:pt>
  </dgm:ptLst>
  <dgm:cxnLst>
    <dgm:cxn modelId="{D886DA32-90C9-4887-B987-6BCB1247EFFF}" type="presOf" srcId="{FFD292D2-5B4E-445B-BFE5-E09233F4A4C7}" destId="{FA7726D3-D8AE-4FC8-B680-9E48849A1B1F}" srcOrd="0" destOrd="0" presId="urn:microsoft.com/office/officeart/2005/8/layout/vList2"/>
    <dgm:cxn modelId="{6D08A242-15D1-4611-8303-D857B4D19408}" srcId="{FFD292D2-5B4E-445B-BFE5-E09233F4A4C7}" destId="{3243EBD5-C2AD-4F36-982B-0B7A1BBEAEA0}" srcOrd="2" destOrd="0" parTransId="{80FF1414-8BE3-40C3-A300-D547490D1598}" sibTransId="{426F163C-4DB8-4759-8E82-2D6C3E351F0A}"/>
    <dgm:cxn modelId="{A37DF86E-AD44-4D7F-9B5B-D7A86BD04522}" srcId="{FFD292D2-5B4E-445B-BFE5-E09233F4A4C7}" destId="{D0E44E6B-1FD1-493A-A52B-6B086FD1E742}" srcOrd="1" destOrd="0" parTransId="{A7816839-AD7D-4982-99F0-412798765236}" sibTransId="{3631C3C5-955E-418D-AB06-17AB129A7E65}"/>
    <dgm:cxn modelId="{A18D1258-444B-475C-9A42-D1C0521F89EF}" type="presOf" srcId="{3243EBD5-C2AD-4F36-982B-0B7A1BBEAEA0}" destId="{F9DED89C-C4CC-409F-9253-47BD1A73F85D}" srcOrd="0" destOrd="0" presId="urn:microsoft.com/office/officeart/2005/8/layout/vList2"/>
    <dgm:cxn modelId="{E947BEA8-66B1-4175-B304-4B9C03400A06}" srcId="{FFD292D2-5B4E-445B-BFE5-E09233F4A4C7}" destId="{540FF7AC-4704-4C2E-B135-5556BAE03385}" srcOrd="0" destOrd="0" parTransId="{26C9E809-F291-4900-9E20-DFA2A9DD5FF2}" sibTransId="{FA41221B-6F99-4256-B60F-A874D000EA68}"/>
    <dgm:cxn modelId="{196051AD-0B4C-4246-A165-E670128282FD}" type="presOf" srcId="{540FF7AC-4704-4C2E-B135-5556BAE03385}" destId="{C30D7534-01E2-4283-A59A-95C0BDA9E36D}" srcOrd="0" destOrd="0" presId="urn:microsoft.com/office/officeart/2005/8/layout/vList2"/>
    <dgm:cxn modelId="{51BC4BD1-9C7F-4860-9B7D-892AE3664235}" type="presOf" srcId="{D0E44E6B-1FD1-493A-A52B-6B086FD1E742}" destId="{6777905C-3FE5-4183-8CF6-2B6E8C3E43B9}" srcOrd="0" destOrd="0" presId="urn:microsoft.com/office/officeart/2005/8/layout/vList2"/>
    <dgm:cxn modelId="{AE68D746-BD3E-4B2C-BE53-023785AA20F5}" type="presParOf" srcId="{FA7726D3-D8AE-4FC8-B680-9E48849A1B1F}" destId="{C30D7534-01E2-4283-A59A-95C0BDA9E36D}" srcOrd="0" destOrd="0" presId="urn:microsoft.com/office/officeart/2005/8/layout/vList2"/>
    <dgm:cxn modelId="{3B7C343A-6811-4C1C-A8A4-457FB9381BDD}" type="presParOf" srcId="{FA7726D3-D8AE-4FC8-B680-9E48849A1B1F}" destId="{2D21B657-806B-4E6F-8D8F-3F161517FC7A}" srcOrd="1" destOrd="0" presId="urn:microsoft.com/office/officeart/2005/8/layout/vList2"/>
    <dgm:cxn modelId="{390EA234-6084-4003-99CA-77E9DE37B4CA}" type="presParOf" srcId="{FA7726D3-D8AE-4FC8-B680-9E48849A1B1F}" destId="{6777905C-3FE5-4183-8CF6-2B6E8C3E43B9}" srcOrd="2" destOrd="0" presId="urn:microsoft.com/office/officeart/2005/8/layout/vList2"/>
    <dgm:cxn modelId="{CED3F2E0-83D6-4C0A-8CF9-BE863F8856B6}" type="presParOf" srcId="{FA7726D3-D8AE-4FC8-B680-9E48849A1B1F}" destId="{D18CA631-B013-4C0D-B182-AC914E755184}" srcOrd="3" destOrd="0" presId="urn:microsoft.com/office/officeart/2005/8/layout/vList2"/>
    <dgm:cxn modelId="{E4512A5B-0096-4EFB-B76B-67C3F6865241}" type="presParOf" srcId="{FA7726D3-D8AE-4FC8-B680-9E48849A1B1F}" destId="{F9DED89C-C4CC-409F-9253-47BD1A73F85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2985E-C8C2-40CA-90C5-CB9BDF8B6DEB}">
      <dsp:nvSpPr>
        <dsp:cNvPr id="0" name=""/>
        <dsp:cNvSpPr/>
      </dsp:nvSpPr>
      <dsp:spPr>
        <a:xfrm>
          <a:off x="0" y="84402"/>
          <a:ext cx="6513603" cy="1855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City districts are divers in many ways. Ideally there is no wealth-based segregation, but the difference between districts can be quite apparent.</a:t>
          </a:r>
        </a:p>
      </dsp:txBody>
      <dsp:txXfrm>
        <a:off x="90584" y="174986"/>
        <a:ext cx="6332435" cy="1674452"/>
      </dsp:txXfrm>
    </dsp:sp>
    <dsp:sp modelId="{16B9CFDD-F740-4C86-8F7C-52ADA21277E8}">
      <dsp:nvSpPr>
        <dsp:cNvPr id="0" name=""/>
        <dsp:cNvSpPr/>
      </dsp:nvSpPr>
      <dsp:spPr>
        <a:xfrm>
          <a:off x="0" y="2014902"/>
          <a:ext cx="6513603" cy="18556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In Sydney, the 'latte line’ allegory is used to divide the city to the prosperous North-East and the less attractive South-West.</a:t>
          </a:r>
        </a:p>
      </dsp:txBody>
      <dsp:txXfrm>
        <a:off x="90584" y="2105486"/>
        <a:ext cx="6332435" cy="1674452"/>
      </dsp:txXfrm>
    </dsp:sp>
    <dsp:sp modelId="{75278152-425B-48AF-B0B5-9ED935AD2724}">
      <dsp:nvSpPr>
        <dsp:cNvPr id="0" name=""/>
        <dsp:cNvSpPr/>
      </dsp:nvSpPr>
      <dsp:spPr>
        <a:xfrm>
          <a:off x="0" y="3945403"/>
          <a:ext cx="6513603" cy="18556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While statistical data support this allegory, none of the sides are homogenous and in general people on both sides can live the way they want.</a:t>
          </a:r>
        </a:p>
      </dsp:txBody>
      <dsp:txXfrm>
        <a:off x="90584" y="4035987"/>
        <a:ext cx="6332435" cy="1674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37369-EE52-43AE-86A9-341281C33F0B}">
      <dsp:nvSpPr>
        <dsp:cNvPr id="0" name=""/>
        <dsp:cNvSpPr/>
      </dsp:nvSpPr>
      <dsp:spPr>
        <a:xfrm>
          <a:off x="109363"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70313-9285-4984-A8D9-EE73C9A89397}">
      <dsp:nvSpPr>
        <dsp:cNvPr id="0" name=""/>
        <dsp:cNvSpPr/>
      </dsp:nvSpPr>
      <dsp:spPr>
        <a:xfrm>
          <a:off x="284370" y="867150"/>
          <a:ext cx="483351" cy="483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3F0EC5-E679-4D97-B102-81A342480686}">
      <dsp:nvSpPr>
        <dsp:cNvPr id="0" name=""/>
        <dsp:cNvSpPr/>
      </dsp:nvSpPr>
      <dsp:spPr>
        <a:xfrm>
          <a:off x="1121306"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In order to use machine learning algorithms with regard to this question, the following data sets are needed: </a:t>
          </a:r>
        </a:p>
      </dsp:txBody>
      <dsp:txXfrm>
        <a:off x="1121306" y="692144"/>
        <a:ext cx="1964358" cy="833364"/>
      </dsp:txXfrm>
    </dsp:sp>
    <dsp:sp modelId="{01FFE9E6-79B0-44F9-836E-A0D17454B2B9}">
      <dsp:nvSpPr>
        <dsp:cNvPr id="0" name=""/>
        <dsp:cNvSpPr/>
      </dsp:nvSpPr>
      <dsp:spPr>
        <a:xfrm>
          <a:off x="3427939"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FC10CE-BEB0-411E-8E32-BAD6CB1BEEE4}">
      <dsp:nvSpPr>
        <dsp:cNvPr id="0" name=""/>
        <dsp:cNvSpPr/>
      </dsp:nvSpPr>
      <dsp:spPr>
        <a:xfrm>
          <a:off x="3602945" y="867150"/>
          <a:ext cx="483351" cy="483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4F5403-3DA8-43DE-8D2C-266A1CF946B5}">
      <dsp:nvSpPr>
        <dsp:cNvPr id="0" name=""/>
        <dsp:cNvSpPr/>
      </dsp:nvSpPr>
      <dsp:spPr>
        <a:xfrm>
          <a:off x="4439881"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AU" sz="1200" kern="1200"/>
            <a:t>➢ List of neighbourhoods </a:t>
          </a:r>
          <a:endParaRPr lang="en-US" sz="1200" kern="1200"/>
        </a:p>
      </dsp:txBody>
      <dsp:txXfrm>
        <a:off x="4439881" y="692144"/>
        <a:ext cx="1964358" cy="833364"/>
      </dsp:txXfrm>
    </dsp:sp>
    <dsp:sp modelId="{466DBB3A-FC15-40B8-8CD3-AF7698A742BC}">
      <dsp:nvSpPr>
        <dsp:cNvPr id="0" name=""/>
        <dsp:cNvSpPr/>
      </dsp:nvSpPr>
      <dsp:spPr>
        <a:xfrm>
          <a:off x="109363"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24699-3D36-4F6F-9882-091F445B39DD}">
      <dsp:nvSpPr>
        <dsp:cNvPr id="0" name=""/>
        <dsp:cNvSpPr/>
      </dsp:nvSpPr>
      <dsp:spPr>
        <a:xfrm>
          <a:off x="284370" y="2701037"/>
          <a:ext cx="483351" cy="483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027731-F57B-4876-AE61-789E5698EA4A}">
      <dsp:nvSpPr>
        <dsp:cNvPr id="0" name=""/>
        <dsp:cNvSpPr/>
      </dsp:nvSpPr>
      <dsp:spPr>
        <a:xfrm>
          <a:off x="1121306"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 Area and population size of neighbourhoods </a:t>
          </a:r>
        </a:p>
      </dsp:txBody>
      <dsp:txXfrm>
        <a:off x="1121306" y="2526030"/>
        <a:ext cx="1964358" cy="833364"/>
      </dsp:txXfrm>
    </dsp:sp>
    <dsp:sp modelId="{AC33861B-8DCA-42DF-83E9-AAB720FE5395}">
      <dsp:nvSpPr>
        <dsp:cNvPr id="0" name=""/>
        <dsp:cNvSpPr/>
      </dsp:nvSpPr>
      <dsp:spPr>
        <a:xfrm>
          <a:off x="3427939"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14516B-B1F5-4224-A1A6-24CEC36AFACD}">
      <dsp:nvSpPr>
        <dsp:cNvPr id="0" name=""/>
        <dsp:cNvSpPr/>
      </dsp:nvSpPr>
      <dsp:spPr>
        <a:xfrm>
          <a:off x="3602945" y="2701037"/>
          <a:ext cx="483351" cy="4833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AC05FD-A9B7-4C1A-A24A-6252D30DFD7B}">
      <dsp:nvSpPr>
        <dsp:cNvPr id="0" name=""/>
        <dsp:cNvSpPr/>
      </dsp:nvSpPr>
      <dsp:spPr>
        <a:xfrm>
          <a:off x="4439881"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AU" sz="1200" kern="1200"/>
            <a:t>➢ Geocode of neighbourhoods </a:t>
          </a:r>
          <a:endParaRPr lang="en-US" sz="1200" kern="1200"/>
        </a:p>
      </dsp:txBody>
      <dsp:txXfrm>
        <a:off x="4439881" y="2526030"/>
        <a:ext cx="1964358" cy="833364"/>
      </dsp:txXfrm>
    </dsp:sp>
    <dsp:sp modelId="{3C376D10-92BF-4FD7-9BEE-FF1D7506888E}">
      <dsp:nvSpPr>
        <dsp:cNvPr id="0" name=""/>
        <dsp:cNvSpPr/>
      </dsp:nvSpPr>
      <dsp:spPr>
        <a:xfrm>
          <a:off x="109363"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00016-0296-4234-8ED1-74DC70EE2FF6}">
      <dsp:nvSpPr>
        <dsp:cNvPr id="0" name=""/>
        <dsp:cNvSpPr/>
      </dsp:nvSpPr>
      <dsp:spPr>
        <a:xfrm>
          <a:off x="284370" y="4534924"/>
          <a:ext cx="483351" cy="4833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73124C-2D24-4BCD-BEA5-AE9F4DD77FAE}">
      <dsp:nvSpPr>
        <dsp:cNvPr id="0" name=""/>
        <dsp:cNvSpPr/>
      </dsp:nvSpPr>
      <dsp:spPr>
        <a:xfrm>
          <a:off x="1121306"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 Foursquare venue list of the given areas </a:t>
          </a:r>
        </a:p>
      </dsp:txBody>
      <dsp:txXfrm>
        <a:off x="1121306" y="4359917"/>
        <a:ext cx="1964358" cy="833364"/>
      </dsp:txXfrm>
    </dsp:sp>
    <dsp:sp modelId="{308D56BC-13CB-4D1A-8844-20E75EA0BC3B}">
      <dsp:nvSpPr>
        <dsp:cNvPr id="0" name=""/>
        <dsp:cNvSpPr/>
      </dsp:nvSpPr>
      <dsp:spPr>
        <a:xfrm>
          <a:off x="3427939"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05886D-C5C6-426F-9662-568690D984A6}">
      <dsp:nvSpPr>
        <dsp:cNvPr id="0" name=""/>
        <dsp:cNvSpPr/>
      </dsp:nvSpPr>
      <dsp:spPr>
        <a:xfrm>
          <a:off x="3602945" y="4534924"/>
          <a:ext cx="483351" cy="4833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A1C036-B898-494E-B829-7D19E779A432}">
      <dsp:nvSpPr>
        <dsp:cNvPr id="0" name=""/>
        <dsp:cNvSpPr/>
      </dsp:nvSpPr>
      <dsp:spPr>
        <a:xfrm>
          <a:off x="4439881"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 Information on which neighbourhoods are above/below the line </a:t>
          </a:r>
        </a:p>
      </dsp:txBody>
      <dsp:txXfrm>
        <a:off x="4439881" y="4359917"/>
        <a:ext cx="1964358" cy="8333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75744-00F9-4C69-95F9-6AFF465488DA}">
      <dsp:nvSpPr>
        <dsp:cNvPr id="0" name=""/>
        <dsp:cNvSpPr/>
      </dsp:nvSpPr>
      <dsp:spPr>
        <a:xfrm>
          <a:off x="592801" y="557713"/>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4AABF-98DD-488B-A7AC-C4D1EAFCB62A}">
      <dsp:nvSpPr>
        <dsp:cNvPr id="0" name=""/>
        <dsp:cNvSpPr/>
      </dsp:nvSpPr>
      <dsp:spPr>
        <a:xfrm>
          <a:off x="826801" y="79171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B4868B-5D6D-4151-8704-F4B7BC0AA0F5}">
      <dsp:nvSpPr>
        <dsp:cNvPr id="0" name=""/>
        <dsp:cNvSpPr/>
      </dsp:nvSpPr>
      <dsp:spPr>
        <a:xfrm>
          <a:off x="241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AU" sz="1300" kern="1200"/>
            <a:t>Granularity of neighbourhoods </a:t>
          </a:r>
          <a:endParaRPr lang="en-US" sz="1300" kern="1200"/>
        </a:p>
      </dsp:txBody>
      <dsp:txXfrm>
        <a:off x="241801" y="1997713"/>
        <a:ext cx="1800000" cy="720000"/>
      </dsp:txXfrm>
    </dsp:sp>
    <dsp:sp modelId="{A8FA54AF-0F20-4144-A803-E567DC66E284}">
      <dsp:nvSpPr>
        <dsp:cNvPr id="0" name=""/>
        <dsp:cNvSpPr/>
      </dsp:nvSpPr>
      <dsp:spPr>
        <a:xfrm>
          <a:off x="2707801" y="557713"/>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327E9B-B73D-4AE6-8ACC-47BF538DE9A7}">
      <dsp:nvSpPr>
        <dsp:cNvPr id="0" name=""/>
        <dsp:cNvSpPr/>
      </dsp:nvSpPr>
      <dsp:spPr>
        <a:xfrm>
          <a:off x="2941801" y="79171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25BE41-95DC-471D-86F8-E97FC9A5178D}">
      <dsp:nvSpPr>
        <dsp:cNvPr id="0" name=""/>
        <dsp:cNvSpPr/>
      </dsp:nvSpPr>
      <dsp:spPr>
        <a:xfrm>
          <a:off x="2356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Matching neighbourhoods with Foursquare locations </a:t>
          </a:r>
        </a:p>
      </dsp:txBody>
      <dsp:txXfrm>
        <a:off x="2356801" y="1997713"/>
        <a:ext cx="1800000" cy="720000"/>
      </dsp:txXfrm>
    </dsp:sp>
    <dsp:sp modelId="{8AAB61B2-A3C4-452E-8131-C681C981D8B4}">
      <dsp:nvSpPr>
        <dsp:cNvPr id="0" name=""/>
        <dsp:cNvSpPr/>
      </dsp:nvSpPr>
      <dsp:spPr>
        <a:xfrm>
          <a:off x="4822802" y="557713"/>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D4404-AC50-4F94-8D7E-10BE7C7F21EF}">
      <dsp:nvSpPr>
        <dsp:cNvPr id="0" name=""/>
        <dsp:cNvSpPr/>
      </dsp:nvSpPr>
      <dsp:spPr>
        <a:xfrm>
          <a:off x="5056802" y="79171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EF190E-99FA-4470-A584-53855012D41B}">
      <dsp:nvSpPr>
        <dsp:cNvPr id="0" name=""/>
        <dsp:cNvSpPr/>
      </dsp:nvSpPr>
      <dsp:spPr>
        <a:xfrm>
          <a:off x="4471802"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Using venues as a mean of comparison </a:t>
          </a:r>
        </a:p>
      </dsp:txBody>
      <dsp:txXfrm>
        <a:off x="4471802" y="1997713"/>
        <a:ext cx="1800000" cy="720000"/>
      </dsp:txXfrm>
    </dsp:sp>
    <dsp:sp modelId="{1FA8F612-CD1E-4836-9236-7FD1B20106E9}">
      <dsp:nvSpPr>
        <dsp:cNvPr id="0" name=""/>
        <dsp:cNvSpPr/>
      </dsp:nvSpPr>
      <dsp:spPr>
        <a:xfrm>
          <a:off x="1650301" y="3167713"/>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1F756-CEEF-4835-A752-909397BCE6F6}">
      <dsp:nvSpPr>
        <dsp:cNvPr id="0" name=""/>
        <dsp:cNvSpPr/>
      </dsp:nvSpPr>
      <dsp:spPr>
        <a:xfrm>
          <a:off x="1884301" y="340171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5A09CF-21B7-4B7A-8537-B1CD5B2EEE8F}">
      <dsp:nvSpPr>
        <dsp:cNvPr id="0" name=""/>
        <dsp:cNvSpPr/>
      </dsp:nvSpPr>
      <dsp:spPr>
        <a:xfrm>
          <a:off x="1299301"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Location of the Latte Line </a:t>
          </a:r>
        </a:p>
      </dsp:txBody>
      <dsp:txXfrm>
        <a:off x="1299301" y="4607713"/>
        <a:ext cx="1800000" cy="720000"/>
      </dsp:txXfrm>
    </dsp:sp>
    <dsp:sp modelId="{A34B33C9-FDDB-409D-8028-C82A96A8EF7B}">
      <dsp:nvSpPr>
        <dsp:cNvPr id="0" name=""/>
        <dsp:cNvSpPr/>
      </dsp:nvSpPr>
      <dsp:spPr>
        <a:xfrm>
          <a:off x="3765302" y="3167713"/>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B53052-AA08-40FF-8CD6-A74A924AF96C}">
      <dsp:nvSpPr>
        <dsp:cNvPr id="0" name=""/>
        <dsp:cNvSpPr/>
      </dsp:nvSpPr>
      <dsp:spPr>
        <a:xfrm>
          <a:off x="3999302" y="340171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FD6CE1-00B8-4091-BEED-E38B87587007}">
      <dsp:nvSpPr>
        <dsp:cNvPr id="0" name=""/>
        <dsp:cNvSpPr/>
      </dsp:nvSpPr>
      <dsp:spPr>
        <a:xfrm>
          <a:off x="3414302"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AU" sz="1300" kern="1200"/>
            <a:t>Success criteria </a:t>
          </a:r>
          <a:endParaRPr lang="en-US" sz="1300" kern="1200"/>
        </a:p>
      </dsp:txBody>
      <dsp:txXfrm>
        <a:off x="3414302" y="4607713"/>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EEC1B-967B-44D2-9EA7-7C5DA3A182AA}">
      <dsp:nvSpPr>
        <dsp:cNvPr id="0" name=""/>
        <dsp:cNvSpPr/>
      </dsp:nvSpPr>
      <dsp:spPr>
        <a:xfrm>
          <a:off x="109363" y="19092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133F1B-4DB6-41A7-B327-160E350CCB34}">
      <dsp:nvSpPr>
        <dsp:cNvPr id="0" name=""/>
        <dsp:cNvSpPr/>
      </dsp:nvSpPr>
      <dsp:spPr>
        <a:xfrm>
          <a:off x="284370" y="2084250"/>
          <a:ext cx="483351" cy="483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045303-891A-4516-9EA8-5C2D48B4EA94}">
      <dsp:nvSpPr>
        <dsp:cNvPr id="0" name=""/>
        <dsp:cNvSpPr/>
      </dsp:nvSpPr>
      <dsp:spPr>
        <a:xfrm>
          <a:off x="1121306" y="19092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AU" sz="1900" kern="1200"/>
            <a:t>A list of neighbourhoods of Sydney</a:t>
          </a:r>
          <a:endParaRPr lang="en-US" sz="1900" kern="1200"/>
        </a:p>
      </dsp:txBody>
      <dsp:txXfrm>
        <a:off x="1121306" y="1909244"/>
        <a:ext cx="1964358" cy="833364"/>
      </dsp:txXfrm>
    </dsp:sp>
    <dsp:sp modelId="{A4013E68-AB5D-49B2-B4DE-78F6EC463E39}">
      <dsp:nvSpPr>
        <dsp:cNvPr id="0" name=""/>
        <dsp:cNvSpPr/>
      </dsp:nvSpPr>
      <dsp:spPr>
        <a:xfrm>
          <a:off x="3427939" y="19092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B57F2-FAA6-4289-AC3B-F1FDC9A3925F}">
      <dsp:nvSpPr>
        <dsp:cNvPr id="0" name=""/>
        <dsp:cNvSpPr/>
      </dsp:nvSpPr>
      <dsp:spPr>
        <a:xfrm>
          <a:off x="3602945" y="2084250"/>
          <a:ext cx="483351" cy="483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1C47F9-2051-449F-ABDE-84B860087F3A}">
      <dsp:nvSpPr>
        <dsp:cNvPr id="0" name=""/>
        <dsp:cNvSpPr/>
      </dsp:nvSpPr>
      <dsp:spPr>
        <a:xfrm>
          <a:off x="4439881" y="19092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AU" sz="1900" kern="1200"/>
            <a:t>Population size and area size of neighbourhoods</a:t>
          </a:r>
          <a:endParaRPr lang="en-US" sz="1900" kern="1200"/>
        </a:p>
      </dsp:txBody>
      <dsp:txXfrm>
        <a:off x="4439881" y="1909244"/>
        <a:ext cx="1964358" cy="833364"/>
      </dsp:txXfrm>
    </dsp:sp>
    <dsp:sp modelId="{D31DD120-1EED-4B9A-B0A4-65B89B0EE14C}">
      <dsp:nvSpPr>
        <dsp:cNvPr id="0" name=""/>
        <dsp:cNvSpPr/>
      </dsp:nvSpPr>
      <dsp:spPr>
        <a:xfrm>
          <a:off x="109363" y="31428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931B36-B0E5-4DCD-89D0-4010C099C2D5}">
      <dsp:nvSpPr>
        <dsp:cNvPr id="0" name=""/>
        <dsp:cNvSpPr/>
      </dsp:nvSpPr>
      <dsp:spPr>
        <a:xfrm>
          <a:off x="284370" y="3317823"/>
          <a:ext cx="483351" cy="483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3A4F20-D03E-471E-838A-C7740D8E0ADF}">
      <dsp:nvSpPr>
        <dsp:cNvPr id="0" name=""/>
        <dsp:cNvSpPr/>
      </dsp:nvSpPr>
      <dsp:spPr>
        <a:xfrm>
          <a:off x="1121306" y="31428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AU" sz="1900" kern="1200"/>
            <a:t>Foursquare API with venues</a:t>
          </a:r>
          <a:endParaRPr lang="en-US" sz="1900" kern="1200"/>
        </a:p>
      </dsp:txBody>
      <dsp:txXfrm>
        <a:off x="1121306" y="3142817"/>
        <a:ext cx="1964358" cy="8333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E9A84-CC02-48B1-B4F6-4497BE852C44}">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E07586-7651-460E-8CB1-4DA0F046FDA8}">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7455C6-CE1A-48A1-9289-F774E43243CA}">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AU" sz="2200" b="1" kern="1200"/>
            <a:t>Assign latitude and longitude columns to the data set</a:t>
          </a:r>
          <a:endParaRPr lang="en-US" sz="2200" kern="1200"/>
        </a:p>
      </dsp:txBody>
      <dsp:txXfrm>
        <a:off x="1429899" y="2442"/>
        <a:ext cx="5083704" cy="1238008"/>
      </dsp:txXfrm>
    </dsp:sp>
    <dsp:sp modelId="{9D9C7E6B-EBF6-412E-A751-647DC0074409}">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187092-4FE7-46DB-8BF9-629D34BD1FBD}">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6E78E9-1F65-41AB-B1B3-C6B991B25FF0}">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AU" sz="2200" b="1" kern="1200"/>
            <a:t>Calculating radius</a:t>
          </a:r>
          <a:endParaRPr lang="en-US" sz="2200" kern="1200"/>
        </a:p>
      </dsp:txBody>
      <dsp:txXfrm>
        <a:off x="1429899" y="1549953"/>
        <a:ext cx="5083704" cy="1238008"/>
      </dsp:txXfrm>
    </dsp:sp>
    <dsp:sp modelId="{2658AF74-4EC3-410E-86C3-D085F5E5AFD5}">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96D28D-59D4-43B8-BCDF-4B84C1B032F6}">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810FA4-E49F-4889-B1A1-E26B864FC0FE}">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AU" sz="2200" b="1" kern="1200"/>
            <a:t>Assigning latte-line label to data set</a:t>
          </a:r>
          <a:endParaRPr lang="en-US" sz="2200" kern="1200"/>
        </a:p>
      </dsp:txBody>
      <dsp:txXfrm>
        <a:off x="1429899" y="3097464"/>
        <a:ext cx="5083704" cy="1238008"/>
      </dsp:txXfrm>
    </dsp:sp>
    <dsp:sp modelId="{950ED0C9-4D98-47F0-BEE4-8287843A30E6}">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054C0F-87D9-4637-9696-1C6C3C8A23D7}">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DC2388-2D8D-4AE8-BCDB-1BE97F9E1B46}">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AU" sz="2200" b="1" kern="1200"/>
            <a:t>Addressing data scarcity</a:t>
          </a:r>
          <a:endParaRPr lang="en-US" sz="2200" kern="1200"/>
        </a:p>
      </dsp:txBody>
      <dsp:txXfrm>
        <a:off x="1429899" y="4644974"/>
        <a:ext cx="5083704" cy="12380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AFF14-DBE6-461A-AA31-8352361F6B4F}">
      <dsp:nvSpPr>
        <dsp:cNvPr id="0" name=""/>
        <dsp:cNvSpPr/>
      </dsp:nvSpPr>
      <dsp:spPr>
        <a:xfrm>
          <a:off x="0" y="3591"/>
          <a:ext cx="6513603" cy="15807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189916-9DD9-4ECF-A9A4-5B9847A5B6AC}">
      <dsp:nvSpPr>
        <dsp:cNvPr id="0" name=""/>
        <dsp:cNvSpPr/>
      </dsp:nvSpPr>
      <dsp:spPr>
        <a:xfrm>
          <a:off x="478162" y="359249"/>
          <a:ext cx="870237" cy="8693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882F3B-50EA-4755-AFD1-8EBA66357B86}">
      <dsp:nvSpPr>
        <dsp:cNvPr id="0" name=""/>
        <dsp:cNvSpPr/>
      </dsp:nvSpPr>
      <dsp:spPr>
        <a:xfrm>
          <a:off x="1826562" y="3591"/>
          <a:ext cx="4631716" cy="167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47" tIns="177747" rIns="177747" bIns="177747" numCol="1" spcCol="1270" anchor="ctr" anchorCtr="0">
          <a:noAutofit/>
        </a:bodyPr>
        <a:lstStyle/>
        <a:p>
          <a:pPr marL="0" lvl="0" indent="0" algn="l" defTabSz="622300">
            <a:lnSpc>
              <a:spcPct val="90000"/>
            </a:lnSpc>
            <a:spcBef>
              <a:spcPct val="0"/>
            </a:spcBef>
            <a:spcAft>
              <a:spcPct val="35000"/>
            </a:spcAft>
            <a:buNone/>
          </a:pPr>
          <a:r>
            <a:rPr lang="en-AU" sz="1400" kern="1200"/>
            <a:t>4 machine algorithms have been tested whether with their help we can predict from Foursquare data if a suburb is north or south of the Latte Line. </a:t>
          </a:r>
          <a:endParaRPr lang="en-US" sz="1400" kern="1200"/>
        </a:p>
      </dsp:txBody>
      <dsp:txXfrm>
        <a:off x="1826562" y="3591"/>
        <a:ext cx="4631716" cy="1679498"/>
      </dsp:txXfrm>
    </dsp:sp>
    <dsp:sp modelId="{E3F28F40-822E-4733-ACE2-290CBC43E35B}">
      <dsp:nvSpPr>
        <dsp:cNvPr id="0" name=""/>
        <dsp:cNvSpPr/>
      </dsp:nvSpPr>
      <dsp:spPr>
        <a:xfrm>
          <a:off x="0" y="2102963"/>
          <a:ext cx="6513603" cy="15807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5406AE-5A73-40E2-8A35-AE7C1403D1CB}">
      <dsp:nvSpPr>
        <dsp:cNvPr id="0" name=""/>
        <dsp:cNvSpPr/>
      </dsp:nvSpPr>
      <dsp:spPr>
        <a:xfrm>
          <a:off x="478162" y="2458622"/>
          <a:ext cx="870237" cy="8693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42205E-632E-46E7-A954-055643504CD9}">
      <dsp:nvSpPr>
        <dsp:cNvPr id="0" name=""/>
        <dsp:cNvSpPr/>
      </dsp:nvSpPr>
      <dsp:spPr>
        <a:xfrm>
          <a:off x="1826562" y="2102963"/>
          <a:ext cx="4631716" cy="167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47" tIns="177747" rIns="177747" bIns="177747" numCol="1" spcCol="1270" anchor="ctr" anchorCtr="0">
          <a:noAutofit/>
        </a:bodyPr>
        <a:lstStyle/>
        <a:p>
          <a:pPr marL="0" lvl="0" indent="0" algn="l" defTabSz="622300">
            <a:lnSpc>
              <a:spcPct val="90000"/>
            </a:lnSpc>
            <a:spcBef>
              <a:spcPct val="0"/>
            </a:spcBef>
            <a:spcAft>
              <a:spcPct val="35000"/>
            </a:spcAft>
            <a:buNone/>
          </a:pPr>
          <a:r>
            <a:rPr lang="en-AU" sz="1400" kern="1200"/>
            <a:t>Due to the low number of elements in the samples we can consider that the use of 90% of records in the training set is overfitting thus exclude their validity to test the latte line.</a:t>
          </a:r>
          <a:endParaRPr lang="en-US" sz="1400" kern="1200"/>
        </a:p>
      </dsp:txBody>
      <dsp:txXfrm>
        <a:off x="1826562" y="2102963"/>
        <a:ext cx="4631716" cy="1679498"/>
      </dsp:txXfrm>
    </dsp:sp>
    <dsp:sp modelId="{D6C1614D-BA67-474B-906D-5D7D78F8FAFB}">
      <dsp:nvSpPr>
        <dsp:cNvPr id="0" name=""/>
        <dsp:cNvSpPr/>
      </dsp:nvSpPr>
      <dsp:spPr>
        <a:xfrm>
          <a:off x="0" y="4202336"/>
          <a:ext cx="6513603" cy="158070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6CBB17-6ED2-4D4B-AAA5-F9EE8180A635}">
      <dsp:nvSpPr>
        <dsp:cNvPr id="0" name=""/>
        <dsp:cNvSpPr/>
      </dsp:nvSpPr>
      <dsp:spPr>
        <a:xfrm>
          <a:off x="478630" y="4557994"/>
          <a:ext cx="870237" cy="8693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2AF2B5-1DF4-4589-A70B-F4BFC1357F50}">
      <dsp:nvSpPr>
        <dsp:cNvPr id="0" name=""/>
        <dsp:cNvSpPr/>
      </dsp:nvSpPr>
      <dsp:spPr>
        <a:xfrm>
          <a:off x="1827497" y="4202336"/>
          <a:ext cx="4571887" cy="167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47" tIns="177747" rIns="177747" bIns="177747" numCol="1" spcCol="1270" anchor="ctr" anchorCtr="0">
          <a:noAutofit/>
        </a:bodyPr>
        <a:lstStyle/>
        <a:p>
          <a:pPr marL="0" lvl="0" indent="0" algn="l" defTabSz="622300">
            <a:lnSpc>
              <a:spcPct val="90000"/>
            </a:lnSpc>
            <a:spcBef>
              <a:spcPct val="0"/>
            </a:spcBef>
            <a:spcAft>
              <a:spcPct val="35000"/>
            </a:spcAft>
            <a:buNone/>
          </a:pPr>
          <a:r>
            <a:rPr lang="en-AU" sz="1400" kern="1200"/>
            <a:t>K Neighbours passed the initially set 75% accuracy expectations, Logistic regression was relatively close (considering the threshold was arbitrary), while SVM and Decision Tree performed below our pass mark. This suggest that based on venue types it is technically possible to predict the location of a suburb on the 2 sides of the latte line.</a:t>
          </a:r>
          <a:endParaRPr lang="en-US" sz="1400" kern="1200"/>
        </a:p>
      </dsp:txBody>
      <dsp:txXfrm>
        <a:off x="1827497" y="4202336"/>
        <a:ext cx="4571887" cy="16794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D7534-01E2-4283-A59A-95C0BDA9E36D}">
      <dsp:nvSpPr>
        <dsp:cNvPr id="0" name=""/>
        <dsp:cNvSpPr/>
      </dsp:nvSpPr>
      <dsp:spPr>
        <a:xfrm>
          <a:off x="0" y="445743"/>
          <a:ext cx="6513603" cy="162048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AU" sz="2300" kern="1200"/>
            <a:t>Based on venue types not only the 'Latte Line' quality can be determined since suburbs differ from and resemble to each other in many factors. </a:t>
          </a:r>
          <a:endParaRPr lang="en-US" sz="2300" kern="1200"/>
        </a:p>
      </dsp:txBody>
      <dsp:txXfrm>
        <a:off x="79106" y="524849"/>
        <a:ext cx="6355391" cy="1462274"/>
      </dsp:txXfrm>
    </dsp:sp>
    <dsp:sp modelId="{6777905C-3FE5-4183-8CF6-2B6E8C3E43B9}">
      <dsp:nvSpPr>
        <dsp:cNvPr id="0" name=""/>
        <dsp:cNvSpPr/>
      </dsp:nvSpPr>
      <dsp:spPr>
        <a:xfrm>
          <a:off x="0" y="2132469"/>
          <a:ext cx="6513603" cy="1620486"/>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AU" sz="2300" kern="1200"/>
            <a:t>Using a different labelling e.g. to hilly and beach-side areas would also be successful, just as commercial versus residential, dense and central versus far-away and secluded. </a:t>
          </a:r>
          <a:endParaRPr lang="en-US" sz="2300" kern="1200"/>
        </a:p>
      </dsp:txBody>
      <dsp:txXfrm>
        <a:off x="79106" y="2211575"/>
        <a:ext cx="6355391" cy="1462274"/>
      </dsp:txXfrm>
    </dsp:sp>
    <dsp:sp modelId="{F9DED89C-C4CC-409F-9253-47BD1A73F85D}">
      <dsp:nvSpPr>
        <dsp:cNvPr id="0" name=""/>
        <dsp:cNvSpPr/>
      </dsp:nvSpPr>
      <dsp:spPr>
        <a:xfrm>
          <a:off x="0" y="3819196"/>
          <a:ext cx="6513603" cy="162048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AU" sz="2300" kern="1200"/>
            <a:t>While technically it was possible to find similarities between suburbs on the same side of the line based on venue types, it does not necessarily mean that the underlying cause is lifestyle. </a:t>
          </a:r>
          <a:endParaRPr lang="en-US" sz="2300" kern="1200"/>
        </a:p>
      </dsp:txBody>
      <dsp:txXfrm>
        <a:off x="79106" y="3898302"/>
        <a:ext cx="6355391" cy="14622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C8822A-B6CD-4756-AB13-C56505D8AB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C4ADB896-43CA-4D8B-AA86-A6AC73A040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DEDE7-5D3B-442E-AC3D-FDFF42C19B4D}" type="datetimeFigureOut">
              <a:rPr lang="en-AU" smtClean="0"/>
              <a:t>9/02/2020</a:t>
            </a:fld>
            <a:endParaRPr lang="en-AU"/>
          </a:p>
        </p:txBody>
      </p:sp>
      <p:sp>
        <p:nvSpPr>
          <p:cNvPr id="4" name="Footer Placeholder 3">
            <a:extLst>
              <a:ext uri="{FF2B5EF4-FFF2-40B4-BE49-F238E27FC236}">
                <a16:creationId xmlns:a16="http://schemas.microsoft.com/office/drawing/2014/main" id="{8B1E87B7-5A18-40EB-8888-DF591FFB4E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F1E5BE98-145F-4E74-99AB-AB8E21EBCA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0CD9EB-AB63-464C-AD9D-CB00300F3B97}" type="slidenum">
              <a:rPr lang="en-AU" smtClean="0"/>
              <a:t>‹#›</a:t>
            </a:fld>
            <a:endParaRPr lang="en-AU"/>
          </a:p>
        </p:txBody>
      </p:sp>
    </p:spTree>
    <p:extLst>
      <p:ext uri="{BB962C8B-B14F-4D97-AF65-F5344CB8AC3E}">
        <p14:creationId xmlns:p14="http://schemas.microsoft.com/office/powerpoint/2010/main" val="234670697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FA59-5E1A-4685-A8F2-6E52CD08B4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8806A1F-B756-4244-83D9-315D438399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49B3225-CE31-4CC6-BD66-93D558DDC05E}"/>
              </a:ext>
            </a:extLst>
          </p:cNvPr>
          <p:cNvSpPr>
            <a:spLocks noGrp="1"/>
          </p:cNvSpPr>
          <p:nvPr>
            <p:ph type="dt" sz="half" idx="10"/>
          </p:nvPr>
        </p:nvSpPr>
        <p:spPr/>
        <p:txBody>
          <a:bodyPr/>
          <a:lstStyle/>
          <a:p>
            <a:fld id="{88CF291C-D366-47FE-BB38-DE4B6AF96111}" type="datetimeFigureOut">
              <a:rPr lang="en-AU" smtClean="0"/>
              <a:t>9/02/2020</a:t>
            </a:fld>
            <a:endParaRPr lang="en-AU"/>
          </a:p>
        </p:txBody>
      </p:sp>
      <p:sp>
        <p:nvSpPr>
          <p:cNvPr id="5" name="Footer Placeholder 4">
            <a:extLst>
              <a:ext uri="{FF2B5EF4-FFF2-40B4-BE49-F238E27FC236}">
                <a16:creationId xmlns:a16="http://schemas.microsoft.com/office/drawing/2014/main" id="{6BFA3CAC-2591-4B0C-97CD-3CDCE333CB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27DD5C2-B227-45A6-B35D-1095A5A2C7F9}"/>
              </a:ext>
            </a:extLst>
          </p:cNvPr>
          <p:cNvSpPr>
            <a:spLocks noGrp="1"/>
          </p:cNvSpPr>
          <p:nvPr>
            <p:ph type="sldNum" sz="quarter" idx="12"/>
          </p:nvPr>
        </p:nvSpPr>
        <p:spPr/>
        <p:txBody>
          <a:bodyPr/>
          <a:lstStyle/>
          <a:p>
            <a:fld id="{2AD2D4F0-0DA3-46A3-87C9-761011BAE70C}" type="slidenum">
              <a:rPr lang="en-AU" smtClean="0"/>
              <a:t>‹#›</a:t>
            </a:fld>
            <a:endParaRPr lang="en-AU"/>
          </a:p>
        </p:txBody>
      </p:sp>
    </p:spTree>
    <p:extLst>
      <p:ext uri="{BB962C8B-B14F-4D97-AF65-F5344CB8AC3E}">
        <p14:creationId xmlns:p14="http://schemas.microsoft.com/office/powerpoint/2010/main" val="2844775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DB56-8809-46BB-8C36-66ADE7890FC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3D1F831-5BEE-414D-AA75-D2A6B4FF36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C118ECA-84CA-4ACF-A434-690863E98C78}"/>
              </a:ext>
            </a:extLst>
          </p:cNvPr>
          <p:cNvSpPr>
            <a:spLocks noGrp="1"/>
          </p:cNvSpPr>
          <p:nvPr>
            <p:ph type="dt" sz="half" idx="10"/>
          </p:nvPr>
        </p:nvSpPr>
        <p:spPr/>
        <p:txBody>
          <a:bodyPr/>
          <a:lstStyle/>
          <a:p>
            <a:fld id="{88CF291C-D366-47FE-BB38-DE4B6AF96111}" type="datetimeFigureOut">
              <a:rPr lang="en-AU" smtClean="0"/>
              <a:t>9/02/2020</a:t>
            </a:fld>
            <a:endParaRPr lang="en-AU"/>
          </a:p>
        </p:txBody>
      </p:sp>
      <p:sp>
        <p:nvSpPr>
          <p:cNvPr id="5" name="Footer Placeholder 4">
            <a:extLst>
              <a:ext uri="{FF2B5EF4-FFF2-40B4-BE49-F238E27FC236}">
                <a16:creationId xmlns:a16="http://schemas.microsoft.com/office/drawing/2014/main" id="{91DACFC6-9AFE-4478-BB66-A6875C0EC42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D1705E2-4F3F-4E52-9401-87958BF4CB1B}"/>
              </a:ext>
            </a:extLst>
          </p:cNvPr>
          <p:cNvSpPr>
            <a:spLocks noGrp="1"/>
          </p:cNvSpPr>
          <p:nvPr>
            <p:ph type="sldNum" sz="quarter" idx="12"/>
          </p:nvPr>
        </p:nvSpPr>
        <p:spPr/>
        <p:txBody>
          <a:bodyPr/>
          <a:lstStyle/>
          <a:p>
            <a:fld id="{2AD2D4F0-0DA3-46A3-87C9-761011BAE70C}" type="slidenum">
              <a:rPr lang="en-AU" smtClean="0"/>
              <a:t>‹#›</a:t>
            </a:fld>
            <a:endParaRPr lang="en-AU"/>
          </a:p>
        </p:txBody>
      </p:sp>
    </p:spTree>
    <p:extLst>
      <p:ext uri="{BB962C8B-B14F-4D97-AF65-F5344CB8AC3E}">
        <p14:creationId xmlns:p14="http://schemas.microsoft.com/office/powerpoint/2010/main" val="253855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D35DD0-C278-46D3-A77D-D12A5FE7A4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AB4ABC5-BC17-497A-8899-5D2892C0B1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22E33B4-F84E-4790-8625-05E0C07A0721}"/>
              </a:ext>
            </a:extLst>
          </p:cNvPr>
          <p:cNvSpPr>
            <a:spLocks noGrp="1"/>
          </p:cNvSpPr>
          <p:nvPr>
            <p:ph type="dt" sz="half" idx="10"/>
          </p:nvPr>
        </p:nvSpPr>
        <p:spPr/>
        <p:txBody>
          <a:bodyPr/>
          <a:lstStyle/>
          <a:p>
            <a:fld id="{88CF291C-D366-47FE-BB38-DE4B6AF96111}" type="datetimeFigureOut">
              <a:rPr lang="en-AU" smtClean="0"/>
              <a:t>9/02/2020</a:t>
            </a:fld>
            <a:endParaRPr lang="en-AU"/>
          </a:p>
        </p:txBody>
      </p:sp>
      <p:sp>
        <p:nvSpPr>
          <p:cNvPr id="5" name="Footer Placeholder 4">
            <a:extLst>
              <a:ext uri="{FF2B5EF4-FFF2-40B4-BE49-F238E27FC236}">
                <a16:creationId xmlns:a16="http://schemas.microsoft.com/office/drawing/2014/main" id="{7B4CE9EC-49D3-418E-B7ED-AB859612F21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CF902B6-496C-45EA-AB6C-46D0879035C5}"/>
              </a:ext>
            </a:extLst>
          </p:cNvPr>
          <p:cNvSpPr>
            <a:spLocks noGrp="1"/>
          </p:cNvSpPr>
          <p:nvPr>
            <p:ph type="sldNum" sz="quarter" idx="12"/>
          </p:nvPr>
        </p:nvSpPr>
        <p:spPr/>
        <p:txBody>
          <a:bodyPr/>
          <a:lstStyle/>
          <a:p>
            <a:fld id="{2AD2D4F0-0DA3-46A3-87C9-761011BAE70C}" type="slidenum">
              <a:rPr lang="en-AU" smtClean="0"/>
              <a:t>‹#›</a:t>
            </a:fld>
            <a:endParaRPr lang="en-AU"/>
          </a:p>
        </p:txBody>
      </p:sp>
    </p:spTree>
    <p:extLst>
      <p:ext uri="{BB962C8B-B14F-4D97-AF65-F5344CB8AC3E}">
        <p14:creationId xmlns:p14="http://schemas.microsoft.com/office/powerpoint/2010/main" val="1748161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670A-B02B-49A5-A5A6-A5DE8BE53E0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10EB5E7-BB05-4C79-AA4F-FE72568D2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3B60025-329A-425F-974F-C2819C0787DD}"/>
              </a:ext>
            </a:extLst>
          </p:cNvPr>
          <p:cNvSpPr>
            <a:spLocks noGrp="1"/>
          </p:cNvSpPr>
          <p:nvPr>
            <p:ph type="dt" sz="half" idx="10"/>
          </p:nvPr>
        </p:nvSpPr>
        <p:spPr/>
        <p:txBody>
          <a:bodyPr/>
          <a:lstStyle/>
          <a:p>
            <a:fld id="{88CF291C-D366-47FE-BB38-DE4B6AF96111}" type="datetimeFigureOut">
              <a:rPr lang="en-AU" smtClean="0"/>
              <a:t>9/02/2020</a:t>
            </a:fld>
            <a:endParaRPr lang="en-AU"/>
          </a:p>
        </p:txBody>
      </p:sp>
      <p:sp>
        <p:nvSpPr>
          <p:cNvPr id="5" name="Footer Placeholder 4">
            <a:extLst>
              <a:ext uri="{FF2B5EF4-FFF2-40B4-BE49-F238E27FC236}">
                <a16:creationId xmlns:a16="http://schemas.microsoft.com/office/drawing/2014/main" id="{E6319E27-9399-48E7-B40D-61E3D92447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06F8484-79BC-429A-8F3A-8C6184D28797}"/>
              </a:ext>
            </a:extLst>
          </p:cNvPr>
          <p:cNvSpPr>
            <a:spLocks noGrp="1"/>
          </p:cNvSpPr>
          <p:nvPr>
            <p:ph type="sldNum" sz="quarter" idx="12"/>
          </p:nvPr>
        </p:nvSpPr>
        <p:spPr/>
        <p:txBody>
          <a:bodyPr/>
          <a:lstStyle/>
          <a:p>
            <a:fld id="{2AD2D4F0-0DA3-46A3-87C9-761011BAE70C}" type="slidenum">
              <a:rPr lang="en-AU" smtClean="0"/>
              <a:t>‹#›</a:t>
            </a:fld>
            <a:endParaRPr lang="en-AU"/>
          </a:p>
        </p:txBody>
      </p:sp>
    </p:spTree>
    <p:extLst>
      <p:ext uri="{BB962C8B-B14F-4D97-AF65-F5344CB8AC3E}">
        <p14:creationId xmlns:p14="http://schemas.microsoft.com/office/powerpoint/2010/main" val="424633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D672-11B8-4455-93AA-EE245BF9FE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434DC35-3C3B-4DCF-BD1D-3C7C200016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61C99-D169-44FA-A050-63981026CE37}"/>
              </a:ext>
            </a:extLst>
          </p:cNvPr>
          <p:cNvSpPr>
            <a:spLocks noGrp="1"/>
          </p:cNvSpPr>
          <p:nvPr>
            <p:ph type="dt" sz="half" idx="10"/>
          </p:nvPr>
        </p:nvSpPr>
        <p:spPr/>
        <p:txBody>
          <a:bodyPr/>
          <a:lstStyle/>
          <a:p>
            <a:fld id="{88CF291C-D366-47FE-BB38-DE4B6AF96111}" type="datetimeFigureOut">
              <a:rPr lang="en-AU" smtClean="0"/>
              <a:t>9/02/2020</a:t>
            </a:fld>
            <a:endParaRPr lang="en-AU"/>
          </a:p>
        </p:txBody>
      </p:sp>
      <p:sp>
        <p:nvSpPr>
          <p:cNvPr id="5" name="Footer Placeholder 4">
            <a:extLst>
              <a:ext uri="{FF2B5EF4-FFF2-40B4-BE49-F238E27FC236}">
                <a16:creationId xmlns:a16="http://schemas.microsoft.com/office/drawing/2014/main" id="{AE29A5D5-87F4-44E5-9325-D6AFBCDB10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EE7EAE2-0367-4A45-8586-659E1E34D5F9}"/>
              </a:ext>
            </a:extLst>
          </p:cNvPr>
          <p:cNvSpPr>
            <a:spLocks noGrp="1"/>
          </p:cNvSpPr>
          <p:nvPr>
            <p:ph type="sldNum" sz="quarter" idx="12"/>
          </p:nvPr>
        </p:nvSpPr>
        <p:spPr/>
        <p:txBody>
          <a:bodyPr/>
          <a:lstStyle/>
          <a:p>
            <a:fld id="{2AD2D4F0-0DA3-46A3-87C9-761011BAE70C}" type="slidenum">
              <a:rPr lang="en-AU" smtClean="0"/>
              <a:t>‹#›</a:t>
            </a:fld>
            <a:endParaRPr lang="en-AU"/>
          </a:p>
        </p:txBody>
      </p:sp>
    </p:spTree>
    <p:extLst>
      <p:ext uri="{BB962C8B-B14F-4D97-AF65-F5344CB8AC3E}">
        <p14:creationId xmlns:p14="http://schemas.microsoft.com/office/powerpoint/2010/main" val="297678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2D47-FAA3-465C-B244-60D0CE2DEA9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30097AF-4181-48FA-BE4F-1CA5C3A37E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E386862-D9FB-414E-83AA-01ADC5F223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F73FE48-45EC-43D9-B876-4667F9B25767}"/>
              </a:ext>
            </a:extLst>
          </p:cNvPr>
          <p:cNvSpPr>
            <a:spLocks noGrp="1"/>
          </p:cNvSpPr>
          <p:nvPr>
            <p:ph type="dt" sz="half" idx="10"/>
          </p:nvPr>
        </p:nvSpPr>
        <p:spPr/>
        <p:txBody>
          <a:bodyPr/>
          <a:lstStyle/>
          <a:p>
            <a:fld id="{88CF291C-D366-47FE-BB38-DE4B6AF96111}" type="datetimeFigureOut">
              <a:rPr lang="en-AU" smtClean="0"/>
              <a:t>9/02/2020</a:t>
            </a:fld>
            <a:endParaRPr lang="en-AU"/>
          </a:p>
        </p:txBody>
      </p:sp>
      <p:sp>
        <p:nvSpPr>
          <p:cNvPr id="6" name="Footer Placeholder 5">
            <a:extLst>
              <a:ext uri="{FF2B5EF4-FFF2-40B4-BE49-F238E27FC236}">
                <a16:creationId xmlns:a16="http://schemas.microsoft.com/office/drawing/2014/main" id="{A75915CA-5FDB-48E2-9C50-7641617F52A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836A110-6E86-44F9-99A0-1C33D37943E1}"/>
              </a:ext>
            </a:extLst>
          </p:cNvPr>
          <p:cNvSpPr>
            <a:spLocks noGrp="1"/>
          </p:cNvSpPr>
          <p:nvPr>
            <p:ph type="sldNum" sz="quarter" idx="12"/>
          </p:nvPr>
        </p:nvSpPr>
        <p:spPr/>
        <p:txBody>
          <a:bodyPr/>
          <a:lstStyle/>
          <a:p>
            <a:fld id="{2AD2D4F0-0DA3-46A3-87C9-761011BAE70C}" type="slidenum">
              <a:rPr lang="en-AU" smtClean="0"/>
              <a:t>‹#›</a:t>
            </a:fld>
            <a:endParaRPr lang="en-AU"/>
          </a:p>
        </p:txBody>
      </p:sp>
    </p:spTree>
    <p:extLst>
      <p:ext uri="{BB962C8B-B14F-4D97-AF65-F5344CB8AC3E}">
        <p14:creationId xmlns:p14="http://schemas.microsoft.com/office/powerpoint/2010/main" val="71397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4DB9-BB26-4AA5-8FF5-AB0250279AC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8B6638D-ED7C-47B1-95E1-C86E91C6E6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0EAD4A-2E20-4BA3-9CC1-D68CD0BF1D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99E6D80-78FC-4CCF-9854-6D9D1C8456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F9F56-A465-4F5C-B43A-099DEFECED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22A7F4E-E85B-4624-908C-16DB53B63533}"/>
              </a:ext>
            </a:extLst>
          </p:cNvPr>
          <p:cNvSpPr>
            <a:spLocks noGrp="1"/>
          </p:cNvSpPr>
          <p:nvPr>
            <p:ph type="dt" sz="half" idx="10"/>
          </p:nvPr>
        </p:nvSpPr>
        <p:spPr/>
        <p:txBody>
          <a:bodyPr/>
          <a:lstStyle/>
          <a:p>
            <a:fld id="{88CF291C-D366-47FE-BB38-DE4B6AF96111}" type="datetimeFigureOut">
              <a:rPr lang="en-AU" smtClean="0"/>
              <a:t>9/02/2020</a:t>
            </a:fld>
            <a:endParaRPr lang="en-AU"/>
          </a:p>
        </p:txBody>
      </p:sp>
      <p:sp>
        <p:nvSpPr>
          <p:cNvPr id="8" name="Footer Placeholder 7">
            <a:extLst>
              <a:ext uri="{FF2B5EF4-FFF2-40B4-BE49-F238E27FC236}">
                <a16:creationId xmlns:a16="http://schemas.microsoft.com/office/drawing/2014/main" id="{335C2328-2100-4326-B6FF-3AD2ACA92D6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A171636-A029-49F7-95DB-660E8CA7CD7D}"/>
              </a:ext>
            </a:extLst>
          </p:cNvPr>
          <p:cNvSpPr>
            <a:spLocks noGrp="1"/>
          </p:cNvSpPr>
          <p:nvPr>
            <p:ph type="sldNum" sz="quarter" idx="12"/>
          </p:nvPr>
        </p:nvSpPr>
        <p:spPr/>
        <p:txBody>
          <a:bodyPr/>
          <a:lstStyle/>
          <a:p>
            <a:fld id="{2AD2D4F0-0DA3-46A3-87C9-761011BAE70C}" type="slidenum">
              <a:rPr lang="en-AU" smtClean="0"/>
              <a:t>‹#›</a:t>
            </a:fld>
            <a:endParaRPr lang="en-AU"/>
          </a:p>
        </p:txBody>
      </p:sp>
    </p:spTree>
    <p:extLst>
      <p:ext uri="{BB962C8B-B14F-4D97-AF65-F5344CB8AC3E}">
        <p14:creationId xmlns:p14="http://schemas.microsoft.com/office/powerpoint/2010/main" val="1245159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4BAF-878E-43FB-979D-77C524602A9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44505E1-9437-465E-BCDF-9B7818CBBC14}"/>
              </a:ext>
            </a:extLst>
          </p:cNvPr>
          <p:cNvSpPr>
            <a:spLocks noGrp="1"/>
          </p:cNvSpPr>
          <p:nvPr>
            <p:ph type="dt" sz="half" idx="10"/>
          </p:nvPr>
        </p:nvSpPr>
        <p:spPr/>
        <p:txBody>
          <a:bodyPr/>
          <a:lstStyle/>
          <a:p>
            <a:fld id="{88CF291C-D366-47FE-BB38-DE4B6AF96111}" type="datetimeFigureOut">
              <a:rPr lang="en-AU" smtClean="0"/>
              <a:t>9/02/2020</a:t>
            </a:fld>
            <a:endParaRPr lang="en-AU"/>
          </a:p>
        </p:txBody>
      </p:sp>
      <p:sp>
        <p:nvSpPr>
          <p:cNvPr id="4" name="Footer Placeholder 3">
            <a:extLst>
              <a:ext uri="{FF2B5EF4-FFF2-40B4-BE49-F238E27FC236}">
                <a16:creationId xmlns:a16="http://schemas.microsoft.com/office/drawing/2014/main" id="{CFBAAE03-F8AE-4166-B75C-8EA8EE24D1B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CE16C1A-1068-4C6D-A986-4510654BBA09}"/>
              </a:ext>
            </a:extLst>
          </p:cNvPr>
          <p:cNvSpPr>
            <a:spLocks noGrp="1"/>
          </p:cNvSpPr>
          <p:nvPr>
            <p:ph type="sldNum" sz="quarter" idx="12"/>
          </p:nvPr>
        </p:nvSpPr>
        <p:spPr/>
        <p:txBody>
          <a:bodyPr/>
          <a:lstStyle/>
          <a:p>
            <a:fld id="{2AD2D4F0-0DA3-46A3-87C9-761011BAE70C}" type="slidenum">
              <a:rPr lang="en-AU" smtClean="0"/>
              <a:t>‹#›</a:t>
            </a:fld>
            <a:endParaRPr lang="en-AU"/>
          </a:p>
        </p:txBody>
      </p:sp>
    </p:spTree>
    <p:extLst>
      <p:ext uri="{BB962C8B-B14F-4D97-AF65-F5344CB8AC3E}">
        <p14:creationId xmlns:p14="http://schemas.microsoft.com/office/powerpoint/2010/main" val="119395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90AA8-8054-4FA7-9EFD-36E1A9FA24EF}"/>
              </a:ext>
            </a:extLst>
          </p:cNvPr>
          <p:cNvSpPr>
            <a:spLocks noGrp="1"/>
          </p:cNvSpPr>
          <p:nvPr>
            <p:ph type="dt" sz="half" idx="10"/>
          </p:nvPr>
        </p:nvSpPr>
        <p:spPr/>
        <p:txBody>
          <a:bodyPr/>
          <a:lstStyle/>
          <a:p>
            <a:fld id="{88CF291C-D366-47FE-BB38-DE4B6AF96111}" type="datetimeFigureOut">
              <a:rPr lang="en-AU" smtClean="0"/>
              <a:t>9/02/2020</a:t>
            </a:fld>
            <a:endParaRPr lang="en-AU"/>
          </a:p>
        </p:txBody>
      </p:sp>
      <p:sp>
        <p:nvSpPr>
          <p:cNvPr id="3" name="Footer Placeholder 2">
            <a:extLst>
              <a:ext uri="{FF2B5EF4-FFF2-40B4-BE49-F238E27FC236}">
                <a16:creationId xmlns:a16="http://schemas.microsoft.com/office/drawing/2014/main" id="{3C01852B-589F-4920-BC9A-CE4EA47BEC5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637041A-BD20-42C0-B257-ACC128482FD1}"/>
              </a:ext>
            </a:extLst>
          </p:cNvPr>
          <p:cNvSpPr>
            <a:spLocks noGrp="1"/>
          </p:cNvSpPr>
          <p:nvPr>
            <p:ph type="sldNum" sz="quarter" idx="12"/>
          </p:nvPr>
        </p:nvSpPr>
        <p:spPr/>
        <p:txBody>
          <a:bodyPr/>
          <a:lstStyle/>
          <a:p>
            <a:fld id="{2AD2D4F0-0DA3-46A3-87C9-761011BAE70C}" type="slidenum">
              <a:rPr lang="en-AU" smtClean="0"/>
              <a:t>‹#›</a:t>
            </a:fld>
            <a:endParaRPr lang="en-AU"/>
          </a:p>
        </p:txBody>
      </p:sp>
    </p:spTree>
    <p:extLst>
      <p:ext uri="{BB962C8B-B14F-4D97-AF65-F5344CB8AC3E}">
        <p14:creationId xmlns:p14="http://schemas.microsoft.com/office/powerpoint/2010/main" val="37426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6137-8DFA-4D4F-BB9D-DAD5DDB07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62409B6-053E-46BD-A305-CE1E587939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BE80D2D-99DF-4310-B01D-1AC166DF9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A3A622-7D47-4BCA-82B0-CBD630785FB7}"/>
              </a:ext>
            </a:extLst>
          </p:cNvPr>
          <p:cNvSpPr>
            <a:spLocks noGrp="1"/>
          </p:cNvSpPr>
          <p:nvPr>
            <p:ph type="dt" sz="half" idx="10"/>
          </p:nvPr>
        </p:nvSpPr>
        <p:spPr/>
        <p:txBody>
          <a:bodyPr/>
          <a:lstStyle/>
          <a:p>
            <a:fld id="{88CF291C-D366-47FE-BB38-DE4B6AF96111}" type="datetimeFigureOut">
              <a:rPr lang="en-AU" smtClean="0"/>
              <a:t>9/02/2020</a:t>
            </a:fld>
            <a:endParaRPr lang="en-AU"/>
          </a:p>
        </p:txBody>
      </p:sp>
      <p:sp>
        <p:nvSpPr>
          <p:cNvPr id="6" name="Footer Placeholder 5">
            <a:extLst>
              <a:ext uri="{FF2B5EF4-FFF2-40B4-BE49-F238E27FC236}">
                <a16:creationId xmlns:a16="http://schemas.microsoft.com/office/drawing/2014/main" id="{FE1774A0-7A43-46E0-A72A-642F0AFB257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345876E-57B5-4241-AAFF-F1D6F2BB66DF}"/>
              </a:ext>
            </a:extLst>
          </p:cNvPr>
          <p:cNvSpPr>
            <a:spLocks noGrp="1"/>
          </p:cNvSpPr>
          <p:nvPr>
            <p:ph type="sldNum" sz="quarter" idx="12"/>
          </p:nvPr>
        </p:nvSpPr>
        <p:spPr/>
        <p:txBody>
          <a:bodyPr/>
          <a:lstStyle/>
          <a:p>
            <a:fld id="{2AD2D4F0-0DA3-46A3-87C9-761011BAE70C}" type="slidenum">
              <a:rPr lang="en-AU" smtClean="0"/>
              <a:t>‹#›</a:t>
            </a:fld>
            <a:endParaRPr lang="en-AU"/>
          </a:p>
        </p:txBody>
      </p:sp>
    </p:spTree>
    <p:extLst>
      <p:ext uri="{BB962C8B-B14F-4D97-AF65-F5344CB8AC3E}">
        <p14:creationId xmlns:p14="http://schemas.microsoft.com/office/powerpoint/2010/main" val="3764486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A08E-E9DF-4696-B71A-B5AD9B48C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73A13D2-E615-417F-B371-594090AB4C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B79FFA2-5353-4DDC-9FF7-ACD3C265F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6D82D-B796-4100-8C83-D81882B7960C}"/>
              </a:ext>
            </a:extLst>
          </p:cNvPr>
          <p:cNvSpPr>
            <a:spLocks noGrp="1"/>
          </p:cNvSpPr>
          <p:nvPr>
            <p:ph type="dt" sz="half" idx="10"/>
          </p:nvPr>
        </p:nvSpPr>
        <p:spPr/>
        <p:txBody>
          <a:bodyPr/>
          <a:lstStyle/>
          <a:p>
            <a:fld id="{88CF291C-D366-47FE-BB38-DE4B6AF96111}" type="datetimeFigureOut">
              <a:rPr lang="en-AU" smtClean="0"/>
              <a:t>9/02/2020</a:t>
            </a:fld>
            <a:endParaRPr lang="en-AU"/>
          </a:p>
        </p:txBody>
      </p:sp>
      <p:sp>
        <p:nvSpPr>
          <p:cNvPr id="6" name="Footer Placeholder 5">
            <a:extLst>
              <a:ext uri="{FF2B5EF4-FFF2-40B4-BE49-F238E27FC236}">
                <a16:creationId xmlns:a16="http://schemas.microsoft.com/office/drawing/2014/main" id="{027FE18A-4D61-47EE-AAD0-927B3D25379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8C783B-A4DC-40FF-9877-B7059E83C915}"/>
              </a:ext>
            </a:extLst>
          </p:cNvPr>
          <p:cNvSpPr>
            <a:spLocks noGrp="1"/>
          </p:cNvSpPr>
          <p:nvPr>
            <p:ph type="sldNum" sz="quarter" idx="12"/>
          </p:nvPr>
        </p:nvSpPr>
        <p:spPr/>
        <p:txBody>
          <a:bodyPr/>
          <a:lstStyle/>
          <a:p>
            <a:fld id="{2AD2D4F0-0DA3-46A3-87C9-761011BAE70C}" type="slidenum">
              <a:rPr lang="en-AU" smtClean="0"/>
              <a:t>‹#›</a:t>
            </a:fld>
            <a:endParaRPr lang="en-AU"/>
          </a:p>
        </p:txBody>
      </p:sp>
    </p:spTree>
    <p:extLst>
      <p:ext uri="{BB962C8B-B14F-4D97-AF65-F5344CB8AC3E}">
        <p14:creationId xmlns:p14="http://schemas.microsoft.com/office/powerpoint/2010/main" val="204915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3D32C-0285-446B-AAEB-E4E6073707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0260A25-A396-4D3F-B0CA-C9A925063F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44091CF-9814-4C67-8861-2033A484E5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F291C-D366-47FE-BB38-DE4B6AF96111}" type="datetimeFigureOut">
              <a:rPr lang="en-AU" smtClean="0"/>
              <a:t>9/02/2020</a:t>
            </a:fld>
            <a:endParaRPr lang="en-AU"/>
          </a:p>
        </p:txBody>
      </p:sp>
      <p:sp>
        <p:nvSpPr>
          <p:cNvPr id="5" name="Footer Placeholder 4">
            <a:extLst>
              <a:ext uri="{FF2B5EF4-FFF2-40B4-BE49-F238E27FC236}">
                <a16:creationId xmlns:a16="http://schemas.microsoft.com/office/drawing/2014/main" id="{9A386C0A-E20C-4F1D-B82F-25BC0EAE4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BB5F422-BECA-467A-9F94-B7678676A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2D4F0-0DA3-46A3-87C9-761011BAE70C}" type="slidenum">
              <a:rPr lang="en-AU" smtClean="0"/>
              <a:t>‹#›</a:t>
            </a:fld>
            <a:endParaRPr lang="en-AU"/>
          </a:p>
        </p:txBody>
      </p:sp>
    </p:spTree>
    <p:extLst>
      <p:ext uri="{BB962C8B-B14F-4D97-AF65-F5344CB8AC3E}">
        <p14:creationId xmlns:p14="http://schemas.microsoft.com/office/powerpoint/2010/main" val="1188250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B4A1AA-3EB0-4DE0-BD4E-399BC9C7F33D}"/>
              </a:ext>
            </a:extLst>
          </p:cNvPr>
          <p:cNvSpPr>
            <a:spLocks noGrp="1"/>
          </p:cNvSpPr>
          <p:nvPr>
            <p:ph type="ctrTitle"/>
          </p:nvPr>
        </p:nvSpPr>
        <p:spPr>
          <a:xfrm>
            <a:off x="838199" y="4525347"/>
            <a:ext cx="6801321" cy="1737360"/>
          </a:xfrm>
        </p:spPr>
        <p:txBody>
          <a:bodyPr anchor="ctr">
            <a:normAutofit/>
          </a:bodyPr>
          <a:lstStyle/>
          <a:p>
            <a:pPr algn="r"/>
            <a:br>
              <a:rPr lang="en-AU" sz="2900" dirty="0"/>
            </a:br>
            <a:r>
              <a:rPr lang="en-US" sz="2900" dirty="0"/>
              <a:t> Testing the lifestyle difference with machine learning on the 2 sides of the ‘Latte Line’ of Sydney </a:t>
            </a:r>
            <a:endParaRPr lang="en-AU" sz="2900" dirty="0"/>
          </a:p>
        </p:txBody>
      </p:sp>
      <p:sp>
        <p:nvSpPr>
          <p:cNvPr id="3" name="Subtitle 2">
            <a:extLst>
              <a:ext uri="{FF2B5EF4-FFF2-40B4-BE49-F238E27FC236}">
                <a16:creationId xmlns:a16="http://schemas.microsoft.com/office/drawing/2014/main" id="{C2808320-A5D1-432E-891C-A70B7564A0EA}"/>
              </a:ext>
            </a:extLst>
          </p:cNvPr>
          <p:cNvSpPr>
            <a:spLocks noGrp="1"/>
          </p:cNvSpPr>
          <p:nvPr>
            <p:ph type="subTitle" idx="1"/>
          </p:nvPr>
        </p:nvSpPr>
        <p:spPr>
          <a:xfrm>
            <a:off x="7961258" y="4525347"/>
            <a:ext cx="3258675" cy="1737360"/>
          </a:xfrm>
        </p:spPr>
        <p:txBody>
          <a:bodyPr anchor="ctr">
            <a:normAutofit fontScale="92500" lnSpcReduction="20000"/>
          </a:bodyPr>
          <a:lstStyle/>
          <a:p>
            <a:pPr algn="l"/>
            <a:endParaRPr lang="en-AU" sz="1500" dirty="0"/>
          </a:p>
          <a:p>
            <a:pPr algn="l"/>
            <a:r>
              <a:rPr lang="en-US" sz="1500" dirty="0"/>
              <a:t>Coursera</a:t>
            </a:r>
          </a:p>
          <a:p>
            <a:pPr algn="l"/>
            <a:r>
              <a:rPr lang="en-US" sz="1500" dirty="0"/>
              <a:t>IBM Data Science Specialization</a:t>
            </a:r>
          </a:p>
          <a:p>
            <a:pPr algn="l"/>
            <a:r>
              <a:rPr lang="en-US" sz="1500" dirty="0"/>
              <a:t>Course 9 - Capstone Project </a:t>
            </a:r>
          </a:p>
          <a:p>
            <a:pPr algn="l"/>
            <a:r>
              <a:rPr lang="en-AU" sz="1500" dirty="0"/>
              <a:t>Author: </a:t>
            </a:r>
            <a:r>
              <a:rPr lang="en-AU" sz="1500" dirty="0" err="1"/>
              <a:t>Szabolcs</a:t>
            </a:r>
            <a:r>
              <a:rPr lang="en-AU" sz="1500" dirty="0"/>
              <a:t> Szombath </a:t>
            </a:r>
          </a:p>
          <a:p>
            <a:pPr algn="l"/>
            <a:r>
              <a:rPr lang="en-AU" sz="1500" dirty="0"/>
              <a:t>Date: 09/02/2020 </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475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75FFC-4DAF-47E6-AE0E-9D45626975B5}"/>
              </a:ext>
            </a:extLst>
          </p:cNvPr>
          <p:cNvSpPr>
            <a:spLocks noGrp="1"/>
          </p:cNvSpPr>
          <p:nvPr>
            <p:ph type="title"/>
          </p:nvPr>
        </p:nvSpPr>
        <p:spPr>
          <a:xfrm>
            <a:off x="841248" y="585373"/>
            <a:ext cx="10515600" cy="1325563"/>
          </a:xfrm>
        </p:spPr>
        <p:txBody>
          <a:bodyPr>
            <a:normAutofit/>
          </a:bodyPr>
          <a:lstStyle/>
          <a:p>
            <a:r>
              <a:rPr lang="en-AU" b="1" dirty="0">
                <a:solidFill>
                  <a:schemeClr val="bg1"/>
                </a:solidFill>
              </a:rPr>
              <a:t>Algorithms - </a:t>
            </a:r>
            <a:r>
              <a:rPr lang="en-AU" dirty="0">
                <a:solidFill>
                  <a:schemeClr val="bg1"/>
                </a:solidFill>
              </a:rPr>
              <a:t>Logistic Regression</a:t>
            </a:r>
          </a:p>
        </p:txBody>
      </p:sp>
      <p:pic>
        <p:nvPicPr>
          <p:cNvPr id="4" name="Content Placeholder 3">
            <a:extLst>
              <a:ext uri="{FF2B5EF4-FFF2-40B4-BE49-F238E27FC236}">
                <a16:creationId xmlns:a16="http://schemas.microsoft.com/office/drawing/2014/main" id="{C33EA0E5-63D8-4721-BE43-E5C854D678EC}"/>
              </a:ext>
            </a:extLst>
          </p:cNvPr>
          <p:cNvPicPr>
            <a:picLocks/>
          </p:cNvPicPr>
          <p:nvPr/>
        </p:nvPicPr>
        <p:blipFill rotWithShape="1">
          <a:blip r:embed="rId2">
            <a:extLst>
              <a:ext uri="{28A0092B-C50C-407E-A947-70E740481C1C}">
                <a14:useLocalDpi xmlns:a14="http://schemas.microsoft.com/office/drawing/2010/main" val="0"/>
              </a:ext>
            </a:extLst>
          </a:blip>
          <a:srcRect/>
          <a:stretch/>
        </p:blipFill>
        <p:spPr bwMode="auto">
          <a:xfrm>
            <a:off x="841248" y="2516777"/>
            <a:ext cx="6236208" cy="3660185"/>
          </a:xfrm>
          <a:prstGeom prst="rect">
            <a:avLst/>
          </a:prstGeom>
          <a:noFill/>
        </p:spPr>
      </p:pic>
    </p:spTree>
    <p:extLst>
      <p:ext uri="{BB962C8B-B14F-4D97-AF65-F5344CB8AC3E}">
        <p14:creationId xmlns:p14="http://schemas.microsoft.com/office/powerpoint/2010/main" val="434111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88346-865B-4BF0-A9DC-7AB7BD8FFA34}"/>
              </a:ext>
            </a:extLst>
          </p:cNvPr>
          <p:cNvSpPr>
            <a:spLocks noGrp="1"/>
          </p:cNvSpPr>
          <p:nvPr>
            <p:ph type="title"/>
          </p:nvPr>
        </p:nvSpPr>
        <p:spPr>
          <a:xfrm>
            <a:off x="838200" y="585216"/>
            <a:ext cx="10515600" cy="1325563"/>
          </a:xfrm>
        </p:spPr>
        <p:txBody>
          <a:bodyPr>
            <a:normAutofit/>
          </a:bodyPr>
          <a:lstStyle/>
          <a:p>
            <a:r>
              <a:rPr lang="en-AU" b="1" dirty="0">
                <a:solidFill>
                  <a:schemeClr val="bg1"/>
                </a:solidFill>
              </a:rPr>
              <a:t>Algorithms - </a:t>
            </a:r>
            <a:r>
              <a:rPr lang="en-AU" dirty="0">
                <a:solidFill>
                  <a:schemeClr val="bg1"/>
                </a:solidFill>
              </a:rPr>
              <a:t>SVM</a:t>
            </a:r>
          </a:p>
        </p:txBody>
      </p:sp>
      <p:pic>
        <p:nvPicPr>
          <p:cNvPr id="4" name="Content Placeholder 3">
            <a:extLst>
              <a:ext uri="{FF2B5EF4-FFF2-40B4-BE49-F238E27FC236}">
                <a16:creationId xmlns:a16="http://schemas.microsoft.com/office/drawing/2014/main" id="{6CA1877F-FE01-4152-8186-E8BDD29D1687}"/>
              </a:ext>
            </a:extLst>
          </p:cNvPr>
          <p:cNvPicPr>
            <a:picLocks/>
          </p:cNvPicPr>
          <p:nvPr/>
        </p:nvPicPr>
        <p:blipFill rotWithShape="1">
          <a:blip r:embed="rId2">
            <a:extLst>
              <a:ext uri="{28A0092B-C50C-407E-A947-70E740481C1C}">
                <a14:useLocalDpi xmlns:a14="http://schemas.microsoft.com/office/drawing/2010/main" val="0"/>
              </a:ext>
            </a:extLst>
          </a:blip>
          <a:srcRect/>
          <a:stretch/>
        </p:blipFill>
        <p:spPr bwMode="auto">
          <a:xfrm>
            <a:off x="841248" y="2516777"/>
            <a:ext cx="6236208" cy="3660185"/>
          </a:xfrm>
          <a:prstGeom prst="rect">
            <a:avLst/>
          </a:prstGeom>
          <a:noFill/>
        </p:spPr>
      </p:pic>
    </p:spTree>
    <p:extLst>
      <p:ext uri="{BB962C8B-B14F-4D97-AF65-F5344CB8AC3E}">
        <p14:creationId xmlns:p14="http://schemas.microsoft.com/office/powerpoint/2010/main" val="86045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A850C-ED26-418E-A7C9-4867C1DF441B}"/>
              </a:ext>
            </a:extLst>
          </p:cNvPr>
          <p:cNvSpPr>
            <a:spLocks noGrp="1"/>
          </p:cNvSpPr>
          <p:nvPr>
            <p:ph type="title"/>
          </p:nvPr>
        </p:nvSpPr>
        <p:spPr>
          <a:xfrm>
            <a:off x="838200" y="585216"/>
            <a:ext cx="10515600" cy="1325563"/>
          </a:xfrm>
        </p:spPr>
        <p:txBody>
          <a:bodyPr vert="horz" lIns="91440" tIns="45720" rIns="91440" bIns="45720" rtlCol="0">
            <a:normAutofit/>
          </a:bodyPr>
          <a:lstStyle/>
          <a:p>
            <a:r>
              <a:rPr lang="en-AU" b="1" dirty="0">
                <a:solidFill>
                  <a:schemeClr val="bg1"/>
                </a:solidFill>
              </a:rPr>
              <a:t>Algorithms - </a:t>
            </a:r>
            <a:r>
              <a:rPr lang="en-US" dirty="0">
                <a:solidFill>
                  <a:schemeClr val="bg1"/>
                </a:solidFill>
              </a:rPr>
              <a:t>Decision Tree</a:t>
            </a:r>
          </a:p>
        </p:txBody>
      </p:sp>
      <p:pic>
        <p:nvPicPr>
          <p:cNvPr id="4" name="Picture 3">
            <a:extLst>
              <a:ext uri="{FF2B5EF4-FFF2-40B4-BE49-F238E27FC236}">
                <a16:creationId xmlns:a16="http://schemas.microsoft.com/office/drawing/2014/main" id="{F7B94477-2856-4DA4-AB52-9764D50394C9}"/>
              </a:ext>
            </a:extLst>
          </p:cNvPr>
          <p:cNvPicPr>
            <a:picLocks/>
          </p:cNvPicPr>
          <p:nvPr/>
        </p:nvPicPr>
        <p:blipFill rotWithShape="1">
          <a:blip r:embed="rId2">
            <a:extLst>
              <a:ext uri="{28A0092B-C50C-407E-A947-70E740481C1C}">
                <a14:useLocalDpi xmlns:a14="http://schemas.microsoft.com/office/drawing/2010/main" val="0"/>
              </a:ext>
            </a:extLst>
          </a:blip>
          <a:srcRect/>
          <a:stretch/>
        </p:blipFill>
        <p:spPr bwMode="auto">
          <a:xfrm>
            <a:off x="841248" y="2516777"/>
            <a:ext cx="6236208" cy="3660185"/>
          </a:xfrm>
          <a:prstGeom prst="rect">
            <a:avLst/>
          </a:prstGeom>
          <a:noFill/>
        </p:spPr>
      </p:pic>
    </p:spTree>
    <p:extLst>
      <p:ext uri="{BB962C8B-B14F-4D97-AF65-F5344CB8AC3E}">
        <p14:creationId xmlns:p14="http://schemas.microsoft.com/office/powerpoint/2010/main" val="401858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C872A7-B9A8-499C-AC12-8A5AE4086AA9}"/>
              </a:ext>
            </a:extLst>
          </p:cNvPr>
          <p:cNvSpPr>
            <a:spLocks noGrp="1"/>
          </p:cNvSpPr>
          <p:nvPr>
            <p:ph type="title"/>
          </p:nvPr>
        </p:nvSpPr>
        <p:spPr>
          <a:xfrm>
            <a:off x="863029" y="1012004"/>
            <a:ext cx="3416158" cy="4795408"/>
          </a:xfrm>
        </p:spPr>
        <p:txBody>
          <a:bodyPr>
            <a:normAutofit/>
          </a:bodyPr>
          <a:lstStyle/>
          <a:p>
            <a:r>
              <a:rPr lang="en-AU">
                <a:solidFill>
                  <a:srgbClr val="FFFFFF"/>
                </a:solidFill>
              </a:rPr>
              <a:t>Conclusion</a:t>
            </a:r>
          </a:p>
        </p:txBody>
      </p:sp>
      <p:graphicFrame>
        <p:nvGraphicFramePr>
          <p:cNvPr id="5" name="Content Placeholder 2">
            <a:extLst>
              <a:ext uri="{FF2B5EF4-FFF2-40B4-BE49-F238E27FC236}">
                <a16:creationId xmlns:a16="http://schemas.microsoft.com/office/drawing/2014/main" id="{E73DC71C-92DF-431D-9A65-C166504E6644}"/>
              </a:ext>
            </a:extLst>
          </p:cNvPr>
          <p:cNvGraphicFramePr>
            <a:graphicFrameLocks noGrp="1"/>
          </p:cNvGraphicFramePr>
          <p:nvPr>
            <p:ph idx="1"/>
            <p:extLst>
              <p:ext uri="{D42A27DB-BD31-4B8C-83A1-F6EECF244321}">
                <p14:modId xmlns:p14="http://schemas.microsoft.com/office/powerpoint/2010/main" val="92978742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2081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5E405F-1C6A-4F9E-9780-34271344CEA4}"/>
              </a:ext>
            </a:extLst>
          </p:cNvPr>
          <p:cNvSpPr>
            <a:spLocks noGrp="1"/>
          </p:cNvSpPr>
          <p:nvPr>
            <p:ph type="title"/>
          </p:nvPr>
        </p:nvSpPr>
        <p:spPr>
          <a:xfrm>
            <a:off x="863029" y="1012004"/>
            <a:ext cx="3416158" cy="4795408"/>
          </a:xfrm>
        </p:spPr>
        <p:txBody>
          <a:bodyPr>
            <a:normAutofit/>
          </a:bodyPr>
          <a:lstStyle/>
          <a:p>
            <a:r>
              <a:rPr lang="en-AU">
                <a:solidFill>
                  <a:srgbClr val="FFFFFF"/>
                </a:solidFill>
              </a:rPr>
              <a:t>Final thoughts</a:t>
            </a:r>
          </a:p>
        </p:txBody>
      </p:sp>
      <p:graphicFrame>
        <p:nvGraphicFramePr>
          <p:cNvPr id="5" name="Content Placeholder 2">
            <a:extLst>
              <a:ext uri="{FF2B5EF4-FFF2-40B4-BE49-F238E27FC236}">
                <a16:creationId xmlns:a16="http://schemas.microsoft.com/office/drawing/2014/main" id="{64989512-CC73-45BF-A711-313662F37E31}"/>
              </a:ext>
            </a:extLst>
          </p:cNvPr>
          <p:cNvGraphicFramePr>
            <a:graphicFrameLocks noGrp="1"/>
          </p:cNvGraphicFramePr>
          <p:nvPr>
            <p:ph idx="1"/>
            <p:extLst>
              <p:ext uri="{D42A27DB-BD31-4B8C-83A1-F6EECF244321}">
                <p14:modId xmlns:p14="http://schemas.microsoft.com/office/powerpoint/2010/main" val="97004383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65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890C6F-16ED-425A-B664-E7845698F049}"/>
              </a:ext>
            </a:extLst>
          </p:cNvPr>
          <p:cNvSpPr>
            <a:spLocks noGrp="1"/>
          </p:cNvSpPr>
          <p:nvPr>
            <p:ph type="title"/>
          </p:nvPr>
        </p:nvSpPr>
        <p:spPr>
          <a:xfrm>
            <a:off x="863029" y="1012004"/>
            <a:ext cx="3416158" cy="4795408"/>
          </a:xfrm>
        </p:spPr>
        <p:txBody>
          <a:bodyPr>
            <a:normAutofit/>
          </a:bodyPr>
          <a:lstStyle/>
          <a:p>
            <a:r>
              <a:rPr lang="en-US">
                <a:solidFill>
                  <a:srgbClr val="FFFFFF"/>
                </a:solidFill>
              </a:rPr>
              <a:t>What is the Latte Line? </a:t>
            </a:r>
            <a:endParaRPr lang="en-AU">
              <a:solidFill>
                <a:srgbClr val="FFFFFF"/>
              </a:solidFill>
            </a:endParaRPr>
          </a:p>
        </p:txBody>
      </p:sp>
      <p:graphicFrame>
        <p:nvGraphicFramePr>
          <p:cNvPr id="13" name="Content Placeholder 2">
            <a:extLst>
              <a:ext uri="{FF2B5EF4-FFF2-40B4-BE49-F238E27FC236}">
                <a16:creationId xmlns:a16="http://schemas.microsoft.com/office/drawing/2014/main" id="{8D2D53A4-3CD4-4E9F-B250-B6B7B1AA8B12}"/>
              </a:ext>
            </a:extLst>
          </p:cNvPr>
          <p:cNvGraphicFramePr>
            <a:graphicFrameLocks noGrp="1"/>
          </p:cNvGraphicFramePr>
          <p:nvPr>
            <p:ph idx="1"/>
            <p:extLst>
              <p:ext uri="{D42A27DB-BD31-4B8C-83A1-F6EECF244321}">
                <p14:modId xmlns:p14="http://schemas.microsoft.com/office/powerpoint/2010/main" val="353392012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943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5DD7A44-1BE5-4E0F-9068-E870595DACDD}"/>
              </a:ext>
            </a:extLst>
          </p:cNvPr>
          <p:cNvSpPr/>
          <p:nvPr/>
        </p:nvSpPr>
        <p:spPr>
          <a:xfrm>
            <a:off x="0" y="0"/>
            <a:ext cx="1351722" cy="6858000"/>
          </a:xfrm>
          <a:prstGeom prst="rect">
            <a:avLst/>
          </a:prstGeom>
          <a:solidFill>
            <a:srgbClr val="52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Content Placeholder 3">
            <a:extLst>
              <a:ext uri="{FF2B5EF4-FFF2-40B4-BE49-F238E27FC236}">
                <a16:creationId xmlns:a16="http://schemas.microsoft.com/office/drawing/2014/main" id="{76077559-3780-4308-88DD-E8F1B588C47D}"/>
              </a:ext>
            </a:extLst>
          </p:cNvPr>
          <p:cNvPicPr>
            <a:picLocks noGrp="1" noChangeAspect="1"/>
          </p:cNvPicPr>
          <p:nvPr>
            <p:ph idx="1"/>
          </p:nvPr>
        </p:nvPicPr>
        <p:blipFill>
          <a:blip r:embed="rId3">
            <a:alphaModFix/>
            <a:lum bright="-20000" contrast="40000"/>
          </a:blip>
          <a:stretch>
            <a:fillRect/>
          </a:stretch>
        </p:blipFill>
        <p:spPr>
          <a:xfrm>
            <a:off x="5535407" y="901147"/>
            <a:ext cx="6016291" cy="5231294"/>
          </a:xfrm>
          <a:prstGeom prst="rect">
            <a:avLst/>
          </a:prstGeom>
          <a:ln>
            <a:solidFill>
              <a:srgbClr val="E7C480"/>
            </a:solidFill>
          </a:ln>
        </p:spPr>
      </p:pic>
      <p:sp>
        <p:nvSpPr>
          <p:cNvPr id="9" name="Flowchart: Manual Operation 8">
            <a:extLst>
              <a:ext uri="{FF2B5EF4-FFF2-40B4-BE49-F238E27FC236}">
                <a16:creationId xmlns:a16="http://schemas.microsoft.com/office/drawing/2014/main" id="{10BB78C0-37BB-434E-BD60-07D848F18E71}"/>
              </a:ext>
            </a:extLst>
          </p:cNvPr>
          <p:cNvSpPr/>
          <p:nvPr/>
        </p:nvSpPr>
        <p:spPr>
          <a:xfrm>
            <a:off x="3008244" y="4077182"/>
            <a:ext cx="2145168" cy="1997765"/>
          </a:xfrm>
          <a:prstGeom prst="flowChartManualOperation">
            <a:avLst/>
          </a:prstGeom>
          <a:solidFill>
            <a:srgbClr val="BF94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8C66786E-C7CE-40DD-B465-5AF093C085DD}"/>
              </a:ext>
            </a:extLst>
          </p:cNvPr>
          <p:cNvSpPr/>
          <p:nvPr/>
        </p:nvSpPr>
        <p:spPr>
          <a:xfrm>
            <a:off x="2693558" y="4077181"/>
            <a:ext cx="2650435" cy="1273866"/>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Flowchart: Manual Operation 5">
            <a:extLst>
              <a:ext uri="{FF2B5EF4-FFF2-40B4-BE49-F238E27FC236}">
                <a16:creationId xmlns:a16="http://schemas.microsoft.com/office/drawing/2014/main" id="{8D4F411F-CC8D-4D38-A747-C9B337809DEA}"/>
              </a:ext>
            </a:extLst>
          </p:cNvPr>
          <p:cNvSpPr/>
          <p:nvPr/>
        </p:nvSpPr>
        <p:spPr>
          <a:xfrm>
            <a:off x="3009076" y="4077183"/>
            <a:ext cx="2144336" cy="1997764"/>
          </a:xfrm>
          <a:prstGeom prst="flowChartManualOperation">
            <a:avLst/>
          </a:prstGeom>
          <a:solidFill>
            <a:schemeClr val="bg1">
              <a:alpha val="0"/>
            </a:schemeClr>
          </a:solidFill>
          <a:ln>
            <a:solidFill>
              <a:srgbClr val="E7C4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itle 1">
            <a:extLst>
              <a:ext uri="{FF2B5EF4-FFF2-40B4-BE49-F238E27FC236}">
                <a16:creationId xmlns:a16="http://schemas.microsoft.com/office/drawing/2014/main" id="{0999E41B-FEFC-437F-B0D4-21FB953280D7}"/>
              </a:ext>
            </a:extLst>
          </p:cNvPr>
          <p:cNvSpPr txBox="1">
            <a:spLocks/>
          </p:cNvSpPr>
          <p:nvPr/>
        </p:nvSpPr>
        <p:spPr>
          <a:xfrm>
            <a:off x="877161" y="52045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The Latte Line of Sydney</a:t>
            </a:r>
          </a:p>
        </p:txBody>
      </p:sp>
    </p:spTree>
    <p:extLst>
      <p:ext uri="{BB962C8B-B14F-4D97-AF65-F5344CB8AC3E}">
        <p14:creationId xmlns:p14="http://schemas.microsoft.com/office/powerpoint/2010/main" val="25847242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9EC5CC-5C33-45DA-8460-0A32816B7147}"/>
              </a:ext>
            </a:extLst>
          </p:cNvPr>
          <p:cNvSpPr>
            <a:spLocks noGrp="1"/>
          </p:cNvSpPr>
          <p:nvPr>
            <p:ph type="title"/>
          </p:nvPr>
        </p:nvSpPr>
        <p:spPr>
          <a:xfrm>
            <a:off x="863029" y="1012004"/>
            <a:ext cx="3416158" cy="4795408"/>
          </a:xfrm>
        </p:spPr>
        <p:txBody>
          <a:bodyPr>
            <a:normAutofit/>
          </a:bodyPr>
          <a:lstStyle/>
          <a:p>
            <a:r>
              <a:rPr lang="en-US">
                <a:solidFill>
                  <a:srgbClr val="FFFFFF"/>
                </a:solidFill>
              </a:rPr>
              <a:t>Use of data to evaluate the 'latte line' </a:t>
            </a:r>
            <a:endParaRPr lang="en-AU">
              <a:solidFill>
                <a:srgbClr val="FFFFFF"/>
              </a:solidFill>
            </a:endParaRPr>
          </a:p>
        </p:txBody>
      </p:sp>
      <p:graphicFrame>
        <p:nvGraphicFramePr>
          <p:cNvPr id="5" name="Content Placeholder 2">
            <a:extLst>
              <a:ext uri="{FF2B5EF4-FFF2-40B4-BE49-F238E27FC236}">
                <a16:creationId xmlns:a16="http://schemas.microsoft.com/office/drawing/2014/main" id="{00A48B51-36FE-40E7-AF00-D1FB7490310A}"/>
              </a:ext>
            </a:extLst>
          </p:cNvPr>
          <p:cNvGraphicFramePr>
            <a:graphicFrameLocks noGrp="1"/>
          </p:cNvGraphicFramePr>
          <p:nvPr>
            <p:ph idx="1"/>
            <p:extLst>
              <p:ext uri="{D42A27DB-BD31-4B8C-83A1-F6EECF244321}">
                <p14:modId xmlns:p14="http://schemas.microsoft.com/office/powerpoint/2010/main" val="112857774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945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96C51F-2F8C-4258-8E04-4BA356A40557}"/>
              </a:ext>
            </a:extLst>
          </p:cNvPr>
          <p:cNvSpPr>
            <a:spLocks noGrp="1"/>
          </p:cNvSpPr>
          <p:nvPr>
            <p:ph type="title"/>
          </p:nvPr>
        </p:nvSpPr>
        <p:spPr>
          <a:xfrm>
            <a:off x="863029" y="1012004"/>
            <a:ext cx="3416158" cy="4795408"/>
          </a:xfrm>
        </p:spPr>
        <p:txBody>
          <a:bodyPr>
            <a:normAutofit/>
          </a:bodyPr>
          <a:lstStyle/>
          <a:p>
            <a:r>
              <a:rPr lang="en-AU">
                <a:solidFill>
                  <a:srgbClr val="FFFFFF"/>
                </a:solidFill>
              </a:rPr>
              <a:t>Questions to decide </a:t>
            </a:r>
          </a:p>
        </p:txBody>
      </p:sp>
      <p:graphicFrame>
        <p:nvGraphicFramePr>
          <p:cNvPr id="5" name="Content Placeholder 2">
            <a:extLst>
              <a:ext uri="{FF2B5EF4-FFF2-40B4-BE49-F238E27FC236}">
                <a16:creationId xmlns:a16="http://schemas.microsoft.com/office/drawing/2014/main" id="{0B16DCDA-887B-48B8-88EC-E04AEA7D4BAF}"/>
              </a:ext>
            </a:extLst>
          </p:cNvPr>
          <p:cNvGraphicFramePr>
            <a:graphicFrameLocks noGrp="1"/>
          </p:cNvGraphicFramePr>
          <p:nvPr>
            <p:ph idx="1"/>
            <p:extLst>
              <p:ext uri="{D42A27DB-BD31-4B8C-83A1-F6EECF244321}">
                <p14:modId xmlns:p14="http://schemas.microsoft.com/office/powerpoint/2010/main" val="126643065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0683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BFC7FC-E083-4D0D-AD1D-B0BCB100BD5C}"/>
              </a:ext>
            </a:extLst>
          </p:cNvPr>
          <p:cNvSpPr>
            <a:spLocks noGrp="1"/>
          </p:cNvSpPr>
          <p:nvPr>
            <p:ph type="title"/>
          </p:nvPr>
        </p:nvSpPr>
        <p:spPr>
          <a:xfrm>
            <a:off x="863029" y="1012004"/>
            <a:ext cx="3416158" cy="4795408"/>
          </a:xfrm>
        </p:spPr>
        <p:txBody>
          <a:bodyPr>
            <a:normAutofit/>
          </a:bodyPr>
          <a:lstStyle/>
          <a:p>
            <a:r>
              <a:rPr lang="en-AU">
                <a:solidFill>
                  <a:srgbClr val="FFFFFF"/>
                </a:solidFill>
              </a:rPr>
              <a:t>Data sources </a:t>
            </a:r>
          </a:p>
        </p:txBody>
      </p:sp>
      <p:graphicFrame>
        <p:nvGraphicFramePr>
          <p:cNvPr id="5" name="Content Placeholder 2">
            <a:extLst>
              <a:ext uri="{FF2B5EF4-FFF2-40B4-BE49-F238E27FC236}">
                <a16:creationId xmlns:a16="http://schemas.microsoft.com/office/drawing/2014/main" id="{96DD18A5-678D-4446-B2B0-D1D02134C8F7}"/>
              </a:ext>
            </a:extLst>
          </p:cNvPr>
          <p:cNvGraphicFramePr>
            <a:graphicFrameLocks noGrp="1"/>
          </p:cNvGraphicFramePr>
          <p:nvPr>
            <p:ph idx="1"/>
            <p:extLst>
              <p:ext uri="{D42A27DB-BD31-4B8C-83A1-F6EECF244321}">
                <p14:modId xmlns:p14="http://schemas.microsoft.com/office/powerpoint/2010/main" val="1225607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00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2EDCD1-D03D-45BB-99B4-0E56410F4EC0}"/>
              </a:ext>
            </a:extLst>
          </p:cNvPr>
          <p:cNvSpPr>
            <a:spLocks noGrp="1"/>
          </p:cNvSpPr>
          <p:nvPr>
            <p:ph type="title"/>
          </p:nvPr>
        </p:nvSpPr>
        <p:spPr>
          <a:xfrm>
            <a:off x="863029" y="1012004"/>
            <a:ext cx="3416158" cy="4795408"/>
          </a:xfrm>
        </p:spPr>
        <p:txBody>
          <a:bodyPr>
            <a:normAutofit/>
          </a:bodyPr>
          <a:lstStyle/>
          <a:p>
            <a:r>
              <a:rPr lang="en-AU" b="1">
                <a:solidFill>
                  <a:srgbClr val="FFFFFF"/>
                </a:solidFill>
              </a:rPr>
              <a:t>Normalising data</a:t>
            </a:r>
            <a:br>
              <a:rPr lang="en-AU" b="1">
                <a:solidFill>
                  <a:srgbClr val="FFFFFF"/>
                </a:solidFill>
              </a:rPr>
            </a:br>
            <a:endParaRPr lang="en-AU">
              <a:solidFill>
                <a:srgbClr val="FFFFFF"/>
              </a:solidFill>
            </a:endParaRPr>
          </a:p>
        </p:txBody>
      </p:sp>
      <p:graphicFrame>
        <p:nvGraphicFramePr>
          <p:cNvPr id="5" name="Content Placeholder 2">
            <a:extLst>
              <a:ext uri="{FF2B5EF4-FFF2-40B4-BE49-F238E27FC236}">
                <a16:creationId xmlns:a16="http://schemas.microsoft.com/office/drawing/2014/main" id="{4E215171-87AA-4D10-AB43-B76456F37104}"/>
              </a:ext>
            </a:extLst>
          </p:cNvPr>
          <p:cNvGraphicFramePr>
            <a:graphicFrameLocks noGrp="1"/>
          </p:cNvGraphicFramePr>
          <p:nvPr>
            <p:ph idx="1"/>
            <p:extLst>
              <p:ext uri="{D42A27DB-BD31-4B8C-83A1-F6EECF244321}">
                <p14:modId xmlns:p14="http://schemas.microsoft.com/office/powerpoint/2010/main" val="99682145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498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2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413CF2-AB32-4B1D-9BA5-B6A1E280DBA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Dataset prepared for fetching Foursquare venue data</a:t>
            </a:r>
          </a:p>
        </p:txBody>
      </p:sp>
      <p:pic>
        <p:nvPicPr>
          <p:cNvPr id="4" name="Content Placeholder 3">
            <a:extLst>
              <a:ext uri="{FF2B5EF4-FFF2-40B4-BE49-F238E27FC236}">
                <a16:creationId xmlns:a16="http://schemas.microsoft.com/office/drawing/2014/main" id="{023E3FBC-5ED1-4225-9098-7C13864F3676}"/>
              </a:ext>
            </a:extLst>
          </p:cNvPr>
          <p:cNvPicPr>
            <a:picLocks/>
          </p:cNvPicPr>
          <p:nvPr/>
        </p:nvPicPr>
        <p:blipFill rotWithShape="1">
          <a:blip r:embed="rId2"/>
          <a:srcRect t="9735" r="-3" b="6633"/>
          <a:stretch/>
        </p:blipFill>
        <p:spPr>
          <a:xfrm>
            <a:off x="4038600" y="1015209"/>
            <a:ext cx="7188199" cy="4824193"/>
          </a:xfrm>
          <a:prstGeom prst="rect">
            <a:avLst/>
          </a:prstGeom>
        </p:spPr>
      </p:pic>
    </p:spTree>
    <p:extLst>
      <p:ext uri="{BB962C8B-B14F-4D97-AF65-F5344CB8AC3E}">
        <p14:creationId xmlns:p14="http://schemas.microsoft.com/office/powerpoint/2010/main" val="228568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361BF0-1656-4417-979F-128487239C83}"/>
              </a:ext>
            </a:extLst>
          </p:cNvPr>
          <p:cNvSpPr>
            <a:spLocks noGrp="1"/>
          </p:cNvSpPr>
          <p:nvPr>
            <p:ph type="title"/>
          </p:nvPr>
        </p:nvSpPr>
        <p:spPr>
          <a:xfrm>
            <a:off x="838200" y="585216"/>
            <a:ext cx="10515600" cy="1325563"/>
          </a:xfrm>
        </p:spPr>
        <p:txBody>
          <a:bodyPr>
            <a:normAutofit/>
          </a:bodyPr>
          <a:lstStyle/>
          <a:p>
            <a:r>
              <a:rPr lang="en-AU" b="1" dirty="0">
                <a:solidFill>
                  <a:schemeClr val="bg1"/>
                </a:solidFill>
              </a:rPr>
              <a:t>Algorithms - K Neighbours Classifier</a:t>
            </a:r>
            <a:endParaRPr lang="en-AU" dirty="0">
              <a:solidFill>
                <a:schemeClr val="bg1"/>
              </a:solidFill>
            </a:endParaRPr>
          </a:p>
        </p:txBody>
      </p:sp>
      <p:pic>
        <p:nvPicPr>
          <p:cNvPr id="4" name="Content Placeholder 3">
            <a:extLst>
              <a:ext uri="{FF2B5EF4-FFF2-40B4-BE49-F238E27FC236}">
                <a16:creationId xmlns:a16="http://schemas.microsoft.com/office/drawing/2014/main" id="{58E37A32-83AA-4374-9F18-CCF539697166}"/>
              </a:ext>
            </a:extLst>
          </p:cNvPr>
          <p:cNvPicPr>
            <a:picLocks/>
          </p:cNvPicPr>
          <p:nvPr/>
        </p:nvPicPr>
        <p:blipFill rotWithShape="1">
          <a:blip r:embed="rId2">
            <a:extLst>
              <a:ext uri="{28A0092B-C50C-407E-A947-70E740481C1C}">
                <a14:useLocalDpi xmlns:a14="http://schemas.microsoft.com/office/drawing/2010/main" val="0"/>
              </a:ext>
            </a:extLst>
          </a:blip>
          <a:srcRect b="-1"/>
          <a:stretch/>
        </p:blipFill>
        <p:spPr bwMode="auto">
          <a:xfrm>
            <a:off x="841248" y="2516777"/>
            <a:ext cx="6236208" cy="3660185"/>
          </a:xfrm>
          <a:prstGeom prst="rect">
            <a:avLst/>
          </a:prstGeom>
          <a:noFill/>
        </p:spPr>
      </p:pic>
    </p:spTree>
    <p:extLst>
      <p:ext uri="{BB962C8B-B14F-4D97-AF65-F5344CB8AC3E}">
        <p14:creationId xmlns:p14="http://schemas.microsoft.com/office/powerpoint/2010/main" val="2942198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500</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Testing the lifestyle difference with machine learning on the 2 sides of the ‘Latte Line’ of Sydney </vt:lpstr>
      <vt:lpstr>What is the Latte Line? </vt:lpstr>
      <vt:lpstr>PowerPoint Presentation</vt:lpstr>
      <vt:lpstr>Use of data to evaluate the 'latte line' </vt:lpstr>
      <vt:lpstr>Questions to decide </vt:lpstr>
      <vt:lpstr>Data sources </vt:lpstr>
      <vt:lpstr>Normalising data </vt:lpstr>
      <vt:lpstr>Dataset prepared for fetching Foursquare venue data</vt:lpstr>
      <vt:lpstr>Algorithms - K Neighbours Classifier</vt:lpstr>
      <vt:lpstr>Algorithms - Logistic Regression</vt:lpstr>
      <vt:lpstr>Algorithms - SVM</vt:lpstr>
      <vt:lpstr>Algorithms - Decision Tree</vt:lpstr>
      <vt:lpstr>Conclusion</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2020-02-08T15:13:51Z</dcterms:created>
  <dcterms:modified xsi:type="dcterms:W3CDTF">2020-02-08T15:13:58Z</dcterms:modified>
</cp:coreProperties>
</file>