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5.xml" ContentType="application/vnd.openxmlformats-officedocument.them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Layouts/slideLayout28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4.xml" ContentType="application/vnd.openxmlformats-officedocument.theme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  <p:sldMasterId id="2147483704" r:id="rId2"/>
    <p:sldMasterId id="2147483713" r:id="rId3"/>
    <p:sldMasterId id="2147483722" r:id="rId4"/>
  </p:sldMasterIdLst>
  <p:notesMasterIdLst>
    <p:notesMasterId r:id="rId14"/>
  </p:notesMasterIdLst>
  <p:sldIdLst>
    <p:sldId id="271" r:id="rId5"/>
    <p:sldId id="272" r:id="rId6"/>
    <p:sldId id="273" r:id="rId7"/>
    <p:sldId id="277" r:id="rId8"/>
    <p:sldId id="278" r:id="rId9"/>
    <p:sldId id="279" r:id="rId10"/>
    <p:sldId id="280" r:id="rId11"/>
    <p:sldId id="281" r:id="rId12"/>
    <p:sldId id="282" r:id="rId13"/>
  </p:sldIdLst>
  <p:sldSz cx="9144000" cy="6858000" type="screen4x3"/>
  <p:notesSz cx="7315200" cy="9601200"/>
  <p:defaultTextStyle>
    <a:defPPr>
      <a:defRPr lang="en-US"/>
    </a:defPPr>
    <a:lvl1pPr marL="0" algn="l" defTabSz="45717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4" algn="l" defTabSz="45717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48" algn="l" defTabSz="45717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23" algn="l" defTabSz="45717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98" algn="l" defTabSz="45717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72" algn="l" defTabSz="45717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46" algn="l" defTabSz="45717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20" algn="l" defTabSz="45717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394" algn="l" defTabSz="45717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0066A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69" autoAdjust="0"/>
    <p:restoredTop sz="99631" autoAdjust="0"/>
  </p:normalViewPr>
  <p:slideViewPr>
    <p:cSldViewPr snapToGrid="0" showGuides="1">
      <p:cViewPr>
        <p:scale>
          <a:sx n="90" d="100"/>
          <a:sy n="90" d="100"/>
        </p:scale>
        <p:origin x="-726" y="-498"/>
      </p:cViewPr>
      <p:guideLst>
        <p:guide orient="horz" pos="4082"/>
        <p:guide orient="horz" pos="483"/>
        <p:guide orient="horz" pos="921"/>
        <p:guide orient="horz" pos="2146"/>
        <p:guide pos="5479"/>
        <p:guide pos="30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74EAA763-DFDB-A243-96D7-A1FF8549B507}" type="datetimeFigureOut">
              <a:rPr lang="en-US" smtClean="0"/>
              <a:pPr/>
              <a:t>1/23/2015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29B424A6-7593-2C46-9CCA-8596FB18DBB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6491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tr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 userDrawn="1"/>
        </p:nvSpPr>
        <p:spPr>
          <a:xfrm>
            <a:off x="350489" y="6330950"/>
            <a:ext cx="6447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prstClr val="black"/>
                </a:solidFill>
              </a:rPr>
              <a:t>ni.com</a:t>
            </a:r>
            <a:endParaRPr lang="en-US" sz="1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635666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External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3935" y="142829"/>
            <a:ext cx="8223978" cy="964092"/>
          </a:xfrm>
        </p:spPr>
        <p:txBody>
          <a:bodyPr/>
          <a:lstStyle/>
          <a:p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77519" y="1118153"/>
            <a:ext cx="4028991" cy="4949008"/>
          </a:xfrm>
        </p:spPr>
        <p:txBody>
          <a:bodyPr/>
          <a:lstStyle>
            <a:lvl1pPr>
              <a:defRPr sz="2000">
                <a:latin typeface="+mn-lt"/>
              </a:defRPr>
            </a:lvl1pPr>
            <a:lvl2pPr>
              <a:defRPr sz="1800">
                <a:latin typeface="+mn-lt"/>
              </a:defRPr>
            </a:lvl2pPr>
            <a:lvl3pPr>
              <a:defRPr sz="1600">
                <a:latin typeface="+mn-lt"/>
              </a:defRPr>
            </a:lvl3pPr>
            <a:lvl4pPr>
              <a:defRPr sz="1400">
                <a:latin typeface="+mn-lt"/>
              </a:defRPr>
            </a:lvl4pPr>
            <a:lvl5pPr>
              <a:defRPr sz="14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1118153"/>
            <a:ext cx="4038600" cy="4949008"/>
          </a:xfrm>
        </p:spPr>
        <p:txBody>
          <a:bodyPr/>
          <a:lstStyle>
            <a:lvl1pPr>
              <a:defRPr sz="24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1700">
                <a:latin typeface="+mn-lt"/>
              </a:defRPr>
            </a:lvl3pPr>
            <a:lvl4pPr>
              <a:defRPr sz="1400">
                <a:latin typeface="+mn-lt"/>
              </a:defRPr>
            </a:lvl4pPr>
            <a:lvl5pPr>
              <a:defRPr sz="14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914099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xternal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2439" y="1471612"/>
            <a:ext cx="8245474" cy="4598779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 sz="1400">
                <a:latin typeface="+mn-lt"/>
              </a:defRPr>
            </a:lvl4pPr>
            <a:lvl5pPr>
              <a:defRPr sz="1400">
                <a:latin typeface="+mn-lt"/>
              </a:defRPr>
            </a:lvl5pPr>
          </a:lstStyle>
          <a:p>
            <a:pPr lvl="0"/>
            <a:r>
              <a:rPr lang="en-US" dirty="0" smtClean="0"/>
              <a:t>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47940" y="878996"/>
            <a:ext cx="8249974" cy="436245"/>
          </a:xfrm>
        </p:spPr>
        <p:txBody>
          <a:bodyPr/>
          <a:lstStyle>
            <a:lvl1pPr marL="0" marR="0" indent="0" algn="l" defTabSz="457174" rtl="0" eaLnBrk="1" fontAlgn="auto" latinLnBrk="0" hangingPunct="1">
              <a:lnSpc>
                <a:spcPct val="100000"/>
              </a:lnSpc>
              <a:spcBef>
                <a:spcPts val="573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70000"/>
              <a:buFontTx/>
              <a:buNone/>
              <a:tabLst/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2438" y="335280"/>
            <a:ext cx="8245475" cy="53848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638649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xternal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77519" y="1462087"/>
            <a:ext cx="4028991" cy="4605073"/>
          </a:xfrm>
        </p:spPr>
        <p:txBody>
          <a:bodyPr/>
          <a:lstStyle>
            <a:lvl1pPr>
              <a:defRPr sz="2000">
                <a:latin typeface="+mn-lt"/>
              </a:defRPr>
            </a:lvl1pPr>
            <a:lvl2pPr>
              <a:defRPr sz="1800">
                <a:latin typeface="+mn-lt"/>
              </a:defRPr>
            </a:lvl2pPr>
            <a:lvl3pPr>
              <a:defRPr sz="1600">
                <a:latin typeface="+mn-lt"/>
              </a:defRPr>
            </a:lvl3pPr>
            <a:lvl4pPr>
              <a:defRPr sz="1400">
                <a:latin typeface="+mn-lt"/>
              </a:defRPr>
            </a:lvl4pPr>
            <a:lvl5pPr>
              <a:defRPr sz="14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1462087"/>
            <a:ext cx="4038600" cy="4605073"/>
          </a:xfrm>
        </p:spPr>
        <p:txBody>
          <a:bodyPr/>
          <a:lstStyle>
            <a:lvl1pPr>
              <a:defRPr sz="24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1700">
                <a:latin typeface="+mn-lt"/>
              </a:defRPr>
            </a:lvl3pPr>
            <a:lvl4pPr>
              <a:defRPr sz="1400">
                <a:latin typeface="+mn-lt"/>
              </a:defRPr>
            </a:lvl4pPr>
            <a:lvl5pPr>
              <a:defRPr sz="14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47940" y="878996"/>
            <a:ext cx="8249974" cy="436245"/>
          </a:xfrm>
        </p:spPr>
        <p:txBody>
          <a:bodyPr/>
          <a:lstStyle>
            <a:lvl1pPr marL="0" marR="0" indent="0" algn="l" defTabSz="457174" rtl="0" eaLnBrk="1" fontAlgn="auto" latinLnBrk="0" hangingPunct="1">
              <a:lnSpc>
                <a:spcPct val="100000"/>
              </a:lnSpc>
              <a:spcBef>
                <a:spcPts val="573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70000"/>
              <a:buFontTx/>
              <a:buNone/>
              <a:tabLst/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  <p:sp>
        <p:nvSpPr>
          <p:cNvPr id="6" name="Title 6"/>
          <p:cNvSpPr>
            <a:spLocks noGrp="1"/>
          </p:cNvSpPr>
          <p:nvPr>
            <p:ph type="title"/>
          </p:nvPr>
        </p:nvSpPr>
        <p:spPr>
          <a:xfrm>
            <a:off x="452438" y="335280"/>
            <a:ext cx="8245475" cy="53848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554579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I Conf N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072308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 Conf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350489" y="6330950"/>
            <a:ext cx="21467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i="0" dirty="0" err="1" smtClean="0">
                <a:latin typeface="Univers LT Std 45 Light"/>
                <a:cs typeface="Univers LT Std 45 Light"/>
              </a:rPr>
              <a:t>ni.com</a:t>
            </a:r>
            <a:r>
              <a:rPr lang="en-US" sz="1200" b="0" i="0" dirty="0" smtClean="0">
                <a:latin typeface="Univers LT Std 45 Light"/>
                <a:cs typeface="Univers LT Std 45 Light"/>
              </a:rPr>
              <a:t>  |  </a:t>
            </a:r>
            <a:r>
              <a:rPr lang="en-US" sz="1200" b="0" i="0" dirty="0" smtClean="0">
                <a:solidFill>
                  <a:schemeClr val="tx1"/>
                </a:solidFill>
                <a:latin typeface="Univers LT Std 45 Light"/>
                <a:cs typeface="Univers LT Std 45 Light"/>
              </a:rPr>
              <a:t>NI</a:t>
            </a:r>
            <a:r>
              <a:rPr lang="en-US" sz="1200" b="0" i="0" baseline="0" dirty="0" smtClean="0">
                <a:solidFill>
                  <a:schemeClr val="tx1"/>
                </a:solidFill>
                <a:latin typeface="Univers LT Std 45 Light"/>
                <a:cs typeface="Univers LT Std 45 Light"/>
              </a:rPr>
              <a:t> </a:t>
            </a:r>
            <a:r>
              <a:rPr lang="en-US" sz="1200" b="0" i="0" dirty="0" smtClean="0">
                <a:solidFill>
                  <a:schemeClr val="tx1"/>
                </a:solidFill>
                <a:latin typeface="Univers LT Std 45 Light"/>
                <a:cs typeface="Univers LT Std 45 Light"/>
              </a:rPr>
              <a:t>CONFIDENTIAL</a:t>
            </a:r>
            <a:endParaRPr lang="en-US" sz="1200" b="0" i="0" dirty="0">
              <a:solidFill>
                <a:schemeClr val="tx1"/>
              </a:solidFill>
              <a:latin typeface="Univers LT Std 45 Light"/>
              <a:cs typeface="Univers LT Std 45 Ligh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332112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tr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 userDrawn="1"/>
        </p:nvSpPr>
        <p:spPr>
          <a:xfrm>
            <a:off x="350489" y="6330950"/>
            <a:ext cx="28392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ni.com</a:t>
            </a:r>
            <a:r>
              <a:rPr lang="en-US" sz="1200" dirty="0" smtClean="0"/>
              <a:t>  |  </a:t>
            </a:r>
            <a:r>
              <a:rPr lang="en-US" sz="1200" b="1" dirty="0" smtClean="0">
                <a:solidFill>
                  <a:schemeClr val="accent2"/>
                </a:solidFill>
                <a:latin typeface="+mn-lt"/>
              </a:rPr>
              <a:t>CUSTOMER CONFIDENTIAL</a:t>
            </a:r>
            <a:endParaRPr lang="en-US" sz="1200" b="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836219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External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67360" y="921220"/>
            <a:ext cx="8229600" cy="2498255"/>
          </a:xfrm>
        </p:spPr>
        <p:txBody>
          <a:bodyPr anchor="b">
            <a:noAutofit/>
          </a:bodyPr>
          <a:lstStyle>
            <a:lvl1pPr algn="ctr">
              <a:lnSpc>
                <a:spcPts val="4498"/>
              </a:lnSpc>
              <a:defRPr sz="3500" spc="-15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7359" y="3436427"/>
            <a:ext cx="8229600" cy="771274"/>
          </a:xfrm>
        </p:spPr>
        <p:txBody>
          <a:bodyPr>
            <a:no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subtitle</a:t>
            </a:r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350489" y="6330950"/>
            <a:ext cx="28392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ni.com</a:t>
            </a:r>
            <a:r>
              <a:rPr lang="en-US" sz="1200" dirty="0" smtClean="0"/>
              <a:t>  |  </a:t>
            </a:r>
            <a:r>
              <a:rPr lang="en-US" sz="1200" b="1" dirty="0" smtClean="0">
                <a:solidFill>
                  <a:schemeClr val="accent2"/>
                </a:solidFill>
                <a:latin typeface="+mn-lt"/>
              </a:rPr>
              <a:t>CUSTOMER CONFIDENTIAL</a:t>
            </a:r>
            <a:endParaRPr lang="en-US" sz="1200" b="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332059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External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 sz="1400">
                <a:latin typeface="+mn-lt"/>
              </a:defRPr>
            </a:lvl4pPr>
            <a:lvl5pPr>
              <a:defRPr sz="1400">
                <a:latin typeface="+mn-lt"/>
              </a:defRPr>
            </a:lvl5pPr>
          </a:lstStyle>
          <a:p>
            <a:pPr lvl="0"/>
            <a:r>
              <a:rPr lang="en-US" dirty="0" smtClean="0"/>
              <a:t>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5401962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External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3935" y="142829"/>
            <a:ext cx="8223978" cy="964092"/>
          </a:xfrm>
        </p:spPr>
        <p:txBody>
          <a:bodyPr/>
          <a:lstStyle/>
          <a:p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77519" y="1118153"/>
            <a:ext cx="4028991" cy="4949008"/>
          </a:xfrm>
        </p:spPr>
        <p:txBody>
          <a:bodyPr/>
          <a:lstStyle>
            <a:lvl1pPr>
              <a:defRPr sz="2000">
                <a:latin typeface="+mn-lt"/>
              </a:defRPr>
            </a:lvl1pPr>
            <a:lvl2pPr>
              <a:defRPr sz="1800">
                <a:latin typeface="+mn-lt"/>
              </a:defRPr>
            </a:lvl2pPr>
            <a:lvl3pPr>
              <a:defRPr sz="1600">
                <a:latin typeface="+mn-lt"/>
              </a:defRPr>
            </a:lvl3pPr>
            <a:lvl4pPr>
              <a:defRPr sz="1400">
                <a:latin typeface="+mn-lt"/>
              </a:defRPr>
            </a:lvl4pPr>
            <a:lvl5pPr>
              <a:defRPr sz="14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1118153"/>
            <a:ext cx="4038600" cy="4949008"/>
          </a:xfrm>
        </p:spPr>
        <p:txBody>
          <a:bodyPr/>
          <a:lstStyle>
            <a:lvl1pPr>
              <a:defRPr sz="24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1700">
                <a:latin typeface="+mn-lt"/>
              </a:defRPr>
            </a:lvl3pPr>
            <a:lvl4pPr>
              <a:defRPr sz="1400">
                <a:latin typeface="+mn-lt"/>
              </a:defRPr>
            </a:lvl4pPr>
            <a:lvl5pPr>
              <a:defRPr sz="14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422030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xternal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2439" y="1471612"/>
            <a:ext cx="8245474" cy="4598779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 sz="1400">
                <a:latin typeface="+mn-lt"/>
              </a:defRPr>
            </a:lvl4pPr>
            <a:lvl5pPr>
              <a:defRPr sz="1400">
                <a:latin typeface="+mn-lt"/>
              </a:defRPr>
            </a:lvl5pPr>
          </a:lstStyle>
          <a:p>
            <a:pPr lvl="0"/>
            <a:r>
              <a:rPr lang="en-US" dirty="0" smtClean="0"/>
              <a:t>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47940" y="878996"/>
            <a:ext cx="8249974" cy="436245"/>
          </a:xfrm>
        </p:spPr>
        <p:txBody>
          <a:bodyPr/>
          <a:lstStyle>
            <a:lvl1pPr marL="0" marR="0" indent="0" algn="l" defTabSz="457174" rtl="0" eaLnBrk="1" fontAlgn="auto" latinLnBrk="0" hangingPunct="1">
              <a:lnSpc>
                <a:spcPct val="100000"/>
              </a:lnSpc>
              <a:spcBef>
                <a:spcPts val="573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70000"/>
              <a:buFontTx/>
              <a:buNone/>
              <a:tabLst/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2438" y="335280"/>
            <a:ext cx="8245475" cy="53848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22877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External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67360" y="921220"/>
            <a:ext cx="8229600" cy="2498255"/>
          </a:xfrm>
        </p:spPr>
        <p:txBody>
          <a:bodyPr anchor="b">
            <a:noAutofit/>
          </a:bodyPr>
          <a:lstStyle>
            <a:lvl1pPr algn="ctr">
              <a:lnSpc>
                <a:spcPts val="4498"/>
              </a:lnSpc>
              <a:defRPr sz="3500" spc="-15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7359" y="3436427"/>
            <a:ext cx="8229600" cy="771274"/>
          </a:xfrm>
        </p:spPr>
        <p:txBody>
          <a:bodyPr>
            <a:no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subtitle</a:t>
            </a:r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350489" y="6330950"/>
            <a:ext cx="6447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prstClr val="black"/>
                </a:solidFill>
              </a:rPr>
              <a:t>ni.com</a:t>
            </a:r>
            <a:endParaRPr lang="en-US" sz="1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542163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xternal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77519" y="1462087"/>
            <a:ext cx="4028991" cy="4605073"/>
          </a:xfrm>
        </p:spPr>
        <p:txBody>
          <a:bodyPr/>
          <a:lstStyle>
            <a:lvl1pPr>
              <a:defRPr sz="2000">
                <a:latin typeface="+mn-lt"/>
              </a:defRPr>
            </a:lvl1pPr>
            <a:lvl2pPr>
              <a:defRPr sz="1800">
                <a:latin typeface="+mn-lt"/>
              </a:defRPr>
            </a:lvl2pPr>
            <a:lvl3pPr>
              <a:defRPr sz="1600">
                <a:latin typeface="+mn-lt"/>
              </a:defRPr>
            </a:lvl3pPr>
            <a:lvl4pPr>
              <a:defRPr sz="1400">
                <a:latin typeface="+mn-lt"/>
              </a:defRPr>
            </a:lvl4pPr>
            <a:lvl5pPr>
              <a:defRPr sz="14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1462087"/>
            <a:ext cx="4038600" cy="4605073"/>
          </a:xfrm>
        </p:spPr>
        <p:txBody>
          <a:bodyPr/>
          <a:lstStyle>
            <a:lvl1pPr>
              <a:defRPr sz="24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1700">
                <a:latin typeface="+mn-lt"/>
              </a:defRPr>
            </a:lvl3pPr>
            <a:lvl4pPr>
              <a:defRPr sz="1400">
                <a:latin typeface="+mn-lt"/>
              </a:defRPr>
            </a:lvl4pPr>
            <a:lvl5pPr>
              <a:defRPr sz="14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47940" y="878996"/>
            <a:ext cx="8249974" cy="436245"/>
          </a:xfrm>
        </p:spPr>
        <p:txBody>
          <a:bodyPr/>
          <a:lstStyle>
            <a:lvl1pPr marL="0" marR="0" indent="0" algn="l" defTabSz="457174" rtl="0" eaLnBrk="1" fontAlgn="auto" latinLnBrk="0" hangingPunct="1">
              <a:lnSpc>
                <a:spcPct val="100000"/>
              </a:lnSpc>
              <a:spcBef>
                <a:spcPts val="573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70000"/>
              <a:buFontTx/>
              <a:buNone/>
              <a:tabLst/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  <p:sp>
        <p:nvSpPr>
          <p:cNvPr id="6" name="Title 6"/>
          <p:cNvSpPr>
            <a:spLocks noGrp="1"/>
          </p:cNvSpPr>
          <p:nvPr>
            <p:ph type="title"/>
          </p:nvPr>
        </p:nvSpPr>
        <p:spPr>
          <a:xfrm>
            <a:off x="452438" y="335280"/>
            <a:ext cx="8245475" cy="53848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996031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I Conf N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947182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 Conf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350489" y="6330950"/>
            <a:ext cx="21467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i="0" dirty="0" err="1" smtClean="0">
                <a:latin typeface="Univers LT Std 45 Light"/>
                <a:cs typeface="Univers LT Std 45 Light"/>
              </a:rPr>
              <a:t>ni.com</a:t>
            </a:r>
            <a:r>
              <a:rPr lang="en-US" sz="1200" b="0" i="0" dirty="0" smtClean="0">
                <a:latin typeface="Univers LT Std 45 Light"/>
                <a:cs typeface="Univers LT Std 45 Light"/>
              </a:rPr>
              <a:t>  |  </a:t>
            </a:r>
            <a:r>
              <a:rPr lang="en-US" sz="1200" b="0" i="0" dirty="0" smtClean="0">
                <a:solidFill>
                  <a:schemeClr val="tx1"/>
                </a:solidFill>
                <a:latin typeface="Univers LT Std 45 Light"/>
                <a:cs typeface="Univers LT Std 45 Light"/>
              </a:rPr>
              <a:t>NI</a:t>
            </a:r>
            <a:r>
              <a:rPr lang="en-US" sz="1200" b="0" i="0" baseline="0" dirty="0" smtClean="0">
                <a:solidFill>
                  <a:schemeClr val="tx1"/>
                </a:solidFill>
                <a:latin typeface="Univers LT Std 45 Light"/>
                <a:cs typeface="Univers LT Std 45 Light"/>
              </a:rPr>
              <a:t> </a:t>
            </a:r>
            <a:r>
              <a:rPr lang="en-US" sz="1200" b="0" i="0" dirty="0" smtClean="0">
                <a:solidFill>
                  <a:schemeClr val="tx1"/>
                </a:solidFill>
                <a:latin typeface="Univers LT Std 45 Light"/>
                <a:cs typeface="Univers LT Std 45 Light"/>
              </a:rPr>
              <a:t>CONFIDENTIAL</a:t>
            </a:r>
            <a:endParaRPr lang="en-US" sz="1200" b="0" i="0" dirty="0">
              <a:solidFill>
                <a:schemeClr val="tx1"/>
              </a:solidFill>
              <a:latin typeface="Univers LT Std 45 Light"/>
              <a:cs typeface="Univers LT Std 45 Ligh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735184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tr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 userDrawn="1"/>
        </p:nvSpPr>
        <p:spPr>
          <a:xfrm>
            <a:off x="350489" y="6330950"/>
            <a:ext cx="33906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4571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 smtClean="0"/>
              <a:t>ni.com</a:t>
            </a:r>
            <a:r>
              <a:rPr lang="en-US" sz="1200" dirty="0" smtClean="0"/>
              <a:t>  |  </a:t>
            </a:r>
            <a:r>
              <a:rPr lang="en-US" sz="1200" b="0" dirty="0" smtClean="0">
                <a:solidFill>
                  <a:schemeClr val="tx1"/>
                </a:solidFill>
                <a:latin typeface="+mn-lt"/>
              </a:rPr>
              <a:t>NI</a:t>
            </a:r>
            <a:r>
              <a:rPr lang="en-US" sz="1200" b="0" baseline="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1200" b="0" dirty="0" smtClean="0">
                <a:solidFill>
                  <a:schemeClr val="tx1"/>
                </a:solidFill>
                <a:latin typeface="+mn-lt"/>
              </a:rPr>
              <a:t>CONFIDENTIAL  </a:t>
            </a:r>
            <a:r>
              <a:rPr lang="en-US" sz="1200" dirty="0" smtClean="0"/>
              <a:t>|  </a:t>
            </a:r>
            <a:r>
              <a:rPr lang="en-US" sz="1200" b="0" dirty="0" smtClean="0">
                <a:solidFill>
                  <a:schemeClr val="tx1"/>
                </a:solidFill>
                <a:latin typeface="+mn-lt"/>
              </a:rPr>
              <a:t>Employee Only</a:t>
            </a:r>
          </a:p>
        </p:txBody>
      </p:sp>
    </p:spTree>
    <p:extLst>
      <p:ext uri="{BB962C8B-B14F-4D97-AF65-F5344CB8AC3E}">
        <p14:creationId xmlns:p14="http://schemas.microsoft.com/office/powerpoint/2010/main" xmlns="" val="11988232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External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67360" y="921220"/>
            <a:ext cx="8229600" cy="2498255"/>
          </a:xfrm>
        </p:spPr>
        <p:txBody>
          <a:bodyPr anchor="b">
            <a:noAutofit/>
          </a:bodyPr>
          <a:lstStyle>
            <a:lvl1pPr algn="ctr">
              <a:lnSpc>
                <a:spcPts val="4498"/>
              </a:lnSpc>
              <a:defRPr sz="3500" spc="-15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7359" y="3436427"/>
            <a:ext cx="8229600" cy="771274"/>
          </a:xfrm>
        </p:spPr>
        <p:txBody>
          <a:bodyPr>
            <a:no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subtitle</a:t>
            </a:r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350489" y="6330950"/>
            <a:ext cx="33906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4571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 smtClean="0"/>
              <a:t>ni.com</a:t>
            </a:r>
            <a:r>
              <a:rPr lang="en-US" sz="1200" dirty="0" smtClean="0"/>
              <a:t>  |  </a:t>
            </a:r>
            <a:r>
              <a:rPr lang="en-US" sz="1200" b="0" dirty="0" smtClean="0">
                <a:solidFill>
                  <a:schemeClr val="tx1"/>
                </a:solidFill>
                <a:latin typeface="+mn-lt"/>
              </a:rPr>
              <a:t>NI</a:t>
            </a:r>
            <a:r>
              <a:rPr lang="en-US" sz="1200" b="0" baseline="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1200" b="0" dirty="0" smtClean="0">
                <a:solidFill>
                  <a:schemeClr val="tx1"/>
                </a:solidFill>
                <a:latin typeface="+mn-lt"/>
              </a:rPr>
              <a:t>CONFIDENTIAL  </a:t>
            </a:r>
            <a:r>
              <a:rPr lang="en-US" sz="1200" dirty="0" smtClean="0"/>
              <a:t>|  </a:t>
            </a:r>
            <a:r>
              <a:rPr lang="en-US" sz="1200" b="0" dirty="0" smtClean="0">
                <a:solidFill>
                  <a:schemeClr val="tx1"/>
                </a:solidFill>
                <a:latin typeface="+mn-lt"/>
              </a:rPr>
              <a:t>Employee Only</a:t>
            </a:r>
          </a:p>
        </p:txBody>
      </p:sp>
    </p:spTree>
    <p:extLst>
      <p:ext uri="{BB962C8B-B14F-4D97-AF65-F5344CB8AC3E}">
        <p14:creationId xmlns:p14="http://schemas.microsoft.com/office/powerpoint/2010/main" xmlns="" val="4851661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External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 sz="1400">
                <a:latin typeface="+mn-lt"/>
              </a:defRPr>
            </a:lvl4pPr>
            <a:lvl5pPr>
              <a:defRPr sz="1400">
                <a:latin typeface="+mn-lt"/>
              </a:defRPr>
            </a:lvl5pPr>
          </a:lstStyle>
          <a:p>
            <a:pPr lvl="0"/>
            <a:r>
              <a:rPr lang="en-US" dirty="0" smtClean="0"/>
              <a:t>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35098985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External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3935" y="142829"/>
            <a:ext cx="8223978" cy="964092"/>
          </a:xfrm>
        </p:spPr>
        <p:txBody>
          <a:bodyPr/>
          <a:lstStyle/>
          <a:p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77519" y="1118153"/>
            <a:ext cx="4028991" cy="4949008"/>
          </a:xfrm>
        </p:spPr>
        <p:txBody>
          <a:bodyPr/>
          <a:lstStyle>
            <a:lvl1pPr>
              <a:defRPr sz="2000">
                <a:latin typeface="+mn-lt"/>
              </a:defRPr>
            </a:lvl1pPr>
            <a:lvl2pPr>
              <a:defRPr sz="1800">
                <a:latin typeface="+mn-lt"/>
              </a:defRPr>
            </a:lvl2pPr>
            <a:lvl3pPr>
              <a:defRPr sz="1600">
                <a:latin typeface="+mn-lt"/>
              </a:defRPr>
            </a:lvl3pPr>
            <a:lvl4pPr>
              <a:defRPr sz="1400">
                <a:latin typeface="+mn-lt"/>
              </a:defRPr>
            </a:lvl4pPr>
            <a:lvl5pPr>
              <a:defRPr sz="14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1118153"/>
            <a:ext cx="4038600" cy="4949008"/>
          </a:xfrm>
        </p:spPr>
        <p:txBody>
          <a:bodyPr/>
          <a:lstStyle>
            <a:lvl1pPr>
              <a:defRPr sz="24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1700">
                <a:latin typeface="+mn-lt"/>
              </a:defRPr>
            </a:lvl3pPr>
            <a:lvl4pPr>
              <a:defRPr sz="1400">
                <a:latin typeface="+mn-lt"/>
              </a:defRPr>
            </a:lvl4pPr>
            <a:lvl5pPr>
              <a:defRPr sz="14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94837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xternal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2439" y="1471612"/>
            <a:ext cx="8245474" cy="4598779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 sz="1400">
                <a:latin typeface="+mn-lt"/>
              </a:defRPr>
            </a:lvl4pPr>
            <a:lvl5pPr>
              <a:defRPr sz="1400">
                <a:latin typeface="+mn-lt"/>
              </a:defRPr>
            </a:lvl5pPr>
          </a:lstStyle>
          <a:p>
            <a:pPr lvl="0"/>
            <a:r>
              <a:rPr lang="en-US" dirty="0" smtClean="0"/>
              <a:t>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47940" y="878996"/>
            <a:ext cx="8249974" cy="436245"/>
          </a:xfrm>
        </p:spPr>
        <p:txBody>
          <a:bodyPr/>
          <a:lstStyle>
            <a:lvl1pPr marL="0" marR="0" indent="0" algn="l" defTabSz="457174" rtl="0" eaLnBrk="1" fontAlgn="auto" latinLnBrk="0" hangingPunct="1">
              <a:lnSpc>
                <a:spcPct val="100000"/>
              </a:lnSpc>
              <a:spcBef>
                <a:spcPts val="573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70000"/>
              <a:buFontTx/>
              <a:buNone/>
              <a:tabLst/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2438" y="335280"/>
            <a:ext cx="8245475" cy="53848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736374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xternal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77519" y="1462087"/>
            <a:ext cx="4028991" cy="4605073"/>
          </a:xfrm>
        </p:spPr>
        <p:txBody>
          <a:bodyPr/>
          <a:lstStyle>
            <a:lvl1pPr>
              <a:defRPr sz="2000">
                <a:latin typeface="+mn-lt"/>
              </a:defRPr>
            </a:lvl1pPr>
            <a:lvl2pPr>
              <a:defRPr sz="1800">
                <a:latin typeface="+mn-lt"/>
              </a:defRPr>
            </a:lvl2pPr>
            <a:lvl3pPr>
              <a:defRPr sz="1600">
                <a:latin typeface="+mn-lt"/>
              </a:defRPr>
            </a:lvl3pPr>
            <a:lvl4pPr>
              <a:defRPr sz="1400">
                <a:latin typeface="+mn-lt"/>
              </a:defRPr>
            </a:lvl4pPr>
            <a:lvl5pPr>
              <a:defRPr sz="14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1462087"/>
            <a:ext cx="4038600" cy="4605073"/>
          </a:xfrm>
        </p:spPr>
        <p:txBody>
          <a:bodyPr/>
          <a:lstStyle>
            <a:lvl1pPr>
              <a:defRPr sz="24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1700">
                <a:latin typeface="+mn-lt"/>
              </a:defRPr>
            </a:lvl3pPr>
            <a:lvl4pPr>
              <a:defRPr sz="1400">
                <a:latin typeface="+mn-lt"/>
              </a:defRPr>
            </a:lvl4pPr>
            <a:lvl5pPr>
              <a:defRPr sz="14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47940" y="878996"/>
            <a:ext cx="8249974" cy="436245"/>
          </a:xfrm>
        </p:spPr>
        <p:txBody>
          <a:bodyPr/>
          <a:lstStyle>
            <a:lvl1pPr marL="0" marR="0" indent="0" algn="l" defTabSz="457174" rtl="0" eaLnBrk="1" fontAlgn="auto" latinLnBrk="0" hangingPunct="1">
              <a:lnSpc>
                <a:spcPct val="100000"/>
              </a:lnSpc>
              <a:spcBef>
                <a:spcPts val="573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70000"/>
              <a:buFontTx/>
              <a:buNone/>
              <a:tabLst/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  <p:sp>
        <p:nvSpPr>
          <p:cNvPr id="6" name="Title 6"/>
          <p:cNvSpPr>
            <a:spLocks noGrp="1"/>
          </p:cNvSpPr>
          <p:nvPr>
            <p:ph type="title"/>
          </p:nvPr>
        </p:nvSpPr>
        <p:spPr>
          <a:xfrm>
            <a:off x="452438" y="335280"/>
            <a:ext cx="8245475" cy="53848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642551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I Conf N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795667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External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 sz="1400">
                <a:latin typeface="+mn-lt"/>
              </a:defRPr>
            </a:lvl4pPr>
            <a:lvl5pPr>
              <a:defRPr sz="1400">
                <a:latin typeface="+mn-lt"/>
              </a:defRPr>
            </a:lvl5pPr>
          </a:lstStyle>
          <a:p>
            <a:pPr lvl="0"/>
            <a:r>
              <a:rPr lang="en-US" dirty="0" smtClean="0"/>
              <a:t>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13591580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 Conf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350489" y="6330950"/>
            <a:ext cx="21467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i="0" dirty="0" err="1" smtClean="0">
                <a:latin typeface="Univers LT Std 45 Light"/>
                <a:cs typeface="Univers LT Std 45 Light"/>
              </a:rPr>
              <a:t>ni.com</a:t>
            </a:r>
            <a:r>
              <a:rPr lang="en-US" sz="1200" b="0" i="0" dirty="0" smtClean="0">
                <a:latin typeface="Univers LT Std 45 Light"/>
                <a:cs typeface="Univers LT Std 45 Light"/>
              </a:rPr>
              <a:t>  |  </a:t>
            </a:r>
            <a:r>
              <a:rPr lang="en-US" sz="1200" b="0" i="0" dirty="0" smtClean="0">
                <a:solidFill>
                  <a:schemeClr val="tx1"/>
                </a:solidFill>
                <a:latin typeface="Univers LT Std 45 Light"/>
                <a:cs typeface="Univers LT Std 45 Light"/>
              </a:rPr>
              <a:t>NI</a:t>
            </a:r>
            <a:r>
              <a:rPr lang="en-US" sz="1200" b="0" i="0" baseline="0" dirty="0" smtClean="0">
                <a:solidFill>
                  <a:schemeClr val="tx1"/>
                </a:solidFill>
                <a:latin typeface="Univers LT Std 45 Light"/>
                <a:cs typeface="Univers LT Std 45 Light"/>
              </a:rPr>
              <a:t> </a:t>
            </a:r>
            <a:r>
              <a:rPr lang="en-US" sz="1200" b="0" i="0" dirty="0" smtClean="0">
                <a:solidFill>
                  <a:schemeClr val="tx1"/>
                </a:solidFill>
                <a:latin typeface="Univers LT Std 45 Light"/>
                <a:cs typeface="Univers LT Std 45 Light"/>
              </a:rPr>
              <a:t>CONFIDENTIAL</a:t>
            </a:r>
            <a:endParaRPr lang="en-US" sz="1200" b="0" i="0" dirty="0">
              <a:solidFill>
                <a:schemeClr val="tx1"/>
              </a:solidFill>
              <a:latin typeface="Univers LT Std 45 Light"/>
              <a:cs typeface="Univers LT Std 45 Ligh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7063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External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3935" y="142829"/>
            <a:ext cx="8223978" cy="964092"/>
          </a:xfrm>
        </p:spPr>
        <p:txBody>
          <a:bodyPr/>
          <a:lstStyle/>
          <a:p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77519" y="1118153"/>
            <a:ext cx="4028991" cy="4949008"/>
          </a:xfrm>
        </p:spPr>
        <p:txBody>
          <a:bodyPr/>
          <a:lstStyle>
            <a:lvl1pPr>
              <a:defRPr sz="2000">
                <a:latin typeface="+mn-lt"/>
              </a:defRPr>
            </a:lvl1pPr>
            <a:lvl2pPr>
              <a:defRPr sz="1800">
                <a:latin typeface="+mn-lt"/>
              </a:defRPr>
            </a:lvl2pPr>
            <a:lvl3pPr>
              <a:defRPr sz="1600">
                <a:latin typeface="+mn-lt"/>
              </a:defRPr>
            </a:lvl3pPr>
            <a:lvl4pPr>
              <a:defRPr sz="1400">
                <a:latin typeface="+mn-lt"/>
              </a:defRPr>
            </a:lvl4pPr>
            <a:lvl5pPr>
              <a:defRPr sz="14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1118153"/>
            <a:ext cx="4038600" cy="4949008"/>
          </a:xfrm>
        </p:spPr>
        <p:txBody>
          <a:bodyPr/>
          <a:lstStyle>
            <a:lvl1pPr>
              <a:defRPr sz="24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1700">
                <a:latin typeface="+mn-lt"/>
              </a:defRPr>
            </a:lvl3pPr>
            <a:lvl4pPr>
              <a:defRPr sz="1400">
                <a:latin typeface="+mn-lt"/>
              </a:defRPr>
            </a:lvl4pPr>
            <a:lvl5pPr>
              <a:defRPr sz="14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080519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xternal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2439" y="1471612"/>
            <a:ext cx="8245474" cy="4598779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 sz="1400">
                <a:latin typeface="+mn-lt"/>
              </a:defRPr>
            </a:lvl4pPr>
            <a:lvl5pPr>
              <a:defRPr sz="1400">
                <a:latin typeface="+mn-lt"/>
              </a:defRPr>
            </a:lvl5pPr>
          </a:lstStyle>
          <a:p>
            <a:pPr lvl="0"/>
            <a:r>
              <a:rPr lang="en-US" dirty="0" smtClean="0"/>
              <a:t>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47940" y="878996"/>
            <a:ext cx="8249974" cy="436245"/>
          </a:xfrm>
        </p:spPr>
        <p:txBody>
          <a:bodyPr/>
          <a:lstStyle>
            <a:lvl1pPr marL="0" marR="0" indent="0" algn="l" defTabSz="457174" rtl="0" eaLnBrk="1" fontAlgn="auto" latinLnBrk="0" hangingPunct="1">
              <a:lnSpc>
                <a:spcPct val="100000"/>
              </a:lnSpc>
              <a:spcBef>
                <a:spcPts val="573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70000"/>
              <a:buFontTx/>
              <a:buNone/>
              <a:tabLst/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2438" y="335280"/>
            <a:ext cx="8245475" cy="53848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39344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xternal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77519" y="1462087"/>
            <a:ext cx="4028991" cy="4605073"/>
          </a:xfrm>
        </p:spPr>
        <p:txBody>
          <a:bodyPr/>
          <a:lstStyle>
            <a:lvl1pPr>
              <a:defRPr sz="2000">
                <a:latin typeface="+mn-lt"/>
              </a:defRPr>
            </a:lvl1pPr>
            <a:lvl2pPr>
              <a:defRPr sz="1800">
                <a:latin typeface="+mn-lt"/>
              </a:defRPr>
            </a:lvl2pPr>
            <a:lvl3pPr>
              <a:defRPr sz="1600">
                <a:latin typeface="+mn-lt"/>
              </a:defRPr>
            </a:lvl3pPr>
            <a:lvl4pPr>
              <a:defRPr sz="1400">
                <a:latin typeface="+mn-lt"/>
              </a:defRPr>
            </a:lvl4pPr>
            <a:lvl5pPr>
              <a:defRPr sz="14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1462087"/>
            <a:ext cx="4038600" cy="4605073"/>
          </a:xfrm>
        </p:spPr>
        <p:txBody>
          <a:bodyPr/>
          <a:lstStyle>
            <a:lvl1pPr>
              <a:defRPr sz="24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1700">
                <a:latin typeface="+mn-lt"/>
              </a:defRPr>
            </a:lvl3pPr>
            <a:lvl4pPr>
              <a:defRPr sz="1400">
                <a:latin typeface="+mn-lt"/>
              </a:defRPr>
            </a:lvl4pPr>
            <a:lvl5pPr>
              <a:defRPr sz="14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47940" y="878996"/>
            <a:ext cx="8249974" cy="436245"/>
          </a:xfrm>
        </p:spPr>
        <p:txBody>
          <a:bodyPr/>
          <a:lstStyle>
            <a:lvl1pPr marL="0" marR="0" indent="0" algn="l" defTabSz="457174" rtl="0" eaLnBrk="1" fontAlgn="auto" latinLnBrk="0" hangingPunct="1">
              <a:lnSpc>
                <a:spcPct val="100000"/>
              </a:lnSpc>
              <a:spcBef>
                <a:spcPts val="573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70000"/>
              <a:buFontTx/>
              <a:buNone/>
              <a:tabLst/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  <p:sp>
        <p:nvSpPr>
          <p:cNvPr id="6" name="Title 6"/>
          <p:cNvSpPr>
            <a:spLocks noGrp="1"/>
          </p:cNvSpPr>
          <p:nvPr>
            <p:ph type="title"/>
          </p:nvPr>
        </p:nvSpPr>
        <p:spPr>
          <a:xfrm>
            <a:off x="452438" y="335280"/>
            <a:ext cx="8245475" cy="53848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966749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tr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 userDrawn="1"/>
        </p:nvSpPr>
        <p:spPr>
          <a:xfrm>
            <a:off x="350489" y="6330950"/>
            <a:ext cx="21467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i="0" dirty="0" err="1" smtClean="0">
                <a:latin typeface="Univers LT Std 45 Light"/>
                <a:cs typeface="Univers LT Std 45 Light"/>
              </a:rPr>
              <a:t>ni.com</a:t>
            </a:r>
            <a:r>
              <a:rPr lang="en-US" sz="1200" b="0" i="0" dirty="0" smtClean="0">
                <a:latin typeface="Univers LT Std 45 Light"/>
                <a:cs typeface="Univers LT Std 45 Light"/>
              </a:rPr>
              <a:t>  |  </a:t>
            </a:r>
            <a:r>
              <a:rPr lang="en-US" sz="1200" b="0" i="0" dirty="0" smtClean="0">
                <a:solidFill>
                  <a:schemeClr val="tx1"/>
                </a:solidFill>
                <a:latin typeface="Univers LT Std 45 Light"/>
                <a:cs typeface="Univers LT Std 45 Light"/>
              </a:rPr>
              <a:t>NI</a:t>
            </a:r>
            <a:r>
              <a:rPr lang="en-US" sz="1200" b="0" i="0" baseline="0" dirty="0" smtClean="0">
                <a:solidFill>
                  <a:schemeClr val="tx1"/>
                </a:solidFill>
                <a:latin typeface="Univers LT Std 45 Light"/>
                <a:cs typeface="Univers LT Std 45 Light"/>
              </a:rPr>
              <a:t> </a:t>
            </a:r>
            <a:r>
              <a:rPr lang="en-US" sz="1200" b="0" i="0" dirty="0" smtClean="0">
                <a:solidFill>
                  <a:schemeClr val="tx1"/>
                </a:solidFill>
                <a:latin typeface="Univers LT Std 45 Light"/>
                <a:cs typeface="Univers LT Std 45 Light"/>
              </a:rPr>
              <a:t>CONFIDENTIAL</a:t>
            </a:r>
            <a:endParaRPr lang="en-US" sz="1200" b="0" i="0" dirty="0">
              <a:solidFill>
                <a:schemeClr val="tx1"/>
              </a:solidFill>
              <a:latin typeface="Univers LT Std 45 Light"/>
              <a:cs typeface="Univers LT Std 45 Ligh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842175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External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67360" y="921220"/>
            <a:ext cx="8229600" cy="2498255"/>
          </a:xfrm>
        </p:spPr>
        <p:txBody>
          <a:bodyPr anchor="b">
            <a:noAutofit/>
          </a:bodyPr>
          <a:lstStyle>
            <a:lvl1pPr algn="ctr">
              <a:lnSpc>
                <a:spcPts val="4498"/>
              </a:lnSpc>
              <a:defRPr sz="3500" spc="-15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7359" y="3436427"/>
            <a:ext cx="8229600" cy="771274"/>
          </a:xfrm>
        </p:spPr>
        <p:txBody>
          <a:bodyPr>
            <a:no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subtitle</a:t>
            </a:r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350489" y="6330950"/>
            <a:ext cx="21467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i="0" dirty="0" err="1" smtClean="0">
                <a:latin typeface="Univers LT Std 45 Light"/>
                <a:cs typeface="Univers LT Std 45 Light"/>
              </a:rPr>
              <a:t>ni.com</a:t>
            </a:r>
            <a:r>
              <a:rPr lang="en-US" sz="1200" b="0" i="0" dirty="0" smtClean="0">
                <a:latin typeface="Univers LT Std 45 Light"/>
                <a:cs typeface="Univers LT Std 45 Light"/>
              </a:rPr>
              <a:t>  |  </a:t>
            </a:r>
            <a:r>
              <a:rPr lang="en-US" sz="1200" b="0" i="0" dirty="0" smtClean="0">
                <a:solidFill>
                  <a:schemeClr val="tx1"/>
                </a:solidFill>
                <a:latin typeface="Univers LT Std 45 Light"/>
                <a:cs typeface="Univers LT Std 45 Light"/>
              </a:rPr>
              <a:t>NI</a:t>
            </a:r>
            <a:r>
              <a:rPr lang="en-US" sz="1200" b="0" i="0" baseline="0" dirty="0" smtClean="0">
                <a:solidFill>
                  <a:schemeClr val="tx1"/>
                </a:solidFill>
                <a:latin typeface="Univers LT Std 45 Light"/>
                <a:cs typeface="Univers LT Std 45 Light"/>
              </a:rPr>
              <a:t> </a:t>
            </a:r>
            <a:r>
              <a:rPr lang="en-US" sz="1200" b="0" i="0" dirty="0" smtClean="0">
                <a:solidFill>
                  <a:schemeClr val="tx1"/>
                </a:solidFill>
                <a:latin typeface="Univers LT Std 45 Light"/>
                <a:cs typeface="Univers LT Std 45 Light"/>
              </a:rPr>
              <a:t>CONFIDENTIAL</a:t>
            </a:r>
            <a:endParaRPr lang="en-US" sz="1200" b="0" i="0" dirty="0">
              <a:solidFill>
                <a:schemeClr val="tx1"/>
              </a:solidFill>
              <a:latin typeface="Univers LT Std 45 Light"/>
              <a:cs typeface="Univers LT Std 45 Ligh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445848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External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 sz="1400">
                <a:latin typeface="+mn-lt"/>
              </a:defRPr>
            </a:lvl4pPr>
            <a:lvl5pPr>
              <a:defRPr sz="1400">
                <a:latin typeface="+mn-lt"/>
              </a:defRPr>
            </a:lvl5pPr>
          </a:lstStyle>
          <a:p>
            <a:pPr lvl="0"/>
            <a:r>
              <a:rPr lang="en-US" dirty="0" smtClean="0"/>
              <a:t>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29599687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10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9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18.xml"/><Relationship Id="rId9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26.xml"/><Relationship Id="rId9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2438" y="142829"/>
            <a:ext cx="8245475" cy="964092"/>
          </a:xfrm>
          <a:prstGeom prst="rect">
            <a:avLst/>
          </a:prstGeom>
        </p:spPr>
        <p:txBody>
          <a:bodyPr vert="horz" lIns="0" tIns="45717" rIns="0" bIns="45717" rtlCol="0" anchor="ctr">
            <a:noAutofit/>
          </a:bodyPr>
          <a:lstStyle/>
          <a:p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2439" y="1121384"/>
            <a:ext cx="8245474" cy="4949008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/>
          <a:p>
            <a:pPr lvl="0"/>
            <a:r>
              <a:rPr lang="en-US" dirty="0" smtClean="0"/>
              <a:t>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393907" y="6344218"/>
            <a:ext cx="356187" cy="276999"/>
          </a:xfrm>
          <a:prstGeom prst="rect">
            <a:avLst/>
          </a:prstGeom>
        </p:spPr>
        <p:txBody>
          <a:bodyPr vert="horz" lIns="91435" tIns="45717" rIns="91435" bIns="45717" rtlCol="0" anchor="ctr"/>
          <a:lstStyle>
            <a:defPPr>
              <a:defRPr lang="en-US"/>
            </a:defPPr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Univers LT Std 45 Light"/>
                <a:cs typeface="Univers LT Std 45 Light"/>
              </a:defRPr>
            </a:lvl1pPr>
          </a:lstStyle>
          <a:p>
            <a:fld id="{C53BE2A3-E884-4DA2-864E-54215D46267C}" type="slidenum">
              <a:rPr lang="en-US" sz="1100" smtClean="0">
                <a:solidFill>
                  <a:schemeClr val="bg1"/>
                </a:solidFill>
              </a:rPr>
              <a:pPr/>
              <a:t>‹#›</a:t>
            </a:fld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0489" y="6330950"/>
            <a:ext cx="6447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prstClr val="black"/>
                </a:solidFill>
              </a:rPr>
              <a:t>ni.com</a:t>
            </a:r>
            <a:endParaRPr lang="en-US" sz="1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94604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702" r:id="rId5"/>
    <p:sldLayoutId id="2147483703" r:id="rId6"/>
  </p:sldLayoutIdLst>
  <p:timing>
    <p:tnLst>
      <p:par>
        <p:cTn id="1" dur="indefinite" restart="never" nodeType="tmRoot"/>
      </p:par>
    </p:tnLst>
  </p:timing>
  <p:txStyles>
    <p:titleStyle>
      <a:lvl1pPr algn="l" defTabSz="457174" rtl="0" eaLnBrk="1" latinLnBrk="0" hangingPunct="1">
        <a:spcBef>
          <a:spcPct val="0"/>
        </a:spcBef>
        <a:buNone/>
        <a:defRPr sz="2800" b="0" i="0" kern="1200" spc="-100">
          <a:solidFill>
            <a:schemeClr val="accent1"/>
          </a:solidFill>
          <a:latin typeface="+mn-lt"/>
          <a:ea typeface="+mj-ea"/>
          <a:cs typeface="Arial"/>
        </a:defRPr>
      </a:lvl1pPr>
    </p:titleStyle>
    <p:bodyStyle>
      <a:lvl1pPr marL="173038" indent="-173038" algn="l" defTabSz="457174" rtl="0" eaLnBrk="1" latinLnBrk="0" hangingPunct="1">
        <a:spcBef>
          <a:spcPts val="573"/>
        </a:spcBef>
        <a:buClr>
          <a:schemeClr val="bg1">
            <a:lumMod val="50000"/>
          </a:schemeClr>
        </a:buClr>
        <a:buSzPct val="70000"/>
        <a:buFont typeface="Arial" pitchFamily="34" charset="0"/>
        <a:buChar char="•"/>
        <a:defRPr sz="2000" kern="1200">
          <a:solidFill>
            <a:schemeClr val="bg2">
              <a:lumMod val="25000"/>
            </a:schemeClr>
          </a:solidFill>
          <a:latin typeface="+mn-lt"/>
          <a:ea typeface="+mn-ea"/>
          <a:cs typeface="Arial"/>
        </a:defRPr>
      </a:lvl1pPr>
      <a:lvl2pPr marL="642640" indent="-186321" algn="l" defTabSz="457174" rtl="0" eaLnBrk="1" latinLnBrk="0" hangingPunct="1">
        <a:spcBef>
          <a:spcPct val="20000"/>
        </a:spcBef>
        <a:buClr>
          <a:schemeClr val="bg1">
            <a:lumMod val="50000"/>
          </a:schemeClr>
        </a:buClr>
        <a:buSzPct val="70000"/>
        <a:buFont typeface="Arial"/>
        <a:buChar char="•"/>
        <a:defRPr sz="1800" kern="1200">
          <a:solidFill>
            <a:schemeClr val="bg2">
              <a:lumMod val="25000"/>
            </a:schemeClr>
          </a:solidFill>
          <a:latin typeface="+mn-lt"/>
          <a:ea typeface="+mn-ea"/>
          <a:cs typeface="Arial"/>
        </a:defRPr>
      </a:lvl2pPr>
      <a:lvl3pPr marL="1082224" indent="-167354" algn="l" defTabSz="457174" rtl="0" eaLnBrk="1" latinLnBrk="0" hangingPunct="1">
        <a:spcBef>
          <a:spcPct val="20000"/>
        </a:spcBef>
        <a:buClr>
          <a:schemeClr val="bg1">
            <a:lumMod val="50000"/>
          </a:schemeClr>
        </a:buClr>
        <a:buSzPct val="70000"/>
        <a:buFont typeface="Courier New"/>
        <a:buChar char="o"/>
        <a:defRPr sz="1600" kern="1200">
          <a:solidFill>
            <a:schemeClr val="bg2">
              <a:lumMod val="25000"/>
            </a:schemeClr>
          </a:solidFill>
          <a:latin typeface="+mn-lt"/>
          <a:ea typeface="+mn-ea"/>
          <a:cs typeface="Arial"/>
        </a:defRPr>
      </a:lvl3pPr>
      <a:lvl4pPr marL="1600110" indent="-228587" algn="l" defTabSz="457174" rtl="0" eaLnBrk="1" latinLnBrk="0" hangingPunct="1">
        <a:spcBef>
          <a:spcPct val="20000"/>
        </a:spcBef>
        <a:buClr>
          <a:schemeClr val="bg1">
            <a:lumMod val="50000"/>
          </a:schemeClr>
        </a:buClr>
        <a:buSzPct val="70000"/>
        <a:buFont typeface="Arial"/>
        <a:buChar char="–"/>
        <a:defRPr sz="1400" kern="1200">
          <a:solidFill>
            <a:schemeClr val="bg2">
              <a:lumMod val="25000"/>
            </a:schemeClr>
          </a:solidFill>
          <a:latin typeface="+mn-lt"/>
          <a:ea typeface="+mn-ea"/>
          <a:cs typeface="Arial"/>
        </a:defRPr>
      </a:lvl4pPr>
      <a:lvl5pPr marL="1828698" indent="0" algn="l" defTabSz="457174" rtl="0" eaLnBrk="1" latinLnBrk="0" hangingPunct="1">
        <a:spcBef>
          <a:spcPct val="20000"/>
        </a:spcBef>
        <a:buClr>
          <a:schemeClr val="bg1">
            <a:lumMod val="50000"/>
          </a:schemeClr>
        </a:buClr>
        <a:buSzPct val="70000"/>
        <a:buFont typeface="Arial"/>
        <a:buNone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459" indent="-228587" algn="l" defTabSz="45717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33" indent="-228587" algn="l" defTabSz="45717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07" indent="-228587" algn="l" defTabSz="45717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81" indent="-228587" algn="l" defTabSz="45717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4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48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23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98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72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46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20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94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2438" y="142829"/>
            <a:ext cx="8245475" cy="964092"/>
          </a:xfrm>
          <a:prstGeom prst="rect">
            <a:avLst/>
          </a:prstGeom>
        </p:spPr>
        <p:txBody>
          <a:bodyPr vert="horz" lIns="0" tIns="45717" rIns="0" bIns="45717" rtlCol="0" anchor="ctr">
            <a:noAutofit/>
          </a:bodyPr>
          <a:lstStyle/>
          <a:p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2439" y="1121384"/>
            <a:ext cx="8245474" cy="4949008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/>
          <a:p>
            <a:pPr lvl="0"/>
            <a:r>
              <a:rPr lang="en-US" dirty="0" smtClean="0"/>
              <a:t>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393907" y="6344218"/>
            <a:ext cx="356187" cy="276999"/>
          </a:xfrm>
          <a:prstGeom prst="rect">
            <a:avLst/>
          </a:prstGeom>
        </p:spPr>
        <p:txBody>
          <a:bodyPr vert="horz" lIns="91435" tIns="45717" rIns="91435" bIns="45717" rtlCol="0" anchor="ctr"/>
          <a:lstStyle>
            <a:defPPr>
              <a:defRPr lang="en-US"/>
            </a:defPPr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Univers LT Std 45 Light"/>
                <a:cs typeface="Univers LT Std 45 Light"/>
              </a:defRPr>
            </a:lvl1pPr>
          </a:lstStyle>
          <a:p>
            <a:fld id="{C53BE2A3-E884-4DA2-864E-54215D46267C}" type="slidenum">
              <a:rPr lang="en-US" sz="1100" smtClean="0">
                <a:solidFill>
                  <a:schemeClr val="bg1"/>
                </a:solidFill>
              </a:rPr>
              <a:pPr/>
              <a:t>‹#›</a:t>
            </a:fld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0489" y="6330950"/>
            <a:ext cx="21467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i="0" dirty="0" err="1" smtClean="0">
                <a:latin typeface="Univers LT Std 45 Light"/>
                <a:cs typeface="Univers LT Std 45 Light"/>
              </a:rPr>
              <a:t>ni.com</a:t>
            </a:r>
            <a:r>
              <a:rPr lang="en-US" sz="1200" b="0" i="0" dirty="0" smtClean="0">
                <a:latin typeface="Univers LT Std 45 Light"/>
                <a:cs typeface="Univers LT Std 45 Light"/>
              </a:rPr>
              <a:t>  |  </a:t>
            </a:r>
            <a:r>
              <a:rPr lang="en-US" sz="1200" b="0" i="0" dirty="0" smtClean="0">
                <a:solidFill>
                  <a:schemeClr val="tx1"/>
                </a:solidFill>
                <a:latin typeface="Univers LT Std 45 Light"/>
                <a:cs typeface="Univers LT Std 45 Light"/>
              </a:rPr>
              <a:t>NI</a:t>
            </a:r>
            <a:r>
              <a:rPr lang="en-US" sz="1200" b="0" i="0" baseline="0" dirty="0" smtClean="0">
                <a:solidFill>
                  <a:schemeClr val="tx1"/>
                </a:solidFill>
                <a:latin typeface="Univers LT Std 45 Light"/>
                <a:cs typeface="Univers LT Std 45 Light"/>
              </a:rPr>
              <a:t> </a:t>
            </a:r>
            <a:r>
              <a:rPr lang="en-US" sz="1200" b="0" i="0" dirty="0" smtClean="0">
                <a:solidFill>
                  <a:schemeClr val="tx1"/>
                </a:solidFill>
                <a:latin typeface="Univers LT Std 45 Light"/>
                <a:cs typeface="Univers LT Std 45 Light"/>
              </a:rPr>
              <a:t>CONFIDENTIAL</a:t>
            </a:r>
            <a:endParaRPr lang="en-US" sz="1200" b="0" i="0" dirty="0">
              <a:solidFill>
                <a:schemeClr val="tx1"/>
              </a:solidFill>
              <a:latin typeface="Univers LT Std 45 Light"/>
              <a:cs typeface="Univers LT Std 45 Ligh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41393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</p:sldLayoutIdLst>
  <p:timing>
    <p:tnLst>
      <p:par>
        <p:cTn id="1" dur="indefinite" restart="never" nodeType="tmRoot"/>
      </p:par>
    </p:tnLst>
  </p:timing>
  <p:txStyles>
    <p:titleStyle>
      <a:lvl1pPr algn="l" defTabSz="457174" rtl="0" eaLnBrk="1" latinLnBrk="0" hangingPunct="1">
        <a:spcBef>
          <a:spcPct val="0"/>
        </a:spcBef>
        <a:buNone/>
        <a:defRPr sz="2800" b="0" i="0" kern="1200" spc="-100">
          <a:solidFill>
            <a:schemeClr val="accent1"/>
          </a:solidFill>
          <a:latin typeface="+mn-lt"/>
          <a:ea typeface="+mj-ea"/>
          <a:cs typeface="Arial"/>
        </a:defRPr>
      </a:lvl1pPr>
    </p:titleStyle>
    <p:bodyStyle>
      <a:lvl1pPr marL="173038" indent="-173038" algn="l" defTabSz="457174" rtl="0" eaLnBrk="1" latinLnBrk="0" hangingPunct="1">
        <a:spcBef>
          <a:spcPts val="573"/>
        </a:spcBef>
        <a:buClr>
          <a:schemeClr val="bg1">
            <a:lumMod val="50000"/>
          </a:schemeClr>
        </a:buClr>
        <a:buSzPct val="70000"/>
        <a:buFont typeface="Arial" pitchFamily="34" charset="0"/>
        <a:buChar char="•"/>
        <a:defRPr sz="2000" kern="1200">
          <a:solidFill>
            <a:schemeClr val="bg2">
              <a:lumMod val="25000"/>
            </a:schemeClr>
          </a:solidFill>
          <a:latin typeface="+mn-lt"/>
          <a:ea typeface="+mn-ea"/>
          <a:cs typeface="Arial"/>
        </a:defRPr>
      </a:lvl1pPr>
      <a:lvl2pPr marL="642640" indent="-186321" algn="l" defTabSz="457174" rtl="0" eaLnBrk="1" latinLnBrk="0" hangingPunct="1">
        <a:spcBef>
          <a:spcPct val="20000"/>
        </a:spcBef>
        <a:buClr>
          <a:schemeClr val="bg1">
            <a:lumMod val="50000"/>
          </a:schemeClr>
        </a:buClr>
        <a:buSzPct val="70000"/>
        <a:buFont typeface="Arial"/>
        <a:buChar char="•"/>
        <a:defRPr sz="1800" kern="1200">
          <a:solidFill>
            <a:schemeClr val="bg2">
              <a:lumMod val="25000"/>
            </a:schemeClr>
          </a:solidFill>
          <a:latin typeface="+mn-lt"/>
          <a:ea typeface="+mn-ea"/>
          <a:cs typeface="Arial"/>
        </a:defRPr>
      </a:lvl2pPr>
      <a:lvl3pPr marL="1082224" indent="-167354" algn="l" defTabSz="457174" rtl="0" eaLnBrk="1" latinLnBrk="0" hangingPunct="1">
        <a:spcBef>
          <a:spcPct val="20000"/>
        </a:spcBef>
        <a:buClr>
          <a:schemeClr val="bg1">
            <a:lumMod val="50000"/>
          </a:schemeClr>
        </a:buClr>
        <a:buSzPct val="70000"/>
        <a:buFont typeface="Courier New"/>
        <a:buChar char="o"/>
        <a:defRPr sz="1600" kern="1200">
          <a:solidFill>
            <a:schemeClr val="bg2">
              <a:lumMod val="25000"/>
            </a:schemeClr>
          </a:solidFill>
          <a:latin typeface="+mn-lt"/>
          <a:ea typeface="+mn-ea"/>
          <a:cs typeface="Arial"/>
        </a:defRPr>
      </a:lvl3pPr>
      <a:lvl4pPr marL="1600110" indent="-228587" algn="l" defTabSz="457174" rtl="0" eaLnBrk="1" latinLnBrk="0" hangingPunct="1">
        <a:spcBef>
          <a:spcPct val="20000"/>
        </a:spcBef>
        <a:buClr>
          <a:schemeClr val="bg1">
            <a:lumMod val="50000"/>
          </a:schemeClr>
        </a:buClr>
        <a:buSzPct val="70000"/>
        <a:buFont typeface="Arial"/>
        <a:buChar char="–"/>
        <a:defRPr sz="1400" kern="1200">
          <a:solidFill>
            <a:schemeClr val="bg2">
              <a:lumMod val="25000"/>
            </a:schemeClr>
          </a:solidFill>
          <a:latin typeface="+mn-lt"/>
          <a:ea typeface="+mn-ea"/>
          <a:cs typeface="Arial"/>
        </a:defRPr>
      </a:lvl4pPr>
      <a:lvl5pPr marL="1828698" indent="0" algn="l" defTabSz="457174" rtl="0" eaLnBrk="1" latinLnBrk="0" hangingPunct="1">
        <a:spcBef>
          <a:spcPct val="20000"/>
        </a:spcBef>
        <a:buClr>
          <a:schemeClr val="bg1">
            <a:lumMod val="50000"/>
          </a:schemeClr>
        </a:buClr>
        <a:buSzPct val="70000"/>
        <a:buFont typeface="Arial"/>
        <a:buNone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459" indent="-228587" algn="l" defTabSz="45717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33" indent="-228587" algn="l" defTabSz="45717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07" indent="-228587" algn="l" defTabSz="45717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81" indent="-228587" algn="l" defTabSz="45717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4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48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23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98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72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46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20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94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2438" y="142829"/>
            <a:ext cx="8245475" cy="964092"/>
          </a:xfrm>
          <a:prstGeom prst="rect">
            <a:avLst/>
          </a:prstGeom>
        </p:spPr>
        <p:txBody>
          <a:bodyPr vert="horz" lIns="0" tIns="45717" rIns="0" bIns="45717" rtlCol="0" anchor="ctr">
            <a:noAutofit/>
          </a:bodyPr>
          <a:lstStyle/>
          <a:p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2439" y="1121384"/>
            <a:ext cx="8245474" cy="4949008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/>
          <a:p>
            <a:pPr lvl="0"/>
            <a:r>
              <a:rPr lang="en-US" dirty="0" smtClean="0"/>
              <a:t>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393907" y="6344218"/>
            <a:ext cx="356187" cy="276999"/>
          </a:xfrm>
          <a:prstGeom prst="rect">
            <a:avLst/>
          </a:prstGeom>
        </p:spPr>
        <p:txBody>
          <a:bodyPr vert="horz" lIns="91435" tIns="45717" rIns="91435" bIns="45717" rtlCol="0" anchor="ctr"/>
          <a:lstStyle>
            <a:defPPr>
              <a:defRPr lang="en-US"/>
            </a:defPPr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Univers LT Std 45 Light"/>
                <a:cs typeface="Univers LT Std 45 Light"/>
              </a:defRPr>
            </a:lvl1pPr>
          </a:lstStyle>
          <a:p>
            <a:fld id="{C53BE2A3-E884-4DA2-864E-54215D46267C}" type="slidenum">
              <a:rPr lang="en-US" sz="1100" smtClean="0">
                <a:solidFill>
                  <a:schemeClr val="bg1"/>
                </a:solidFill>
              </a:rPr>
              <a:pPr/>
              <a:t>‹#›</a:t>
            </a:fld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0489" y="6330950"/>
            <a:ext cx="28392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ni.com</a:t>
            </a:r>
            <a:r>
              <a:rPr lang="en-US" sz="1200" dirty="0" smtClean="0"/>
              <a:t>  |  </a:t>
            </a:r>
            <a:r>
              <a:rPr lang="en-US" sz="1200" b="1" dirty="0" smtClean="0">
                <a:solidFill>
                  <a:schemeClr val="accent2"/>
                </a:solidFill>
                <a:latin typeface="+mn-lt"/>
              </a:rPr>
              <a:t>CUSTOMER CONFIDENTIAL</a:t>
            </a:r>
            <a:endParaRPr lang="en-US" sz="1200" b="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7147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</p:sldLayoutIdLst>
  <p:timing>
    <p:tnLst>
      <p:par>
        <p:cTn id="1" dur="indefinite" restart="never" nodeType="tmRoot"/>
      </p:par>
    </p:tnLst>
  </p:timing>
  <p:txStyles>
    <p:titleStyle>
      <a:lvl1pPr algn="l" defTabSz="457174" rtl="0" eaLnBrk="1" latinLnBrk="0" hangingPunct="1">
        <a:spcBef>
          <a:spcPct val="0"/>
        </a:spcBef>
        <a:buNone/>
        <a:defRPr sz="2800" b="0" i="0" kern="1200" spc="-100">
          <a:solidFill>
            <a:schemeClr val="accent1"/>
          </a:solidFill>
          <a:latin typeface="+mn-lt"/>
          <a:ea typeface="+mj-ea"/>
          <a:cs typeface="Arial"/>
        </a:defRPr>
      </a:lvl1pPr>
    </p:titleStyle>
    <p:bodyStyle>
      <a:lvl1pPr marL="173038" indent="-173038" algn="l" defTabSz="457174" rtl="0" eaLnBrk="1" latinLnBrk="0" hangingPunct="1">
        <a:spcBef>
          <a:spcPts val="573"/>
        </a:spcBef>
        <a:buClr>
          <a:schemeClr val="bg1">
            <a:lumMod val="50000"/>
          </a:schemeClr>
        </a:buClr>
        <a:buSzPct val="70000"/>
        <a:buFont typeface="Arial" pitchFamily="34" charset="0"/>
        <a:buChar char="•"/>
        <a:defRPr sz="2000" kern="1200">
          <a:solidFill>
            <a:schemeClr val="bg2">
              <a:lumMod val="25000"/>
            </a:schemeClr>
          </a:solidFill>
          <a:latin typeface="+mn-lt"/>
          <a:ea typeface="+mn-ea"/>
          <a:cs typeface="Arial"/>
        </a:defRPr>
      </a:lvl1pPr>
      <a:lvl2pPr marL="642640" indent="-186321" algn="l" defTabSz="457174" rtl="0" eaLnBrk="1" latinLnBrk="0" hangingPunct="1">
        <a:spcBef>
          <a:spcPct val="20000"/>
        </a:spcBef>
        <a:buClr>
          <a:schemeClr val="bg1">
            <a:lumMod val="50000"/>
          </a:schemeClr>
        </a:buClr>
        <a:buSzPct val="70000"/>
        <a:buFont typeface="Arial"/>
        <a:buChar char="•"/>
        <a:defRPr sz="1800" kern="1200">
          <a:solidFill>
            <a:schemeClr val="bg2">
              <a:lumMod val="25000"/>
            </a:schemeClr>
          </a:solidFill>
          <a:latin typeface="+mn-lt"/>
          <a:ea typeface="+mn-ea"/>
          <a:cs typeface="Arial"/>
        </a:defRPr>
      </a:lvl2pPr>
      <a:lvl3pPr marL="1082224" indent="-167354" algn="l" defTabSz="457174" rtl="0" eaLnBrk="1" latinLnBrk="0" hangingPunct="1">
        <a:spcBef>
          <a:spcPct val="20000"/>
        </a:spcBef>
        <a:buClr>
          <a:schemeClr val="bg1">
            <a:lumMod val="50000"/>
          </a:schemeClr>
        </a:buClr>
        <a:buSzPct val="70000"/>
        <a:buFont typeface="Courier New"/>
        <a:buChar char="o"/>
        <a:defRPr sz="1600" kern="1200">
          <a:solidFill>
            <a:schemeClr val="bg2">
              <a:lumMod val="25000"/>
            </a:schemeClr>
          </a:solidFill>
          <a:latin typeface="+mn-lt"/>
          <a:ea typeface="+mn-ea"/>
          <a:cs typeface="Arial"/>
        </a:defRPr>
      </a:lvl3pPr>
      <a:lvl4pPr marL="1600110" indent="-228587" algn="l" defTabSz="457174" rtl="0" eaLnBrk="1" latinLnBrk="0" hangingPunct="1">
        <a:spcBef>
          <a:spcPct val="20000"/>
        </a:spcBef>
        <a:buClr>
          <a:schemeClr val="bg1">
            <a:lumMod val="50000"/>
          </a:schemeClr>
        </a:buClr>
        <a:buSzPct val="70000"/>
        <a:buFont typeface="Arial"/>
        <a:buChar char="–"/>
        <a:defRPr sz="1400" kern="1200">
          <a:solidFill>
            <a:schemeClr val="bg2">
              <a:lumMod val="25000"/>
            </a:schemeClr>
          </a:solidFill>
          <a:latin typeface="+mn-lt"/>
          <a:ea typeface="+mn-ea"/>
          <a:cs typeface="Arial"/>
        </a:defRPr>
      </a:lvl4pPr>
      <a:lvl5pPr marL="1828698" indent="0" algn="l" defTabSz="457174" rtl="0" eaLnBrk="1" latinLnBrk="0" hangingPunct="1">
        <a:spcBef>
          <a:spcPct val="20000"/>
        </a:spcBef>
        <a:buClr>
          <a:schemeClr val="bg1">
            <a:lumMod val="50000"/>
          </a:schemeClr>
        </a:buClr>
        <a:buSzPct val="70000"/>
        <a:buFont typeface="Arial"/>
        <a:buNone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459" indent="-228587" algn="l" defTabSz="45717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33" indent="-228587" algn="l" defTabSz="45717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07" indent="-228587" algn="l" defTabSz="45717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81" indent="-228587" algn="l" defTabSz="45717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4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48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23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98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72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46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20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94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2438" y="142829"/>
            <a:ext cx="8245475" cy="964092"/>
          </a:xfrm>
          <a:prstGeom prst="rect">
            <a:avLst/>
          </a:prstGeom>
        </p:spPr>
        <p:txBody>
          <a:bodyPr vert="horz" lIns="0" tIns="45717" rIns="0" bIns="45717" rtlCol="0" anchor="ctr">
            <a:noAutofit/>
          </a:bodyPr>
          <a:lstStyle/>
          <a:p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2439" y="1121384"/>
            <a:ext cx="8245474" cy="4949008"/>
          </a:xfrm>
          <a:prstGeom prst="rect">
            <a:avLst/>
          </a:prstGeom>
        </p:spPr>
        <p:txBody>
          <a:bodyPr vert="horz" lIns="0" tIns="45717" rIns="0" bIns="45717" rtlCol="0">
            <a:noAutofit/>
          </a:bodyPr>
          <a:lstStyle/>
          <a:p>
            <a:pPr lvl="0"/>
            <a:r>
              <a:rPr lang="en-US" dirty="0" smtClean="0"/>
              <a:t>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393907" y="6344218"/>
            <a:ext cx="356187" cy="276999"/>
          </a:xfrm>
          <a:prstGeom prst="rect">
            <a:avLst/>
          </a:prstGeom>
        </p:spPr>
        <p:txBody>
          <a:bodyPr vert="horz" lIns="91435" tIns="45717" rIns="91435" bIns="45717" rtlCol="0" anchor="ctr"/>
          <a:lstStyle>
            <a:defPPr>
              <a:defRPr lang="en-US"/>
            </a:defPPr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Univers LT Std 45 Light"/>
                <a:cs typeface="Univers LT Std 45 Light"/>
              </a:defRPr>
            </a:lvl1pPr>
          </a:lstStyle>
          <a:p>
            <a:fld id="{C53BE2A3-E884-4DA2-864E-54215D46267C}" type="slidenum">
              <a:rPr lang="en-US" sz="1100" smtClean="0">
                <a:solidFill>
                  <a:schemeClr val="bg1"/>
                </a:solidFill>
              </a:rPr>
              <a:pPr/>
              <a:t>‹#›</a:t>
            </a:fld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0489" y="6330950"/>
            <a:ext cx="33906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4571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 smtClean="0"/>
              <a:t>ni.com</a:t>
            </a:r>
            <a:r>
              <a:rPr lang="en-US" sz="1200" dirty="0" smtClean="0"/>
              <a:t>  |  </a:t>
            </a:r>
            <a:r>
              <a:rPr lang="en-US" sz="1200" b="0" dirty="0" smtClean="0">
                <a:solidFill>
                  <a:schemeClr val="tx1"/>
                </a:solidFill>
                <a:latin typeface="+mn-lt"/>
              </a:rPr>
              <a:t>NI</a:t>
            </a:r>
            <a:r>
              <a:rPr lang="en-US" sz="1200" b="0" baseline="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1200" b="0" dirty="0" smtClean="0">
                <a:solidFill>
                  <a:schemeClr val="tx1"/>
                </a:solidFill>
                <a:latin typeface="+mn-lt"/>
              </a:rPr>
              <a:t>CONFIDENTIAL  </a:t>
            </a:r>
            <a:r>
              <a:rPr lang="en-US" sz="1200" dirty="0" smtClean="0"/>
              <a:t>|  </a:t>
            </a:r>
            <a:r>
              <a:rPr lang="en-US" sz="1200" b="0" dirty="0" smtClean="0">
                <a:solidFill>
                  <a:schemeClr val="tx1"/>
                </a:solidFill>
                <a:latin typeface="+mn-lt"/>
              </a:rPr>
              <a:t>Employee Only</a:t>
            </a:r>
          </a:p>
        </p:txBody>
      </p:sp>
    </p:spTree>
    <p:extLst>
      <p:ext uri="{BB962C8B-B14F-4D97-AF65-F5344CB8AC3E}">
        <p14:creationId xmlns:p14="http://schemas.microsoft.com/office/powerpoint/2010/main" xmlns="" val="2732515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</p:sldLayoutIdLst>
  <p:timing>
    <p:tnLst>
      <p:par>
        <p:cTn id="1" dur="indefinite" restart="never" nodeType="tmRoot"/>
      </p:par>
    </p:tnLst>
  </p:timing>
  <p:txStyles>
    <p:titleStyle>
      <a:lvl1pPr algn="l" defTabSz="457174" rtl="0" eaLnBrk="1" latinLnBrk="0" hangingPunct="1">
        <a:spcBef>
          <a:spcPct val="0"/>
        </a:spcBef>
        <a:buNone/>
        <a:defRPr sz="2800" b="0" i="0" kern="1200" spc="-100">
          <a:solidFill>
            <a:schemeClr val="accent1"/>
          </a:solidFill>
          <a:latin typeface="+mn-lt"/>
          <a:ea typeface="+mj-ea"/>
          <a:cs typeface="Arial"/>
        </a:defRPr>
      </a:lvl1pPr>
    </p:titleStyle>
    <p:bodyStyle>
      <a:lvl1pPr marL="173038" indent="-173038" algn="l" defTabSz="457174" rtl="0" eaLnBrk="1" latinLnBrk="0" hangingPunct="1">
        <a:spcBef>
          <a:spcPts val="573"/>
        </a:spcBef>
        <a:buClr>
          <a:schemeClr val="bg1">
            <a:lumMod val="50000"/>
          </a:schemeClr>
        </a:buClr>
        <a:buSzPct val="70000"/>
        <a:buFont typeface="Arial" pitchFamily="34" charset="0"/>
        <a:buChar char="•"/>
        <a:defRPr sz="2000" kern="1200">
          <a:solidFill>
            <a:schemeClr val="bg2">
              <a:lumMod val="25000"/>
            </a:schemeClr>
          </a:solidFill>
          <a:latin typeface="+mn-lt"/>
          <a:ea typeface="+mn-ea"/>
          <a:cs typeface="Arial"/>
        </a:defRPr>
      </a:lvl1pPr>
      <a:lvl2pPr marL="642640" indent="-186321" algn="l" defTabSz="457174" rtl="0" eaLnBrk="1" latinLnBrk="0" hangingPunct="1">
        <a:spcBef>
          <a:spcPct val="20000"/>
        </a:spcBef>
        <a:buClr>
          <a:schemeClr val="bg1">
            <a:lumMod val="50000"/>
          </a:schemeClr>
        </a:buClr>
        <a:buSzPct val="70000"/>
        <a:buFont typeface="Arial"/>
        <a:buChar char="•"/>
        <a:defRPr sz="1800" kern="1200">
          <a:solidFill>
            <a:schemeClr val="bg2">
              <a:lumMod val="25000"/>
            </a:schemeClr>
          </a:solidFill>
          <a:latin typeface="+mn-lt"/>
          <a:ea typeface="+mn-ea"/>
          <a:cs typeface="Arial"/>
        </a:defRPr>
      </a:lvl2pPr>
      <a:lvl3pPr marL="1082224" indent="-167354" algn="l" defTabSz="457174" rtl="0" eaLnBrk="1" latinLnBrk="0" hangingPunct="1">
        <a:spcBef>
          <a:spcPct val="20000"/>
        </a:spcBef>
        <a:buClr>
          <a:schemeClr val="bg1">
            <a:lumMod val="50000"/>
          </a:schemeClr>
        </a:buClr>
        <a:buSzPct val="70000"/>
        <a:buFont typeface="Courier New"/>
        <a:buChar char="o"/>
        <a:defRPr sz="1600" kern="1200">
          <a:solidFill>
            <a:schemeClr val="bg2">
              <a:lumMod val="25000"/>
            </a:schemeClr>
          </a:solidFill>
          <a:latin typeface="+mn-lt"/>
          <a:ea typeface="+mn-ea"/>
          <a:cs typeface="Arial"/>
        </a:defRPr>
      </a:lvl3pPr>
      <a:lvl4pPr marL="1600110" indent="-228587" algn="l" defTabSz="457174" rtl="0" eaLnBrk="1" latinLnBrk="0" hangingPunct="1">
        <a:spcBef>
          <a:spcPct val="20000"/>
        </a:spcBef>
        <a:buClr>
          <a:schemeClr val="bg1">
            <a:lumMod val="50000"/>
          </a:schemeClr>
        </a:buClr>
        <a:buSzPct val="70000"/>
        <a:buFont typeface="Arial"/>
        <a:buChar char="–"/>
        <a:defRPr sz="1400" kern="1200">
          <a:solidFill>
            <a:schemeClr val="bg2">
              <a:lumMod val="25000"/>
            </a:schemeClr>
          </a:solidFill>
          <a:latin typeface="+mn-lt"/>
          <a:ea typeface="+mn-ea"/>
          <a:cs typeface="Arial"/>
        </a:defRPr>
      </a:lvl4pPr>
      <a:lvl5pPr marL="1828698" indent="0" algn="l" defTabSz="457174" rtl="0" eaLnBrk="1" latinLnBrk="0" hangingPunct="1">
        <a:spcBef>
          <a:spcPct val="20000"/>
        </a:spcBef>
        <a:buClr>
          <a:schemeClr val="bg1">
            <a:lumMod val="50000"/>
          </a:schemeClr>
        </a:buClr>
        <a:buSzPct val="70000"/>
        <a:buFont typeface="Arial"/>
        <a:buNone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459" indent="-228587" algn="l" defTabSz="45717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33" indent="-228587" algn="l" defTabSz="45717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07" indent="-228587" algn="l" defTabSz="45717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81" indent="-228587" algn="l" defTabSz="45717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4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48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23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98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72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46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20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94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4010520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LabVIEW</a:t>
            </a:r>
            <a:r>
              <a:rPr lang="en-US" dirty="0" smtClean="0"/>
              <a:t> Web </a:t>
            </a:r>
            <a:r>
              <a:rPr lang="en-US" dirty="0" smtClean="0"/>
              <a:t>Services</a:t>
            </a:r>
            <a:br>
              <a:rPr lang="en-US" dirty="0" smtClean="0"/>
            </a:br>
            <a:r>
              <a:rPr lang="en-US" dirty="0" smtClean="0"/>
              <a:t>Getting Started:</a:t>
            </a:r>
            <a:br>
              <a:rPr lang="en-US" dirty="0" smtClean="0"/>
            </a:br>
            <a:r>
              <a:rPr lang="en-US" dirty="0" smtClean="0"/>
              <a:t>Reading Query Fields</a:t>
            </a:r>
            <a:br>
              <a:rPr lang="en-US" dirty="0" smtClean="0"/>
            </a:br>
            <a:r>
              <a:rPr lang="en-US" dirty="0" smtClean="0"/>
              <a:t>Custom output streams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71807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Changes to Web Methods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we move in to more complex examples, we need to be aware of some key concepts:</a:t>
            </a:r>
          </a:p>
          <a:p>
            <a:endParaRPr lang="en-US" dirty="0" smtClean="0"/>
          </a:p>
          <a:p>
            <a:r>
              <a:rPr lang="en-US" dirty="0" smtClean="0"/>
              <a:t>Explicit and Implicit URL Mapping.</a:t>
            </a:r>
          </a:p>
          <a:p>
            <a:r>
              <a:rPr lang="en-US" dirty="0" smtClean="0"/>
              <a:t>Public and Private Folders, and when to use them</a:t>
            </a:r>
            <a:r>
              <a:rPr lang="en-US" dirty="0" smtClean="0"/>
              <a:t>.</a:t>
            </a:r>
          </a:p>
          <a:p>
            <a:r>
              <a:rPr lang="en-US" dirty="0" smtClean="0"/>
              <a:t>How to get started with HTML and </a:t>
            </a:r>
            <a:r>
              <a:rPr lang="en-US" dirty="0" err="1" smtClean="0"/>
              <a:t>Javascript</a:t>
            </a:r>
            <a:r>
              <a:rPr lang="en-US" dirty="0" smtClean="0"/>
              <a:t>.</a:t>
            </a:r>
          </a:p>
          <a:p>
            <a:r>
              <a:rPr lang="en-US" dirty="0" smtClean="0"/>
              <a:t>How to add publicly-available web resources to our code.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372771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Implicit URL Mapping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the examples on ni.com, to get user input from the web in to </a:t>
            </a:r>
            <a:r>
              <a:rPr lang="en-US" dirty="0" err="1" smtClean="0"/>
              <a:t>LabVIEW</a:t>
            </a:r>
            <a:r>
              <a:rPr lang="en-US" dirty="0" smtClean="0"/>
              <a:t> we create a control, connect it to a terminal, and the web service maps the control to the URL.</a:t>
            </a:r>
          </a:p>
          <a:p>
            <a:endParaRPr lang="en-US" dirty="0" smtClean="0"/>
          </a:p>
          <a:p>
            <a:r>
              <a:rPr lang="en-US" dirty="0" smtClean="0"/>
              <a:t>This method works, but is inflexible. We will be using explicit URL queries for these examples.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2771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form data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To pass data from our browser interface to our web service, we will use the Read Form Data.vi.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This example gets the value of the “first” argument in the URL</a:t>
            </a:r>
            <a:r>
              <a:rPr lang="en-US" dirty="0" smtClean="0"/>
              <a:t>.</a:t>
            </a:r>
            <a:r>
              <a:rPr lang="en-US" dirty="0" smtClean="0"/>
              <a:t> http</a:t>
            </a:r>
            <a:r>
              <a:rPr lang="en-US" dirty="0" smtClean="0"/>
              <a:t>://</a:t>
            </a:r>
            <a:r>
              <a:rPr lang="en-US" dirty="0" smtClean="0"/>
              <a:t>127.0.0.1:8001/WebClient/AddTwo?first=10&amp;second=20"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5" name="Picture 4" descr="Explicit URL examp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0759" y="2425945"/>
            <a:ext cx="5782482" cy="2410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2771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Response Data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By default, </a:t>
            </a:r>
            <a:r>
              <a:rPr lang="en-US" dirty="0" err="1" smtClean="0"/>
              <a:t>LabVIEW</a:t>
            </a:r>
            <a:r>
              <a:rPr lang="en-US" dirty="0" smtClean="0"/>
              <a:t> web services uses XML to write data back to the web client. Because we will be developing primarily in JavaScript, we will write back a JSON array instead.</a:t>
            </a:r>
          </a:p>
          <a:p>
            <a:r>
              <a:rPr lang="en-US" dirty="0" smtClean="0"/>
              <a:t>This allows us to easily parse the data returned from </a:t>
            </a:r>
            <a:r>
              <a:rPr lang="en-US" dirty="0" err="1" smtClean="0"/>
              <a:t>LabVIEW</a:t>
            </a:r>
            <a:r>
              <a:rPr lang="en-US" dirty="0" smtClean="0"/>
              <a:t> using JavaScript and </a:t>
            </a:r>
            <a:r>
              <a:rPr lang="en-US" dirty="0" err="1" smtClean="0"/>
              <a:t>Jquery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5" name="Picture 4" descr="JSON clust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6492" y="3000145"/>
            <a:ext cx="5781239" cy="2819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2771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Response Data (cont’d)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then write the MIME Type and the JSON response string back to our browser.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7" name="Picture 6" descr="Write Respons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85" y="2132537"/>
            <a:ext cx="8171429" cy="38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2771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Changing the output type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Finally, we need to tell the web service that we want to use the settings specified in our VI rather than letting </a:t>
            </a:r>
            <a:r>
              <a:rPr lang="en-US" dirty="0" err="1" smtClean="0"/>
              <a:t>LabVIEW</a:t>
            </a:r>
            <a:r>
              <a:rPr lang="en-US" dirty="0" smtClean="0"/>
              <a:t> auto-map the controls and indicators.</a:t>
            </a:r>
          </a:p>
          <a:p>
            <a:endParaRPr lang="en-US" dirty="0"/>
          </a:p>
        </p:txBody>
      </p:sp>
      <p:pic>
        <p:nvPicPr>
          <p:cNvPr id="4" name="Picture 3" descr="adjust output typ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941" y="2402706"/>
            <a:ext cx="7175382" cy="2679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2771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AddTwo.vi in the </a:t>
            </a:r>
            <a:r>
              <a:rPr lang="en-US" dirty="0" err="1" smtClean="0"/>
              <a:t>AddTwoWithSubmitButton.lvproj</a:t>
            </a:r>
            <a:r>
              <a:rPr lang="en-US" dirty="0" smtClean="0"/>
              <a:t> example can be executed from a browser using the URL shown in the address bar.</a:t>
            </a:r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5" name="Picture 4" descr="url quer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0623" y="2428580"/>
            <a:ext cx="5677693" cy="2638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2771783"/>
      </p:ext>
    </p:extLst>
  </p:cSld>
  <p:clrMapOvr>
    <a:masterClrMapping/>
  </p:clrMapOvr>
</p:sld>
</file>

<file path=ppt/theme/theme1.xml><?xml version="1.0" encoding="utf-8"?>
<a:theme xmlns:a="http://schemas.openxmlformats.org/drawingml/2006/main" name="NI company PowerPoint template">
  <a:themeElements>
    <a:clrScheme name="National Instruments">
      <a:dk1>
        <a:sysClr val="windowText" lastClr="000000"/>
      </a:dk1>
      <a:lt1>
        <a:sysClr val="window" lastClr="FFFFFF"/>
      </a:lt1>
      <a:dk2>
        <a:srgbClr val="0A60A3"/>
      </a:dk2>
      <a:lt2>
        <a:srgbClr val="F5F5F5"/>
      </a:lt2>
      <a:accent1>
        <a:srgbClr val="0A60A3"/>
      </a:accent1>
      <a:accent2>
        <a:srgbClr val="93191A"/>
      </a:accent2>
      <a:accent3>
        <a:srgbClr val="79B04E"/>
      </a:accent3>
      <a:accent4>
        <a:srgbClr val="EDB72E"/>
      </a:accent4>
      <a:accent5>
        <a:srgbClr val="73AED9"/>
      </a:accent5>
      <a:accent6>
        <a:srgbClr val="DE8C2D"/>
      </a:accent6>
      <a:hlink>
        <a:srgbClr val="0A60A3"/>
      </a:hlink>
      <a:folHlink>
        <a:srgbClr val="73AED9"/>
      </a:folHlink>
    </a:clrScheme>
    <a:fontScheme name="NationalInstruments">
      <a:majorFont>
        <a:latin typeface="Univers Com 55"/>
        <a:ea typeface=""/>
        <a:cs typeface=""/>
      </a:majorFont>
      <a:minorFont>
        <a:latin typeface="Univers Com 45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NI company PowerPoint template">
  <a:themeElements>
    <a:clrScheme name="National Instruments">
      <a:dk1>
        <a:sysClr val="windowText" lastClr="000000"/>
      </a:dk1>
      <a:lt1>
        <a:sysClr val="window" lastClr="FFFFFF"/>
      </a:lt1>
      <a:dk2>
        <a:srgbClr val="0A60A3"/>
      </a:dk2>
      <a:lt2>
        <a:srgbClr val="F5F5F5"/>
      </a:lt2>
      <a:accent1>
        <a:srgbClr val="0A60A3"/>
      </a:accent1>
      <a:accent2>
        <a:srgbClr val="93191A"/>
      </a:accent2>
      <a:accent3>
        <a:srgbClr val="79B04E"/>
      </a:accent3>
      <a:accent4>
        <a:srgbClr val="EDB72E"/>
      </a:accent4>
      <a:accent5>
        <a:srgbClr val="73AED9"/>
      </a:accent5>
      <a:accent6>
        <a:srgbClr val="DE8C2D"/>
      </a:accent6>
      <a:hlink>
        <a:srgbClr val="0A60A3"/>
      </a:hlink>
      <a:folHlink>
        <a:srgbClr val="73AED9"/>
      </a:folHlink>
    </a:clrScheme>
    <a:fontScheme name="NationalInstruments">
      <a:majorFont>
        <a:latin typeface="Univers Com 55"/>
        <a:ea typeface=""/>
        <a:cs typeface=""/>
      </a:majorFont>
      <a:minorFont>
        <a:latin typeface="Univers Com 45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2_NI company PowerPoint template">
  <a:themeElements>
    <a:clrScheme name="National Instruments">
      <a:dk1>
        <a:sysClr val="windowText" lastClr="000000"/>
      </a:dk1>
      <a:lt1>
        <a:sysClr val="window" lastClr="FFFFFF"/>
      </a:lt1>
      <a:dk2>
        <a:srgbClr val="0A60A3"/>
      </a:dk2>
      <a:lt2>
        <a:srgbClr val="F5F5F5"/>
      </a:lt2>
      <a:accent1>
        <a:srgbClr val="0A60A3"/>
      </a:accent1>
      <a:accent2>
        <a:srgbClr val="93191A"/>
      </a:accent2>
      <a:accent3>
        <a:srgbClr val="79B04E"/>
      </a:accent3>
      <a:accent4>
        <a:srgbClr val="EDB72E"/>
      </a:accent4>
      <a:accent5>
        <a:srgbClr val="73AED9"/>
      </a:accent5>
      <a:accent6>
        <a:srgbClr val="DE8C2D"/>
      </a:accent6>
      <a:hlink>
        <a:srgbClr val="0A60A3"/>
      </a:hlink>
      <a:folHlink>
        <a:srgbClr val="73AED9"/>
      </a:folHlink>
    </a:clrScheme>
    <a:fontScheme name="NationalInstruments">
      <a:majorFont>
        <a:latin typeface="Univers Com 55"/>
        <a:ea typeface=""/>
        <a:cs typeface=""/>
      </a:majorFont>
      <a:minorFont>
        <a:latin typeface="Univers Com 45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3_NI company PowerPoint template">
  <a:themeElements>
    <a:clrScheme name="National Instruments">
      <a:dk1>
        <a:sysClr val="windowText" lastClr="000000"/>
      </a:dk1>
      <a:lt1>
        <a:sysClr val="window" lastClr="FFFFFF"/>
      </a:lt1>
      <a:dk2>
        <a:srgbClr val="0A60A3"/>
      </a:dk2>
      <a:lt2>
        <a:srgbClr val="F5F5F5"/>
      </a:lt2>
      <a:accent1>
        <a:srgbClr val="0A60A3"/>
      </a:accent1>
      <a:accent2>
        <a:srgbClr val="93191A"/>
      </a:accent2>
      <a:accent3>
        <a:srgbClr val="79B04E"/>
      </a:accent3>
      <a:accent4>
        <a:srgbClr val="EDB72E"/>
      </a:accent4>
      <a:accent5>
        <a:srgbClr val="73AED9"/>
      </a:accent5>
      <a:accent6>
        <a:srgbClr val="DE8C2D"/>
      </a:accent6>
      <a:hlink>
        <a:srgbClr val="0A60A3"/>
      </a:hlink>
      <a:folHlink>
        <a:srgbClr val="73AED9"/>
      </a:folHlink>
    </a:clrScheme>
    <a:fontScheme name="NationalInstruments">
      <a:majorFont>
        <a:latin typeface="Univers Com 55"/>
        <a:ea typeface=""/>
        <a:cs typeface=""/>
      </a:majorFont>
      <a:minorFont>
        <a:latin typeface="Univers Com 45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5390</TotalTime>
  <Words>296</Words>
  <Application>Microsoft Office PowerPoint</Application>
  <PresentationFormat>On-screen Show (4:3)</PresentationFormat>
  <Paragraphs>35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NI company PowerPoint template</vt:lpstr>
      <vt:lpstr>1_NI company PowerPoint template</vt:lpstr>
      <vt:lpstr>2_NI company PowerPoint template</vt:lpstr>
      <vt:lpstr>3_NI company PowerPoint template</vt:lpstr>
      <vt:lpstr>Slide 1</vt:lpstr>
      <vt:lpstr>LabVIEW Web Services Getting Started: Reading Query Fields Custom output streams</vt:lpstr>
      <vt:lpstr>Changes to Web Methods</vt:lpstr>
      <vt:lpstr>Implicit URL Mapping</vt:lpstr>
      <vt:lpstr>Reading form data</vt:lpstr>
      <vt:lpstr>Writing Response Data</vt:lpstr>
      <vt:lpstr>Writing Response Data (cont’d)</vt:lpstr>
      <vt:lpstr>Changing the output type</vt:lpstr>
      <vt:lpstr>Example</vt:lpstr>
    </vt:vector>
  </TitlesOfParts>
  <Company>National Instruments</Company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Komal Buyo</dc:creator>
  <cp:lastModifiedBy>tblair</cp:lastModifiedBy>
  <cp:revision>252</cp:revision>
  <cp:lastPrinted>2012-03-20T15:45:37Z</cp:lastPrinted>
  <dcterms:created xsi:type="dcterms:W3CDTF">2012-01-24T15:19:35Z</dcterms:created>
  <dcterms:modified xsi:type="dcterms:W3CDTF">2015-01-26T19:28:24Z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Jive_LatestUserAccountName">
    <vt:lpwstr>tanner.blair@ni.com</vt:lpwstr>
  </property>
  <property fmtid="{D5CDD505-2E9C-101B-9397-08002B2CF9AE}" pid="3" name="Offisync_UniqueId">
    <vt:lpwstr>224406</vt:lpwstr>
  </property>
  <property fmtid="{D5CDD505-2E9C-101B-9397-08002B2CF9AE}" pid="4" name="Jive_VersionGuid">
    <vt:lpwstr>c2ae39a4-a103-4fb9-9790-80fe0d2d8633</vt:lpwstr>
  </property>
  <property fmtid="{D5CDD505-2E9C-101B-9397-08002B2CF9AE}" pid="5" name="Offisync_ServerID">
    <vt:lpwstr>638648a1-17a2-40fc-9ade-fdecfab97907</vt:lpwstr>
  </property>
  <property fmtid="{D5CDD505-2E9C-101B-9397-08002B2CF9AE}" pid="6" name="Offisync_UpdateToken">
    <vt:lpwstr>2</vt:lpwstr>
  </property>
  <property fmtid="{D5CDD505-2E9C-101B-9397-08002B2CF9AE}" pid="7" name="Offisync_ProviderInitializationData">
    <vt:lpwstr>https://nitalk.jiveon.com</vt:lpwstr>
  </property>
</Properties>
</file>