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4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7EB08-1447-480F-8F28-60E89BC8A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A99F5-3DF6-4067-856B-58F6E68FC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ABE3D-91C4-4ABF-9BBC-F4EC6218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D0726-6136-4D75-BD5B-23323C29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6AEF2-0D41-4241-8715-D836B922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3452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BA23B-45DC-4841-80E2-2159A5CF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8616D-730D-4081-82EC-C7A732A51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F2559-07E5-437B-B01C-2F1473D7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0B76E-151A-4D83-9E57-501AEE0F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C6083-08D0-4F54-9A16-FE8D320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335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498041-68E8-4D75-BD39-A06D0A5DE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E8562-A3D0-4D78-AD43-DCF89973C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7355C-4A27-46A7-AADC-C38635D5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E6393-00A6-4D58-BA55-67E43041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39699-50B9-4B0F-9B5E-9245B71C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375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80A9-3A40-4029-87EF-7577FA96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C54B6-3EB3-4A82-A6FE-B94690BD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9E7DF-E931-4184-AA2D-8AB98711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1A495-3C57-4A6A-BE93-45E0220D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FC17A-1798-4C88-9742-34DDD913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6829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494C3-1E4F-43B4-87B8-48726B7D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8A813-8482-449F-891F-3965BA8B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B2FF7-49C2-4AAA-954E-F2535122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3A36F-822B-47CC-99B5-4B654301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0E998-C976-4DEB-8164-E56F4784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036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DDE15-9BF4-41A8-94BF-CE949C75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4C834-AF89-485C-91D7-7ADB63813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837BA1-072D-4F00-97FF-B6B0C750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8D571-4EA9-4655-A7F5-7A7F44AE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14E2D-4C5E-4D8C-92D9-C21F11B9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C795D-40F1-41E4-8131-23E197D7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569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0E88C-C6DC-4A82-AE70-3F25DA36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996D1-1722-4ECA-B2ED-BC69DC5F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314342-BC5E-4CF4-B675-5A6C1B52B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1055A-7129-4BE2-B0FF-63D5FD98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1BBBD7-A1B9-4141-B8E1-CC3FEA216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527BB3-F899-4449-97D6-378D41F0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0840EF-2CE6-47FC-9000-0E932E7C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46B00D-B0DA-47BB-B525-7362074B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888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91D23-BC4A-460A-A11B-A7925A42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34ED1-67C3-4343-A83F-F3DA9EE9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52FE9F-B012-45CC-AD18-5E364DEB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CB809D-6474-4817-9DF7-653A358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20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597069-E965-4F58-9796-4CEFA523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2B189-3CB3-4D7D-B3D6-2B62BEB9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EAF91-7389-427D-8EAC-733889EC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1456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B1970-38C0-4B8F-874F-F47249D5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FD313-B4D2-479E-9092-E4EA00D5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3AABC-3716-4BEB-BAA7-D00323B2D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6A4D0-3FB3-4775-BFED-7AD2028A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34DB59-CCF7-4151-8200-471DDB59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BE0657-197E-4CA6-851C-740D8826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957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F6858-8DE5-4C10-AAFA-FE89B9F6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DCAF82-2F65-44A1-8ED4-796A77DF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C765C-2B0C-4913-A6F3-CFD1E37B3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633F2-6B9B-415B-B4A7-66622383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57B97-F628-4A2A-96DB-C216C03E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A8246-620C-4A16-ACEB-C660F65C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329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46ACEB-458B-4324-8B1C-618E445C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ED5BC-AA76-4CFB-B739-019CF947F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43264-611D-4041-83E2-26E8D242E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2B63-B6F1-4992-A200-DFB19E5C94CD}" type="datetimeFigureOut">
              <a:rPr lang="zh-HK" altLang="en-US" smtClean="0"/>
              <a:t>1/1/2025</a:t>
            </a:fld>
            <a:endParaRPr lang="zh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97D20-8A9F-4A1C-9EB2-C9C25DEDD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D6A9A-D06A-4CCE-A36E-0174D1FC7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F51A-E2B7-457B-8910-945DD840062D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18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B07C6-7EF0-4645-B17D-66CCB61D3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6C5839-6010-40B7-9A0E-A12A202FC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/>
              <a:t>pptmust1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5073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Lan</dc:creator>
  <cp:lastModifiedBy>Leo Lan</cp:lastModifiedBy>
  <cp:revision>1</cp:revision>
  <dcterms:created xsi:type="dcterms:W3CDTF">2025-01-01T11:36:20Z</dcterms:created>
  <dcterms:modified xsi:type="dcterms:W3CDTF">2025-01-01T11:36:30Z</dcterms:modified>
</cp:coreProperties>
</file>