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66AE-156C-4A22-ACF6-64C8E8E7F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1253CA-DEC7-4EB2-99D4-151D78EB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B4604-ED87-4F10-A7DA-1AF4D1E7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E1CB1-4109-44CB-86EA-91783231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DA5A5-A899-4AC5-ACD3-4E891AF9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67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1A6B-8FA8-4C27-9668-D737596F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43558-8EC0-4E57-8480-33420850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69625-E1BC-4D2D-B859-89EF6B9B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38F52-40C2-4804-870A-AB09994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7A84-69A7-4CCE-A8D5-B56AC970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87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36E93-7886-44FE-B70D-235456A5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C6865-E665-438D-8916-52D09F26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89628-2808-4026-823B-2FFC14F3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EB38A-3006-44D0-938B-6118ACA9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D2D27-6858-4168-8B41-75A51F7E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31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D10DD-E995-4C61-A37F-FA13395B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26514-3BAD-4170-9E15-D4BC9B8E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A0372-A4E5-4B98-BDDD-5775EFC8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2CA05-FB64-422A-B332-3ECDD9F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AA691-E53D-46EE-84DB-B477920E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0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12FF-B1D3-455F-A02B-4B2C24A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3E5F2-CB0D-4800-9954-370E0C0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CCF1B-6CA5-4E7E-B09D-19C4A09F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AB1FC-660D-4286-A381-3321E711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9DC82-C5E2-4540-9B82-F776CB67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8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F229-588B-46E3-8E14-E2E6050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24D29-A1FE-41F4-BC2F-ADB181A2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CF82-F6E8-4B93-9DB9-5632A793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18487-C63F-4A9C-BDD8-1FE58A6A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B541-61DC-4651-9597-2BF1F778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ECA55-5205-4E29-8B1C-6C96B70F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42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6463F-DB31-43A7-9D7F-3E4982F6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022E1-10E9-4572-A767-0CB4E951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F4B45-4F53-4720-B70D-85BBDC4E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C7111-53E4-4060-898C-D6F434BC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EA4A8-43E2-4417-BC3C-C84EE447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4E1044-4F9E-4DE8-A054-81DE3671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42D0CA-01BE-4821-98FC-EA00C34C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C728D-B14E-44F8-A4E5-EC6CD7B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33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85232-C0D7-4739-99B8-75706451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A54D61-C5BA-4763-B6E8-D3F36760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BED72-B857-4EAC-BBAF-BA02EAD1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6E075-4E4E-47FD-8C50-F42DB12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19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5F608-AA9F-4E04-9717-65626633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C4707-52E7-4950-8D02-8D528F56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7A797-33B8-4A46-94D3-1CAEFAF5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74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BB21-11BE-4753-994D-CE8507F0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1360-60CE-4056-921B-AD45B9C7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6A94E-7ECE-4737-8070-DED26F88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10310-9CB8-4873-B721-5F54ED21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97BFD-D023-4C53-8959-EEB73097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87690-2120-49F4-A7EE-62CAC5ED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040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6D28F-0AE3-4198-B16F-E37D06A0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CA02D-5F36-4973-A56F-295103C4E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DA8FB-B06B-4CAC-AC77-291C251F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2D6E2-8B67-483F-AFF2-2EF6468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6259D-5949-4B48-BF3C-A4AFB7F5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A39DE-344D-4C93-A231-ABC32F6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8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468CF-82B0-4BAC-BBD0-68CB80D2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A11C4-5E3F-4D08-AA91-5E0C6B6E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0ABE9-7667-4E13-BC3F-32AA249D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6D65-FD12-4D9D-AF5F-9D99073EAFB7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245C-A07D-478E-8AC1-8317124D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C4183-A32F-4432-B968-677682798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4BDA-AE01-4AA9-B02D-2F4F1034034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16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2418-D851-4049-BF48-3305B711D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655A4-0A17-4489-960D-914314C89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/>
              <a:t>pptmust3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53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Lan</dc:creator>
  <cp:lastModifiedBy>Leo Lan</cp:lastModifiedBy>
  <cp:revision>1</cp:revision>
  <dcterms:created xsi:type="dcterms:W3CDTF">2025-01-01T11:36:44Z</dcterms:created>
  <dcterms:modified xsi:type="dcterms:W3CDTF">2025-01-01T11:36:49Z</dcterms:modified>
</cp:coreProperties>
</file>