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C2B62-918D-4D72-A57E-45DBAA355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5154BD-EE75-45AC-A589-B4016CDC8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089FB-57C2-4A8D-9EBE-C6CD88BF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4713-2C61-49E4-9EB6-8BCDD65755E1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97B47D-0537-4382-A097-B50B20C5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B04FF-CD0F-4DC2-AA43-3F192EB3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3F1-2AE9-4171-91A4-4988515636F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980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DA7BE-5E05-4999-8AC1-22016895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A7F47B-02DA-48FF-9E53-F54030AD9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C51DB-6D52-4855-809D-C50C86B5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4713-2C61-49E4-9EB6-8BCDD65755E1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28123-CFEC-46FA-B324-08F2A6CE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9E7DC-4DF2-4D5B-9449-A8706CC6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3F1-2AE9-4171-91A4-4988515636F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5304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BF2261-81AF-42B7-916F-F31AB4C96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B08BF2-C727-488B-9B64-5096F6F42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8F14C-EC4B-42AF-9496-FD1140B8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4713-2C61-49E4-9EB6-8BCDD65755E1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3DF2C-0B52-48E9-B328-C128A0A8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9F039-C061-41AB-90B2-A25B59CA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3F1-2AE9-4171-91A4-4988515636F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837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89362-5622-4983-9CA1-8192CC62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D736C-DC34-4C7B-93E7-10C281393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680310-0E7B-4AD0-B60C-4A342F28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4713-2C61-49E4-9EB6-8BCDD65755E1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3015B-CAEE-40E7-AD7E-D9F42487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CA208-0163-4D6C-AF79-2EEA8D73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3F1-2AE9-4171-91A4-4988515636F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7708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66490-F7F3-428C-B2B7-D8E622C9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62A46E-039D-4B45-A157-2099DAFD1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FA40C-FEE5-4CF3-9AF3-E04036AD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4713-2C61-49E4-9EB6-8BCDD65755E1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C575E-8AD9-4C54-AFF2-5217CC2C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2A934-9977-4253-BB4C-1CAC2D11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3F1-2AE9-4171-91A4-4988515636F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1159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45F80-5EC1-44B5-AB77-20E031C0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9604E9-BE14-47F3-8D1F-9596AA000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1D5849-FF88-487D-8400-B8C114B79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EE3D44-9DA0-4AA2-9E1F-2B237E90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4713-2C61-49E4-9EB6-8BCDD65755E1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92EFF4-BC76-4EE1-BED3-488F9475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63311A-995B-4178-AFA1-80BB2610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3F1-2AE9-4171-91A4-4988515636F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4845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D2D49-8E82-4458-A873-35E6A637A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B3EA20-985E-4763-BB78-755BB5FBF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B33CFD-64BE-432F-9E12-43298229E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4D621C-BF2E-49EE-9D4A-3FC2BC54B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7BBF96-EDEF-46E8-8CA0-DD94A6A83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A90219-CB1F-409C-8011-9A472DF1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4713-2C61-49E4-9EB6-8BCDD65755E1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BB12C3-AAAC-4164-BA36-360377B4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927F75-0053-4F57-ABCC-8BE96FC7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3F1-2AE9-4171-91A4-4988515636F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4297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70719-D367-44ED-A7E7-10961E14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BA7B25-F301-4A71-9208-4B513597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4713-2C61-49E4-9EB6-8BCDD65755E1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0D8C49-8264-4959-9491-2111ACC3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A87ACC-48D6-4728-9D65-D8639A99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3F1-2AE9-4171-91A4-4988515636F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2547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73E501-604C-47F1-9D1B-A233F6DF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4713-2C61-49E4-9EB6-8BCDD65755E1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FE3311-70F2-4462-853D-80EE92BA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BE75FE-6457-46A8-B11B-EEED2FC9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3F1-2AE9-4171-91A4-4988515636F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5933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B1CDB-4860-4DF5-A759-4DBC4F08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5D771-D62D-49DE-86BC-5C2EC90CF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244355-C977-4C04-BA28-348508341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B440D2-597B-4F86-B674-AB4176AC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4713-2C61-49E4-9EB6-8BCDD65755E1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6F71B5-A872-4C92-9C86-873C6FDB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A81F35-6500-4BAD-B428-CC1F5E81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3F1-2AE9-4171-91A4-4988515636F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6992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AD2FE-043F-48D0-9439-486ABB23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3DACC5-17A1-4451-8ECE-10CF9483F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BF6EED-89EB-49EC-9B0B-D7A5B5A86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67304C-D71D-407B-9385-5879861E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4713-2C61-49E4-9EB6-8BCDD65755E1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CC20B9-89E4-48DD-AE0E-489AC58D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124313-79A0-43B9-BE3F-3501F508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3F1-2AE9-4171-91A4-4988515636F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9358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2DEF76-282C-495C-A0FD-5CE47D69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A934DC-A263-48CD-B3E2-6159C9BC1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67C15-2D10-4346-9CB5-28E3F3816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14713-2C61-49E4-9EB6-8BCDD65755E1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1B671-F342-45E1-9683-E0BC878BC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5C137-318B-44AB-AF89-1757E53AD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E93F1-2AE9-4171-91A4-4988515636F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3938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E0D39-63DB-4D2A-A98D-94E7F2FEA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35C233-07EB-44C3-BBAA-44965475C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K"/>
              <a:t>pptmust4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8608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 Lan</dc:creator>
  <cp:lastModifiedBy>Leo Lan</cp:lastModifiedBy>
  <cp:revision>1</cp:revision>
  <dcterms:created xsi:type="dcterms:W3CDTF">2025-01-01T11:36:52Z</dcterms:created>
  <dcterms:modified xsi:type="dcterms:W3CDTF">2025-01-01T11:36:57Z</dcterms:modified>
</cp:coreProperties>
</file>