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833E-C56A-457F-A609-EE7AEB944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9D152-F887-4AEF-97F0-D34B303B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BE18B-767B-45D8-937E-24CF71A0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3ABAB-D44E-4025-AF39-8CEC7D52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0CA16-C6B9-4D3E-8508-4041DA04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908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5F819-DBDB-4812-9E01-6DA69B12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9DC59-18D9-4D81-9F20-AEE9C2C1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B55BB-162A-480A-839D-268DB242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3E958-4530-4364-98CF-FA2DE74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765B-EDCF-4E9F-8DCB-FE73FCD2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24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75207-5528-4E82-8B5B-09FE804A0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BD2AA-8577-4C00-AE14-7BA469DA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3E7F5-A03B-464F-89F3-47C72E2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F1286-D63F-4D7C-816B-91D153B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CE64D-7EBC-40EA-A12F-E56A1A32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827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8AA26-70C7-4F8D-8439-0CE15ED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78CC9-E1E1-4BCB-BB30-701E157D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E89CE-93CC-40F3-8655-E098FD69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3DF6B-877F-4CDF-A92B-90463A3B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39EF5-475B-464A-8154-5034DE1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579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53AD-BBB0-4BF3-B778-691A8C5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9FCBB-1E6C-4999-A5A8-C8AC295D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56F0E-ADD1-42F3-AE06-8BB0D404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79B29-5B5F-41F1-95A1-45045BE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0DA69-4EF9-4100-96A0-B35E0264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4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B0A6C-8922-4C3E-9202-C386622A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AA87C-B8B5-4A77-8082-879AB5D09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B7A00-AAA6-4463-94F3-F8DAF151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605DF-E2D6-40CB-A73D-12218467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D1D01-EFFD-434F-92F9-1803FD57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F83AC-1F7B-4FF9-BDFF-3AA5AE0A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71BD-1790-4911-836C-E6F744F8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C4C2C-63BD-4C03-9362-5312A479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1F04F-CA9D-4BEC-91C9-653ED8ED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127CE1-8F82-40EE-9497-BD0D7CA0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26982-CD20-4B1D-A7A8-36E1BBED6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7E256B-6A7F-4576-BBC9-AF3F689A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675D5-444D-4E75-AD00-85F1754B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B0DBFA-4FD4-46CA-9A02-9C5DEA96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389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1803-095C-4F50-9B85-94F0494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EB93A-8E54-4135-B9B5-F16B8F88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F6E6F-87F0-4432-9EA9-08A8EBC4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3B09E-02E2-4125-9AD6-BE78B6D1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177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E0DCC-5694-4D71-AB57-88F9D051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11EF1-4C95-4248-9965-CC00504C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D4FF7-63B1-4347-A6FC-6C67583D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2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EFB3-4D72-42ED-AC8C-0BF28139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E223D-C7D9-437E-8133-3022A1DA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27FA1-0740-42DC-BA6E-5979D702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5E782-CC13-465C-B74C-5B1FB35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878EA-7313-4259-BE9F-5C045A93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7002E-391D-4DB8-A3D4-6E87792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51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282DA-A573-484A-87A6-4FD9005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C27A1-7525-4EA5-8883-E0CC74BE1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A69C7-8108-48C7-8CD6-E0672FD9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E15D-7435-406B-8189-06FC998E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EDEBD-7F11-4928-8B20-910AB2E9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51D88-EEBF-4C15-877B-E7E0D20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21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1584F-3ED4-4898-8DFC-3CF69D28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D0D9C-9BCC-4975-AC59-B244FFDD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E71E2-2759-48C1-9944-AC3D802A9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EAA4-BFED-4208-A759-4C16E950804F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FA134-4501-4C8A-B83C-E9912C5A7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BD009-6FF8-406F-AC5F-CF338A6FA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342A-F490-4C79-97B7-8D00EAF305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03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EC79-9761-4C59-9AE2-5B0962A98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48A6A-4186-4BB6-AD17-2822D3ADD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/>
              <a:t>pptmust5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558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Lan</dc:creator>
  <cp:lastModifiedBy>Leo Lan</cp:lastModifiedBy>
  <cp:revision>1</cp:revision>
  <dcterms:created xsi:type="dcterms:W3CDTF">2025-01-01T11:37:00Z</dcterms:created>
  <dcterms:modified xsi:type="dcterms:W3CDTF">2025-01-01T11:37:05Z</dcterms:modified>
</cp:coreProperties>
</file>