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2" r:id="rId16"/>
    <p:sldId id="270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2492896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蜂拥控制算法研究（二）</a:t>
            </a:r>
            <a:endParaRPr lang="zh-CN" altLang="en-US" sz="4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41490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柳  强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10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二、基于模糊理论的蜂拥控制方法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47" y="4005064"/>
            <a:ext cx="3743622" cy="126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47" y="5284623"/>
            <a:ext cx="3637582" cy="140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0" y="3980801"/>
            <a:ext cx="3579291" cy="138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25" y="5336095"/>
            <a:ext cx="3516566" cy="126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76" y="1357314"/>
            <a:ext cx="4486647" cy="242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38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二、基于模糊理论的蜂拥控制方法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69" y="1340768"/>
            <a:ext cx="3740844" cy="23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74399"/>
            <a:ext cx="2952328" cy="78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9416"/>
            <a:ext cx="3074894" cy="121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73515"/>
            <a:ext cx="3393000" cy="127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33" y="5309416"/>
            <a:ext cx="3240360" cy="123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7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二、基于模糊理论的蜂拥控制方法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205335" cy="31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3687027" cy="285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85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三、免模型的蜂拥控制方法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668344" cy="132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31" y="3528056"/>
            <a:ext cx="3903416" cy="262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94" y="3451386"/>
            <a:ext cx="4231659" cy="269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50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三、免模型的蜂拥控制方法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35759"/>
            <a:ext cx="51244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7" y="4405305"/>
            <a:ext cx="1525141" cy="27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6" y="4050779"/>
            <a:ext cx="19812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7" y="4764029"/>
            <a:ext cx="20669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5" y="5067600"/>
            <a:ext cx="3248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5" y="5733256"/>
            <a:ext cx="313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65336"/>
            <a:ext cx="1362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31316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75031"/>
            <a:ext cx="2200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97" y="5152231"/>
            <a:ext cx="32004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51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三、免模型的蜂拥控制方法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35759"/>
            <a:ext cx="51244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7" y="4405305"/>
            <a:ext cx="1525141" cy="27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6" y="4050779"/>
            <a:ext cx="19812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7" y="4764029"/>
            <a:ext cx="20669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5" y="5067600"/>
            <a:ext cx="3248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5" y="5733256"/>
            <a:ext cx="313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13570"/>
            <a:ext cx="3432314" cy="248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96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四、反蜂拥控制方法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1628775"/>
            <a:ext cx="78470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4" y="3456302"/>
            <a:ext cx="4187319" cy="260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4984"/>
            <a:ext cx="38862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四、反蜂拥控制方法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3"/>
            <a:ext cx="2160240" cy="49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88" y="2125743"/>
            <a:ext cx="4601607" cy="101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1" y="3789040"/>
            <a:ext cx="40576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01008"/>
            <a:ext cx="3384376" cy="28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15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692696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主要内容</a:t>
            </a:r>
            <a:endParaRPr lang="zh-CN" altLang="en-US" sz="4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27687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一、用于蜂拥控制的启发式规则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14096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二、基于模糊理论的蜂拥控制方法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0050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三、免模型的蜂拥控制方法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79715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四、反蜂拥控制方法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41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一、用于蜂拥控制的启发式规则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6454"/>
            <a:ext cx="6408713" cy="236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27432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3"/>
            <a:ext cx="2376264" cy="1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90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37260"/>
            <a:ext cx="53816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一、用于蜂拥控制的启发式规则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34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二、基于模糊理论的蜂拥控制方法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15943"/>
            <a:ext cx="6192688" cy="11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528392" cy="293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384376" cy="287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29321"/>
            <a:ext cx="1425059" cy="199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8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二、基于模糊理论的蜂拥控制方法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1" y="1484784"/>
            <a:ext cx="2181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14165"/>
            <a:ext cx="4392488" cy="111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29" y="4221088"/>
            <a:ext cx="4562999" cy="82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07" y="2996952"/>
            <a:ext cx="4069751" cy="342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54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二、基于模糊理论的蜂拥控制方法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1" y="1484784"/>
            <a:ext cx="2181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14165"/>
            <a:ext cx="4392488" cy="111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0093"/>
            <a:ext cx="3816424" cy="103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52005"/>
            <a:ext cx="3960440" cy="31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90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二、基于模糊理论的蜂拥控制方法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1" y="1484784"/>
            <a:ext cx="2181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14165"/>
            <a:ext cx="4392488" cy="111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4676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6771"/>
            <a:ext cx="3888432" cy="98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57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0833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二、基于模糊理论的蜂拥控制方法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285318"/>
            <a:ext cx="78946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8" y="2733278"/>
            <a:ext cx="81518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8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163</Words>
  <Application>Microsoft Office PowerPoint</Application>
  <PresentationFormat>全屏显示(4:3)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MyPC</dc:creator>
  <cp:lastModifiedBy>MyPC</cp:lastModifiedBy>
  <cp:revision>18</cp:revision>
  <dcterms:created xsi:type="dcterms:W3CDTF">2018-12-04T03:07:41Z</dcterms:created>
  <dcterms:modified xsi:type="dcterms:W3CDTF">2018-12-04T09:22:23Z</dcterms:modified>
</cp:coreProperties>
</file>