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AD1C-9EAF-4758-8FC4-31EE49CDA063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A8D7D-3E85-4233-B5BE-8B0FE60FF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FCAC-0752-4679-B1C4-EF4FAADD7275}" type="datetime1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6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12C6-7090-45AB-919C-89C2D9049BB6}" type="datetime1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163B-632A-44AD-8E35-97A657CCD66D}" type="datetime1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3AF2-4461-49C3-BEC2-88C48430601B}" type="datetime1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8DC8-346E-4B89-A9E9-813F640136CC}" type="datetime1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2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CEAA-D5B6-463C-A437-A4E806CF82E2}" type="datetime1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639-4112-4499-92A1-78A0FCE7A57E}" type="datetime1">
              <a:rPr lang="en-US" smtClean="0"/>
              <a:t>24-Apr-20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3855-36A7-4B40-93B8-D89125D812E1}" type="datetime1">
              <a:rPr lang="en-US" smtClean="0"/>
              <a:t>24-Apr-20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7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2F21-343A-45CC-92B3-22047C051989}" type="datetime1">
              <a:rPr lang="en-US" smtClean="0"/>
              <a:t>24-Apr-20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8C0C-B118-4827-A014-5AA3ABBE67FB}" type="datetime1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2B6-0108-49C4-B77B-87B1808B7FB6}" type="datetime1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2F75-B938-421E-94E0-30C7298199D2}" type="datetime1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186E-2D27-48B3-BDBE-2F55A2D3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0291" y="6049819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Birzeit University, Samer Zein (PhD) - refs: (Lee 20112) and (Griffiths 2015)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 Web Services Using PHP:</a:t>
            </a:r>
            <a:br>
              <a:rPr lang="en-US" dirty="0"/>
            </a:br>
            <a:r>
              <a:rPr lang="en-US" dirty="0" smtClean="0"/>
              <a:t>Creating Rest Service Using 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33" y="1737360"/>
            <a:ext cx="7365568" cy="455929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1705553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7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71" y="141208"/>
            <a:ext cx="10058400" cy="637033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Consuming Web Services Using HTTP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72" y="778241"/>
            <a:ext cx="6613198" cy="559525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24164" y="689552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7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5579"/>
          </a:xfrm>
        </p:spPr>
        <p:txBody>
          <a:bodyPr/>
          <a:lstStyle/>
          <a:p>
            <a:r>
              <a:rPr lang="en-US" dirty="0" smtClean="0"/>
              <a:t>Downloading Binary File (Image)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27478" y="1173017"/>
            <a:ext cx="8495577" cy="5035261"/>
            <a:chOff x="925512" y="1062182"/>
            <a:chExt cx="10544175" cy="67532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1062182"/>
              <a:ext cx="6915150" cy="22002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512" y="3262457"/>
              <a:ext cx="10544175" cy="4552950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90418" y="1062182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64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7018" y="286603"/>
            <a:ext cx="4274589" cy="2410415"/>
          </a:xfrm>
        </p:spPr>
        <p:txBody>
          <a:bodyPr>
            <a:normAutofit/>
          </a:bodyPr>
          <a:lstStyle/>
          <a:p>
            <a:r>
              <a:rPr lang="en-US" dirty="0" smtClean="0"/>
              <a:t>Downloading Text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6" y="286603"/>
            <a:ext cx="6895026" cy="595675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600" y="720712"/>
            <a:ext cx="3232727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SOAP Web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6" y="515937"/>
            <a:ext cx="6257925" cy="42005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8436" y="720712"/>
            <a:ext cx="3121891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SOAP Web Service..2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43" y="332509"/>
            <a:ext cx="6987298" cy="576493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3" y="252701"/>
            <a:ext cx="8886825" cy="51149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014691" y="711476"/>
            <a:ext cx="3177309" cy="1773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JSON Web Service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8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Development:</a:t>
            </a:r>
            <a:br>
              <a:rPr lang="en-US" dirty="0" smtClean="0"/>
            </a:br>
            <a:r>
              <a:rPr lang="en-US" dirty="0" smtClean="0"/>
              <a:t>Networking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998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</a:rPr>
              <a:t>How </a:t>
            </a:r>
            <a:r>
              <a:rPr lang="en-US" sz="3200" b="1" dirty="0">
                <a:solidFill>
                  <a:srgbClr val="7030A0"/>
                </a:solidFill>
              </a:rPr>
              <a:t>to connect to the web using HTTP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How to consume XML web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How to consume JSON web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517" y="2023941"/>
            <a:ext cx="2009775" cy="2043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853" y="4276436"/>
            <a:ext cx="1769439" cy="174870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834861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8200" y="6243782"/>
            <a:ext cx="10587182" cy="184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2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802" y="1836396"/>
            <a:ext cx="9705971" cy="4416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One common way to </a:t>
            </a:r>
            <a:r>
              <a:rPr lang="en-US" sz="2400" b="1" dirty="0">
                <a:solidFill>
                  <a:srgbClr val="0070C0"/>
                </a:solidFill>
              </a:rPr>
              <a:t>communicate</a:t>
            </a:r>
            <a:r>
              <a:rPr lang="en-US" sz="2400" dirty="0"/>
              <a:t> with the outside world is through HTTP.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HTTP </a:t>
            </a:r>
            <a:r>
              <a:rPr lang="en-US" sz="2400" dirty="0"/>
              <a:t>is no stranger to most people; it is the protocol that drives much of the web’s success.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Using </a:t>
            </a:r>
            <a:r>
              <a:rPr lang="en-US" sz="2400" dirty="0"/>
              <a:t>the HTTP protocol, you can perform a wide variety of tasks, such as downloading web pages from a web server, downloading binary data, and more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Web services are </a:t>
            </a:r>
            <a:r>
              <a:rPr lang="en-US" sz="2400" b="1" dirty="0">
                <a:solidFill>
                  <a:srgbClr val="0070C0"/>
                </a:solidFill>
              </a:rPr>
              <a:t>open standard (XML, SOAP, HTTP, </a:t>
            </a:r>
            <a:r>
              <a:rPr lang="en-US" sz="2400" dirty="0"/>
              <a:t>etc.) based web applications that interact with other web applications for the purpose of </a:t>
            </a:r>
            <a:r>
              <a:rPr lang="en-US" sz="2400" b="1" dirty="0">
                <a:solidFill>
                  <a:srgbClr val="0070C0"/>
                </a:solidFill>
              </a:rPr>
              <a:t>exchanging </a:t>
            </a:r>
            <a:r>
              <a:rPr lang="en-US" sz="2400" b="1" dirty="0" smtClean="0">
                <a:solidFill>
                  <a:srgbClr val="0070C0"/>
                </a:solidFill>
              </a:rPr>
              <a:t>data</a:t>
            </a:r>
            <a:r>
              <a:rPr lang="en-US" sz="24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Samer Zain (Ph.D.) Computer Science Department - </a:t>
            </a:r>
            <a:r>
              <a:rPr lang="en-US" dirty="0" err="1" smtClean="0"/>
              <a:t>Birzeit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7847167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Ref: Beginning Android 4 Application  Development (2012)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825625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7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Birzeit University, Samer Zein (PhD) - refs: (Lee 20112) and (Griffiths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186E-2D27-48B3-BDBE-2F55A2D32F7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01" y="262728"/>
            <a:ext cx="7455100" cy="56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Rest Web Services Using PHP:</a:t>
            </a:r>
            <a:br>
              <a:rPr lang="en-US" dirty="0" smtClean="0"/>
            </a:br>
            <a:r>
              <a:rPr lang="en-US" dirty="0" smtClean="0"/>
              <a:t>Step 1 – download Advanced REST 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38" y="1889659"/>
            <a:ext cx="7241454" cy="414688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7828694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Refs: https://trinitytuts.com/build-first-web-service-php/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825625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6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 Web Services Using PHP:</a:t>
            </a:r>
            <a:br>
              <a:rPr lang="en-US" dirty="0"/>
            </a:br>
            <a:r>
              <a:rPr lang="en-US" dirty="0" smtClean="0"/>
              <a:t>Step 2: Create table in </a:t>
            </a:r>
            <a:r>
              <a:rPr lang="en-US" dirty="0" err="1" smtClean="0"/>
              <a:t>MySlq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1879247"/>
            <a:ext cx="9744075" cy="44386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1825625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6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Rest Web Services Using PHP:</a:t>
            </a:r>
            <a:br>
              <a:rPr lang="en-US" dirty="0"/>
            </a:br>
            <a:r>
              <a:rPr lang="en-US" dirty="0" smtClean="0"/>
              <a:t>Creating Sign Up Services Using Post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96" y="1794543"/>
            <a:ext cx="7170449" cy="460805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1705553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2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Service Using Advanced REST 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1527959"/>
            <a:ext cx="7452014" cy="473482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1677846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Rest Web Services Using PHP:</a:t>
            </a:r>
            <a:br>
              <a:rPr lang="en-US" dirty="0"/>
            </a:br>
            <a:r>
              <a:rPr lang="en-US" dirty="0" smtClean="0"/>
              <a:t>Creating Rest Service Using Get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Samer Zain (Ph.D.) Computer Science Department - Birzeit University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2" y="1737360"/>
            <a:ext cx="9256828" cy="43619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1770209"/>
            <a:ext cx="1058718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2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470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Android App Development</vt:lpstr>
      <vt:lpstr>Back To Development: Networking in Android</vt:lpstr>
      <vt:lpstr>Web Services: Introduction</vt:lpstr>
      <vt:lpstr>PowerPoint Presentation</vt:lpstr>
      <vt:lpstr>Building Rest Web Services Using PHP: Step 1 – download Advanced REST Client</vt:lpstr>
      <vt:lpstr>Building Rest Web Services Using PHP: Step 2: Create table in MySlq</vt:lpstr>
      <vt:lpstr>Building Rest Web Services Using PHP: Creating Sign Up Services Using Post</vt:lpstr>
      <vt:lpstr>Testing your Service Using Advanced REST Client</vt:lpstr>
      <vt:lpstr>Building Rest Web Services Using PHP: Creating Rest Service Using Get</vt:lpstr>
      <vt:lpstr>Building Rest Web Services Using PHP: Creating Rest Service Using PUT</vt:lpstr>
      <vt:lpstr>Consuming Web Services Using HTTP</vt:lpstr>
      <vt:lpstr>Downloading Binary File (Image)</vt:lpstr>
      <vt:lpstr>Downloading Text File</vt:lpstr>
      <vt:lpstr>Consuming SOAP Web Service</vt:lpstr>
      <vt:lpstr>Consuming SOAP Web Service..2</vt:lpstr>
      <vt:lpstr>Consuming JSON Web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</dc:title>
  <dc:creator>Samer Zain</dc:creator>
  <cp:lastModifiedBy>Samer Zain</cp:lastModifiedBy>
  <cp:revision>5</cp:revision>
  <dcterms:created xsi:type="dcterms:W3CDTF">2018-11-15T09:40:44Z</dcterms:created>
  <dcterms:modified xsi:type="dcterms:W3CDTF">2020-04-24T13:01:10Z</dcterms:modified>
</cp:coreProperties>
</file>