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BCF72-A901-40F7-84D5-CF86EE684C1E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C0CF-D224-477B-94DC-1D587786F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3102-96F8-48AB-885C-DD00F3A5A219}" type="datetime1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DF7-7E4E-4614-A2A0-DA9E56D11CA0}" type="datetime1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69D-8A9B-43B5-84AE-1835F34879F9}" type="datetime1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FEF-B9AB-4BBF-90D5-B63C792579BD}" type="datetime1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C53-D325-4E44-8A30-0E898A0043BD}" type="datetime1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4C17-5131-4B7E-98BA-3DD9BAC04FC1}" type="datetime1">
              <a:rPr lang="en-US" smtClean="0"/>
              <a:t>17-Mar-19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CA18-DEFF-4CB3-8DE3-075EC71C0B18}" type="datetime1">
              <a:rPr lang="en-US" smtClean="0"/>
              <a:t>17-Mar-19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4254-6DAC-432F-A59B-F0C5E355A63D}" type="datetime1">
              <a:rPr lang="en-US" smtClean="0"/>
              <a:t>17-Mar-19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2456-6A75-48D5-B997-35A7B2F229F5}" type="datetime1">
              <a:rPr lang="en-US" smtClean="0"/>
              <a:t>17-Mar-19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5D42-2678-4BB4-8C4F-969142FB747A}" type="datetime1">
              <a:rPr lang="en-US" smtClean="0"/>
              <a:t>17-Mar-19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BCB8-7944-46E8-BC18-01AFC7AD0372}" type="datetime1">
              <a:rPr lang="en-US" smtClean="0"/>
              <a:t>17-Mar-19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293C-77A7-4808-955F-29757DD8BAEA}" type="datetime1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CB8B-F3EA-4416-B1F7-A8A06B16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App Development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Birzeit University, Samer Zein (PhD) - refs: (Lee 20112) and (Griffiths 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use Intents to start Activities in other apps!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389"/>
            <a:ext cx="10515600" cy="2654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intents to start activity in the same app.</a:t>
            </a:r>
          </a:p>
          <a:p>
            <a:r>
              <a:rPr lang="en-US" dirty="0" smtClean="0"/>
              <a:t>But we can use the same principal to start activities in </a:t>
            </a:r>
            <a:r>
              <a:rPr lang="en-US" dirty="0" smtClean="0">
                <a:solidFill>
                  <a:srgbClr val="0070C0"/>
                </a:solidFill>
              </a:rPr>
              <a:t>other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we can </a:t>
            </a:r>
            <a:r>
              <a:rPr lang="en-US" dirty="0" smtClean="0">
                <a:solidFill>
                  <a:srgbClr val="0070C0"/>
                </a:solidFill>
              </a:rPr>
              <a:t>Gmail</a:t>
            </a:r>
            <a:r>
              <a:rPr lang="en-US" dirty="0" smtClean="0"/>
              <a:t> to send email, instead of writing a whole new activity to do so.</a:t>
            </a:r>
          </a:p>
          <a:p>
            <a:r>
              <a:rPr lang="en-US" dirty="0"/>
              <a:t>This means that you can build apps that perform powerful tasks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0070C0"/>
                </a:solidFill>
              </a:rPr>
              <a:t>chaining </a:t>
            </a:r>
            <a:r>
              <a:rPr lang="en-US" dirty="0">
                <a:solidFill>
                  <a:srgbClr val="0070C0"/>
                </a:solidFill>
              </a:rPr>
              <a:t>together activities </a:t>
            </a:r>
            <a:r>
              <a:rPr lang="en-US" dirty="0"/>
              <a:t>across the device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191924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29" y="3964566"/>
            <a:ext cx="9137650" cy="19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476827"/>
            <a:ext cx="11134725" cy="5074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04128" y="1357745"/>
            <a:ext cx="10739727" cy="202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Implicit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656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start a certain activity, you use </a:t>
            </a:r>
            <a:r>
              <a:rPr lang="en-US" dirty="0" smtClean="0">
                <a:solidFill>
                  <a:srgbClr val="0070C0"/>
                </a:solidFill>
              </a:rPr>
              <a:t>explicit intent</a:t>
            </a:r>
            <a:r>
              <a:rPr lang="en-US" dirty="0" smtClean="0"/>
              <a:t>, for example: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However, if you want to make some action, and you do not care which activity that does it, you can use an </a:t>
            </a:r>
            <a:r>
              <a:rPr lang="en-US" dirty="0">
                <a:solidFill>
                  <a:srgbClr val="0070C0"/>
                </a:solidFill>
              </a:rPr>
              <a:t>implicit intent: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Android provides </a:t>
            </a:r>
            <a:r>
              <a:rPr lang="en-US" dirty="0"/>
              <a:t>you with a number of standard actions you can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an example</a:t>
            </a:r>
            <a:r>
              <a:rPr lang="en-US" dirty="0" smtClean="0"/>
              <a:t>, you </a:t>
            </a:r>
            <a:r>
              <a:rPr lang="en-US" dirty="0"/>
              <a:t>can </a:t>
            </a:r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Intent.ACTION_DIAL</a:t>
            </a:r>
            <a:r>
              <a:rPr lang="en-US" dirty="0"/>
              <a:t> to dial a </a:t>
            </a:r>
            <a:r>
              <a:rPr lang="en-US" dirty="0" smtClean="0"/>
              <a:t>number,</a:t>
            </a:r>
          </a:p>
          <a:p>
            <a:pPr lvl="1"/>
            <a:r>
              <a:rPr lang="en-US" dirty="0" err="1" smtClean="0"/>
              <a:t>Intent.ACTION_WEB_SEARCH</a:t>
            </a:r>
            <a:r>
              <a:rPr lang="en-US" dirty="0" smtClean="0"/>
              <a:t> </a:t>
            </a:r>
            <a:r>
              <a:rPr lang="en-US" dirty="0"/>
              <a:t>to perform a web search,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Intent.ACTION_SEND</a:t>
            </a:r>
            <a:r>
              <a:rPr lang="en-US" dirty="0" smtClean="0"/>
              <a:t> </a:t>
            </a:r>
            <a:r>
              <a:rPr lang="en-US" dirty="0"/>
              <a:t>to send a message.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2066238"/>
            <a:ext cx="10287000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3299041"/>
            <a:ext cx="5972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2" y="234085"/>
            <a:ext cx="8358859" cy="56587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582" y="943840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246524" y="1165513"/>
            <a:ext cx="2613891" cy="496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dirty="0" smtClean="0"/>
              <a:t>When you use implicit intents, Android needs to see which activities are capable for carrying out the action you specified. It does so by checking the </a:t>
            </a:r>
            <a:r>
              <a:rPr lang="en-US" sz="2200" b="1" dirty="0" smtClean="0"/>
              <a:t>intent filter </a:t>
            </a:r>
            <a:r>
              <a:rPr lang="en-US" sz="2200" dirty="0" smtClean="0"/>
              <a:t>for each activity in the </a:t>
            </a:r>
            <a:r>
              <a:rPr lang="en-US" sz="2200" b="1" dirty="0" smtClean="0"/>
              <a:t>manifest.xml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335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80" y="10096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Filter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5034" y="6238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046480"/>
            <a:ext cx="11659235" cy="48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Start Other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8760" cy="4351338"/>
          </a:xfrm>
        </p:spPr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Intents</a:t>
            </a:r>
          </a:p>
          <a:p>
            <a:pPr lvl="1"/>
            <a:r>
              <a:rPr lang="en-US" dirty="0" smtClean="0"/>
              <a:t>Intent actions and types</a:t>
            </a:r>
          </a:p>
          <a:p>
            <a:pPr lvl="1"/>
            <a:r>
              <a:rPr lang="en-US" dirty="0" smtClean="0"/>
              <a:t>Running app on real mobile device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67" y="1825625"/>
            <a:ext cx="5916613" cy="4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 Activity and getting a result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an activity that prompts the user for username and password.</a:t>
            </a:r>
          </a:p>
          <a:p>
            <a:r>
              <a:rPr lang="en-US" dirty="0"/>
              <a:t>The information entered by the user in that activity needs to be passed back to the calling </a:t>
            </a:r>
            <a:r>
              <a:rPr lang="en-US" dirty="0" smtClean="0"/>
              <a:t>activity for </a:t>
            </a:r>
            <a:r>
              <a:rPr lang="en-US" dirty="0"/>
              <a:t>further processing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you need to pass data back from an activity, you should instead use the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startActivityForResult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r>
              <a:rPr lang="en-US" dirty="0" smtClean="0"/>
              <a:t>Another Example on this!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54" y="106507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data from Activity: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62" y="729673"/>
            <a:ext cx="5507722" cy="2869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408797"/>
            <a:ext cx="8096250" cy="36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7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1654" y="106507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data from Activity:….</a:t>
            </a:r>
            <a:r>
              <a:rPr lang="en-US" dirty="0" err="1" smtClean="0"/>
              <a:t>cont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5" y="805204"/>
            <a:ext cx="9382847" cy="58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Activity!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63"/>
            <a:ext cx="7003473" cy="50245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Till now we just looked at </a:t>
            </a:r>
            <a:r>
              <a:rPr lang="en-US" b="1" dirty="0" smtClean="0">
                <a:solidFill>
                  <a:srgbClr val="0070C0"/>
                </a:solidFill>
              </a:rPr>
              <a:t>single-activity</a:t>
            </a:r>
            <a:r>
              <a:rPr lang="en-US" dirty="0" smtClean="0"/>
              <a:t> apps, which is fine for simple apps. </a:t>
            </a:r>
          </a:p>
          <a:p>
            <a:r>
              <a:rPr lang="en-US" dirty="0" smtClean="0"/>
              <a:t>But when apps get more complicated, just having the one activity won’t work. </a:t>
            </a:r>
          </a:p>
          <a:p>
            <a:r>
              <a:rPr lang="en-US" dirty="0" smtClean="0"/>
              <a:t>We need to understand how to build apps with </a:t>
            </a:r>
            <a:r>
              <a:rPr lang="en-US" b="1" dirty="0">
                <a:solidFill>
                  <a:srgbClr val="0070C0"/>
                </a:solidFill>
              </a:rPr>
              <a:t>multiple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activities</a:t>
            </a:r>
            <a:r>
              <a:rPr lang="en-US" dirty="0" smtClean="0"/>
              <a:t>, and how you can get your activities talking to each other using </a:t>
            </a:r>
            <a:r>
              <a:rPr lang="en-US" b="1" dirty="0">
                <a:solidFill>
                  <a:srgbClr val="0070C0"/>
                </a:solidFill>
              </a:rPr>
              <a:t>intents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We’ll also look at how you can use </a:t>
            </a:r>
            <a:r>
              <a:rPr lang="en-US" b="1" dirty="0">
                <a:solidFill>
                  <a:srgbClr val="0070C0"/>
                </a:solidFill>
              </a:rPr>
              <a:t>intents</a:t>
            </a:r>
            <a:r>
              <a:rPr lang="en-US" dirty="0" smtClean="0"/>
              <a:t> to go beyond the boundaries of your app and make activities in other apps on your device perform actions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5124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3" y="1990726"/>
            <a:ext cx="4273713" cy="32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Intents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data using Intents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about manifest.xml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964" y="1870075"/>
            <a:ext cx="6380018" cy="205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70" y="4126243"/>
            <a:ext cx="5841568" cy="211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Two Activities will Work?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1" y="1962442"/>
            <a:ext cx="8970818" cy="42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Every Android app must include a file called </a:t>
            </a:r>
            <a:r>
              <a:rPr lang="en-US" b="1" i="1" dirty="0" smtClean="0">
                <a:solidFill>
                  <a:srgbClr val="0070C0"/>
                </a:solidFill>
              </a:rPr>
              <a:t>AndroidManifest.xml</a:t>
            </a:r>
          </a:p>
          <a:p>
            <a:r>
              <a:rPr lang="en-US" dirty="0"/>
              <a:t>The </a:t>
            </a:r>
            <a:r>
              <a:rPr lang="en-US" b="1" i="1" dirty="0" smtClean="0">
                <a:solidFill>
                  <a:srgbClr val="0070C0"/>
                </a:solidFill>
              </a:rPr>
              <a:t>AndroidManifest.xml</a:t>
            </a:r>
            <a:r>
              <a:rPr lang="en-US" i="1" dirty="0" smtClean="0"/>
              <a:t> </a:t>
            </a:r>
            <a:r>
              <a:rPr lang="en-US" dirty="0" smtClean="0"/>
              <a:t>file </a:t>
            </a:r>
            <a:r>
              <a:rPr lang="en-US" dirty="0"/>
              <a:t>contains essential information about your app, such as what activities </a:t>
            </a:r>
            <a:r>
              <a:rPr lang="en-US" dirty="0" smtClean="0"/>
              <a:t>it contains</a:t>
            </a:r>
            <a:r>
              <a:rPr lang="en-US" dirty="0"/>
              <a:t>, required libraries, and other declarations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 the </a:t>
            </a:r>
            <a:r>
              <a:rPr lang="en-US" b="1" dirty="0" smtClean="0">
                <a:solidFill>
                  <a:srgbClr val="0070C0"/>
                </a:solidFill>
              </a:rPr>
              <a:t>settings</a:t>
            </a:r>
            <a:r>
              <a:rPr lang="en-US" dirty="0" smtClean="0"/>
              <a:t> of our app.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08" y="3288866"/>
            <a:ext cx="5238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 File..2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Activity has to be declared in the manifest file.</a:t>
            </a:r>
          </a:p>
          <a:p>
            <a:r>
              <a:rPr lang="en-US" dirty="0"/>
              <a:t>If </a:t>
            </a:r>
            <a:r>
              <a:rPr lang="en-US" dirty="0" smtClean="0"/>
              <a:t>an activity </a:t>
            </a:r>
            <a:r>
              <a:rPr lang="en-US" dirty="0"/>
              <a:t>isn’t declared in the file, the system won’t know it </a:t>
            </a:r>
            <a:r>
              <a:rPr lang="en-US" dirty="0" smtClean="0"/>
              <a:t>exists.</a:t>
            </a:r>
          </a:p>
          <a:p>
            <a:r>
              <a:rPr lang="en-US" dirty="0"/>
              <a:t>The activity declaration may include other properties too, such </a:t>
            </a:r>
            <a:r>
              <a:rPr lang="en-US" dirty="0" smtClean="0"/>
              <a:t>as security </a:t>
            </a:r>
            <a:r>
              <a:rPr lang="en-US" dirty="0"/>
              <a:t>permissions, and whether it can be used by activities </a:t>
            </a:r>
            <a:r>
              <a:rPr lang="en-US" dirty="0" smtClean="0"/>
              <a:t>in other </a:t>
            </a:r>
            <a:r>
              <a:rPr lang="en-US" dirty="0"/>
              <a:t>apps.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67" y="3680869"/>
            <a:ext cx="7103774" cy="27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4" y="1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55" y="717261"/>
            <a:ext cx="10515600" cy="3198957"/>
          </a:xfrm>
        </p:spPr>
        <p:txBody>
          <a:bodyPr/>
          <a:lstStyle/>
          <a:p>
            <a:r>
              <a:rPr lang="en-US" dirty="0" smtClean="0"/>
              <a:t>Intents are the messaging system in Android.</a:t>
            </a:r>
          </a:p>
          <a:p>
            <a:r>
              <a:rPr lang="en-US" dirty="0" smtClean="0"/>
              <a:t>They are the glue the connects Android parts together.</a:t>
            </a:r>
          </a:p>
          <a:p>
            <a:r>
              <a:rPr lang="en-US" dirty="0"/>
              <a:t>Whenever you want an activity to start a second activity, you use an </a:t>
            </a:r>
            <a:r>
              <a:rPr lang="en-US" b="1" dirty="0"/>
              <a:t>intent</a:t>
            </a:r>
            <a:r>
              <a:rPr lang="en-US" dirty="0" smtClean="0"/>
              <a:t>.</a:t>
            </a:r>
          </a:p>
          <a:p>
            <a:r>
              <a:rPr lang="en-US" dirty="0"/>
              <a:t>If one activity wants to start a second activity, it does it </a:t>
            </a:r>
            <a:r>
              <a:rPr lang="en-US" dirty="0" smtClean="0"/>
              <a:t>by sending </a:t>
            </a:r>
            <a:r>
              <a:rPr lang="en-US" dirty="0"/>
              <a:t>an intent to Android. Android will then start the second </a:t>
            </a:r>
            <a:r>
              <a:rPr lang="en-US" dirty="0" smtClean="0"/>
              <a:t>activity and </a:t>
            </a:r>
            <a:r>
              <a:rPr lang="en-US" dirty="0"/>
              <a:t>pass it the intent.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0964" y="619271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49" y="3593363"/>
            <a:ext cx="7193982" cy="26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make our App start other Apps’ Activities!!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an app that sends a message to another activity, </a:t>
            </a:r>
            <a:r>
              <a:rPr lang="en-US" dirty="0" smtClean="0"/>
              <a:t>we can </a:t>
            </a:r>
            <a:r>
              <a:rPr lang="en-US" dirty="0"/>
              <a:t>change it so that it can send messages to other people.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do this </a:t>
            </a:r>
            <a:r>
              <a:rPr lang="en-US" dirty="0"/>
              <a:t>by integrating with the message sending apps already on the device.</a:t>
            </a:r>
          </a:p>
          <a:p>
            <a:r>
              <a:rPr lang="en-US" dirty="0"/>
              <a:t>Depending on what apps the user has, we can get our app to send </a:t>
            </a:r>
            <a:r>
              <a:rPr lang="en-US" dirty="0" smtClean="0"/>
              <a:t>messages via </a:t>
            </a:r>
            <a:r>
              <a:rPr lang="en-US" dirty="0"/>
              <a:t>Gmail, Google+, Facebook, </a:t>
            </a:r>
            <a:r>
              <a:rPr lang="en-US" dirty="0" smtClean="0"/>
              <a:t>Twitter..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you’re not just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limited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using the activities within your app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42109" y="1690688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Android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245" y="985764"/>
            <a:ext cx="10515600" cy="2506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you’ve seen, all Android apps are composed of one or </a:t>
            </a:r>
            <a:r>
              <a:rPr lang="en-US" dirty="0" smtClean="0"/>
              <a:t>more activities</a:t>
            </a:r>
            <a:r>
              <a:rPr lang="en-US" dirty="0"/>
              <a:t>, along with other components such as layouts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Each activity </a:t>
            </a:r>
            <a:r>
              <a:rPr lang="en-US" dirty="0"/>
              <a:t>is a single defined focused thing the user can do. </a:t>
            </a:r>
            <a:endParaRPr lang="en-US" dirty="0" smtClean="0"/>
          </a:p>
          <a:p>
            <a:r>
              <a:rPr lang="en-US" dirty="0" smtClean="0"/>
              <a:t>As an example</a:t>
            </a:r>
            <a:r>
              <a:rPr lang="en-US" dirty="0"/>
              <a:t>, apps such as Gmail, Google+, Facebook, and Twitter </a:t>
            </a:r>
            <a:r>
              <a:rPr lang="en-US" dirty="0" smtClean="0"/>
              <a:t>all have </a:t>
            </a:r>
            <a:r>
              <a:rPr lang="en-US" dirty="0"/>
              <a:t>activities that enable you to send messages, even though </a:t>
            </a:r>
            <a:r>
              <a:rPr lang="en-US" dirty="0" smtClean="0"/>
              <a:t>they may </a:t>
            </a:r>
            <a:r>
              <a:rPr lang="en-US" dirty="0"/>
              <a:t>achieve this in different ways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887124"/>
            <a:ext cx="10411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B8B-F3EA-4416-B1F7-A8A06B160B5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96" y="3389746"/>
            <a:ext cx="9758940" cy="28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1059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Android App Development  </vt:lpstr>
      <vt:lpstr>More than One Activity!</vt:lpstr>
      <vt:lpstr>Example App3</vt:lpstr>
      <vt:lpstr>How the Two Activities will Work?</vt:lpstr>
      <vt:lpstr>Android Manifest File</vt:lpstr>
      <vt:lpstr>Android Manifest File..2</vt:lpstr>
      <vt:lpstr>Intents</vt:lpstr>
      <vt:lpstr>We can make our App start other Apps’ Activities!!</vt:lpstr>
      <vt:lpstr>How Android Works?</vt:lpstr>
      <vt:lpstr>We can use Intents to start Activities in other apps!</vt:lpstr>
      <vt:lpstr>PowerPoint Presentation</vt:lpstr>
      <vt:lpstr>Create Implicit Intents</vt:lpstr>
      <vt:lpstr>PowerPoint Presentation</vt:lpstr>
      <vt:lpstr>Intent Filter Example</vt:lpstr>
      <vt:lpstr>Example 4: Start Other Activities</vt:lpstr>
      <vt:lpstr>Start an Activity and getting a result data</vt:lpstr>
      <vt:lpstr>Returning data from Activity:</vt:lpstr>
      <vt:lpstr>Returning data from Activity:….cont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Samer Zain</dc:creator>
  <cp:lastModifiedBy>Samer Zain</cp:lastModifiedBy>
  <cp:revision>33</cp:revision>
  <dcterms:created xsi:type="dcterms:W3CDTF">2018-10-25T12:30:56Z</dcterms:created>
  <dcterms:modified xsi:type="dcterms:W3CDTF">2019-03-17T15:48:21Z</dcterms:modified>
</cp:coreProperties>
</file>