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B1112-8501-4C48-8FF0-0194F7EB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203156-E696-47A3-B678-1F47D8DB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3294-726A-41A0-BBE2-CEAE252178D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FD1530-1DFB-4701-9C7D-22C6FDEA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0AF9A7-6A6A-40A7-990B-FDFED4BC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6B988-1F23-432C-B1B1-72B9F264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3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AD8C98-7761-4AF1-BA77-065CDBA5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FE0EB-5696-4E15-A723-3988391C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A155E-F6D9-4D75-9CB8-972CCB486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3294-726A-41A0-BBE2-CEAE252178DA}" type="datetimeFigureOut">
              <a:rPr lang="de-DE" smtClean="0"/>
              <a:t>05.06.2019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8CBEB-62C4-448D-8928-9B54FA63F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61F24-A5D0-4424-89A6-217842BFF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B988-1F23-432C-B1B1-72B9F26456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A50FBBB-9297-4B17-B5EE-78D3745F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Dart programming Language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15304B0-3368-44DB-B786-804F0957DB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5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A243571-90F8-4176-A1E3-CB1818A8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0164344-E99A-424C-B48E-79096FC2F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4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42FE0C2-8CDC-4F48-A8E8-425BC04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is Dart?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580489-0D19-4394-85BD-FB9CB948E2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3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50E9A1E-FBB2-4361-B7E8-6D6732B5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Dart possibilities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0C5104-ABF4-4E24-9F52-680F38CBF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2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CE3904F-70ED-4EAA-972D-95DFBD54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13EBE4-B7D8-4768-9B5C-52F09E3480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9906D8A7-A3E9-4D12-BF49-79A05C9A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BuildContext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FC587A-64D5-4B4F-A36D-605F491D21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1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618A8BEB-5FB3-42EB-8EDF-1DC3099B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Navigator and Routes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944171-4A0D-4468-93E9-C198759DFE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59B6B01E-8BBB-4F04-B538-ACBBD73C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Flutter, Tutorial and in-class Exercise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FF8727-FF55-4405-97F9-D0510E356F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6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Dart programming Language</vt:lpstr>
      <vt:lpstr>PowerPoint-Präsentation</vt:lpstr>
      <vt:lpstr>What is Dart?</vt:lpstr>
      <vt:lpstr>Dart possibilities</vt:lpstr>
      <vt:lpstr>PowerPoint-Präsentation</vt:lpstr>
      <vt:lpstr>BuildContext</vt:lpstr>
      <vt:lpstr>Navigator and Routes</vt:lpstr>
      <vt:lpstr>Flutter, Tutorial and 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programming Language</dc:title>
  <dc:creator>Stiven Röhrl</dc:creator>
  <cp:lastModifiedBy>Stiven Röhrl</cp:lastModifiedBy>
  <cp:revision>1</cp:revision>
  <dcterms:created xsi:type="dcterms:W3CDTF">2019-06-05T07:38:40Z</dcterms:created>
  <dcterms:modified xsi:type="dcterms:W3CDTF">2019-06-05T07:38:40Z</dcterms:modified>
</cp:coreProperties>
</file>