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4" r:id="rId10"/>
    <p:sldId id="268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1F9E5-83FE-42F0-A30A-4AA52E38A6EC}" v="14" dt="2019-06-04T19:45:40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Schleifnig" userId="306e72995556e7d6" providerId="LiveId" clId="{FF31F9E5-83FE-42F0-A30A-4AA52E38A6EC}"/>
    <pc:docChg chg="undo custSel mod addSld delSld modSld sldOrd">
      <pc:chgData name="Nico Schleifnig" userId="306e72995556e7d6" providerId="LiveId" clId="{FF31F9E5-83FE-42F0-A30A-4AA52E38A6EC}" dt="2019-06-04T19:45:40.114" v="389"/>
      <pc:docMkLst>
        <pc:docMk/>
      </pc:docMkLst>
      <pc:sldChg chg="modSp">
        <pc:chgData name="Nico Schleifnig" userId="306e72995556e7d6" providerId="LiveId" clId="{FF31F9E5-83FE-42F0-A30A-4AA52E38A6EC}" dt="2019-06-04T19:37:05.965" v="388" actId="20577"/>
        <pc:sldMkLst>
          <pc:docMk/>
          <pc:sldMk cId="1537437437" sldId="257"/>
        </pc:sldMkLst>
        <pc:spChg chg="mod">
          <ac:chgData name="Nico Schleifnig" userId="306e72995556e7d6" providerId="LiveId" clId="{FF31F9E5-83FE-42F0-A30A-4AA52E38A6EC}" dt="2019-06-04T18:48:30.757" v="386" actId="20577"/>
          <ac:spMkLst>
            <pc:docMk/>
            <pc:sldMk cId="1537437437" sldId="257"/>
            <ac:spMk id="2" creationId="{562E27FA-C755-4226-B980-AC39F306531D}"/>
          </ac:spMkLst>
        </pc:spChg>
        <pc:spChg chg="mod">
          <ac:chgData name="Nico Schleifnig" userId="306e72995556e7d6" providerId="LiveId" clId="{FF31F9E5-83FE-42F0-A30A-4AA52E38A6EC}" dt="2019-06-04T19:37:05.965" v="388" actId="20577"/>
          <ac:spMkLst>
            <pc:docMk/>
            <pc:sldMk cId="1537437437" sldId="257"/>
            <ac:spMk id="3" creationId="{8EBC3BD7-4CCC-4999-A393-5AFA4EFE60DB}"/>
          </ac:spMkLst>
        </pc:spChg>
      </pc:sldChg>
      <pc:sldChg chg="del">
        <pc:chgData name="Nico Schleifnig" userId="306e72995556e7d6" providerId="LiveId" clId="{FF31F9E5-83FE-42F0-A30A-4AA52E38A6EC}" dt="2019-06-04T19:36:57.317" v="387" actId="2696"/>
        <pc:sldMkLst>
          <pc:docMk/>
          <pc:sldMk cId="698366158" sldId="263"/>
        </pc:sldMkLst>
      </pc:sldChg>
      <pc:sldChg chg="ord">
        <pc:chgData name="Nico Schleifnig" userId="306e72995556e7d6" providerId="LiveId" clId="{FF31F9E5-83FE-42F0-A30A-4AA52E38A6EC}" dt="2019-06-04T19:45:40.114" v="389"/>
        <pc:sldMkLst>
          <pc:docMk/>
          <pc:sldMk cId="1804439286" sldId="265"/>
        </pc:sldMkLst>
      </pc:sldChg>
      <pc:sldChg chg="addSp delSp modSp add">
        <pc:chgData name="Nico Schleifnig" userId="306e72995556e7d6" providerId="LiveId" clId="{FF31F9E5-83FE-42F0-A30A-4AA52E38A6EC}" dt="2019-06-04T18:41:07.267" v="211" actId="14100"/>
        <pc:sldMkLst>
          <pc:docMk/>
          <pc:sldMk cId="2771605709" sldId="266"/>
        </pc:sldMkLst>
        <pc:spChg chg="mod">
          <ac:chgData name="Nico Schleifnig" userId="306e72995556e7d6" providerId="LiveId" clId="{FF31F9E5-83FE-42F0-A30A-4AA52E38A6EC}" dt="2019-06-04T16:38:55.759" v="15" actId="20577"/>
          <ac:spMkLst>
            <pc:docMk/>
            <pc:sldMk cId="2771605709" sldId="266"/>
            <ac:spMk id="2" creationId="{E9B188D5-AFA3-4E05-864F-3E1B8E0623A0}"/>
          </ac:spMkLst>
        </pc:spChg>
        <pc:picChg chg="del">
          <ac:chgData name="Nico Schleifnig" userId="306e72995556e7d6" providerId="LiveId" clId="{FF31F9E5-83FE-42F0-A30A-4AA52E38A6EC}" dt="2019-06-04T16:38:32.230" v="1" actId="478"/>
          <ac:picMkLst>
            <pc:docMk/>
            <pc:sldMk cId="2771605709" sldId="266"/>
            <ac:picMk id="4" creationId="{DD20E423-5988-48EC-A79C-051695283790}"/>
          </ac:picMkLst>
        </pc:picChg>
        <pc:picChg chg="add del mod">
          <ac:chgData name="Nico Schleifnig" userId="306e72995556e7d6" providerId="LiveId" clId="{FF31F9E5-83FE-42F0-A30A-4AA52E38A6EC}" dt="2019-06-04T18:39:22.421" v="194" actId="478"/>
          <ac:picMkLst>
            <pc:docMk/>
            <pc:sldMk cId="2771605709" sldId="266"/>
            <ac:picMk id="5" creationId="{458884CB-C165-48E1-8A05-B12AA89A94A1}"/>
          </ac:picMkLst>
        </pc:picChg>
        <pc:picChg chg="add mod">
          <ac:chgData name="Nico Schleifnig" userId="306e72995556e7d6" providerId="LiveId" clId="{FF31F9E5-83FE-42F0-A30A-4AA52E38A6EC}" dt="2019-06-04T18:40:54.599" v="210" actId="1076"/>
          <ac:picMkLst>
            <pc:docMk/>
            <pc:sldMk cId="2771605709" sldId="266"/>
            <ac:picMk id="7" creationId="{42F2D91E-E2B6-48C6-933A-BE09675914C0}"/>
          </ac:picMkLst>
        </pc:picChg>
        <pc:picChg chg="add mod">
          <ac:chgData name="Nico Schleifnig" userId="306e72995556e7d6" providerId="LiveId" clId="{FF31F9E5-83FE-42F0-A30A-4AA52E38A6EC}" dt="2019-06-04T18:41:07.267" v="211" actId="14100"/>
          <ac:picMkLst>
            <pc:docMk/>
            <pc:sldMk cId="2771605709" sldId="266"/>
            <ac:picMk id="11" creationId="{8D587D66-1CAA-4496-BF4A-1CB34C18A3FC}"/>
          </ac:picMkLst>
        </pc:picChg>
      </pc:sldChg>
      <pc:sldChg chg="addSp delSp modSp add ord">
        <pc:chgData name="Nico Schleifnig" userId="306e72995556e7d6" providerId="LiveId" clId="{FF31F9E5-83FE-42F0-A30A-4AA52E38A6EC}" dt="2019-06-04T18:34:58.751" v="193"/>
        <pc:sldMkLst>
          <pc:docMk/>
          <pc:sldMk cId="235710543" sldId="267"/>
        </pc:sldMkLst>
        <pc:spChg chg="mod">
          <ac:chgData name="Nico Schleifnig" userId="306e72995556e7d6" providerId="LiveId" clId="{FF31F9E5-83FE-42F0-A30A-4AA52E38A6EC}" dt="2019-06-04T17:48:55.322" v="31" actId="20577"/>
          <ac:spMkLst>
            <pc:docMk/>
            <pc:sldMk cId="235710543" sldId="267"/>
            <ac:spMk id="2" creationId="{E9B188D5-AFA3-4E05-864F-3E1B8E0623A0}"/>
          </ac:spMkLst>
        </pc:spChg>
        <pc:picChg chg="add mod">
          <ac:chgData name="Nico Schleifnig" userId="306e72995556e7d6" providerId="LiveId" clId="{FF31F9E5-83FE-42F0-A30A-4AA52E38A6EC}" dt="2019-06-04T17:51:42.561" v="191" actId="1076"/>
          <ac:picMkLst>
            <pc:docMk/>
            <pc:sldMk cId="235710543" sldId="267"/>
            <ac:picMk id="4" creationId="{0BCF4880-1952-4D36-979E-8940F3745E7C}"/>
          </ac:picMkLst>
        </pc:picChg>
        <pc:picChg chg="del">
          <ac:chgData name="Nico Schleifnig" userId="306e72995556e7d6" providerId="LiveId" clId="{FF31F9E5-83FE-42F0-A30A-4AA52E38A6EC}" dt="2019-06-04T17:51:26.404" v="183" actId="478"/>
          <ac:picMkLst>
            <pc:docMk/>
            <pc:sldMk cId="235710543" sldId="267"/>
            <ac:picMk id="5" creationId="{458884CB-C165-48E1-8A05-B12AA89A94A1}"/>
          </ac:picMkLst>
        </pc:picChg>
      </pc:sldChg>
      <pc:sldChg chg="addSp delSp modSp add ord">
        <pc:chgData name="Nico Schleifnig" userId="306e72995556e7d6" providerId="LiveId" clId="{FF31F9E5-83FE-42F0-A30A-4AA52E38A6EC}" dt="2019-06-04T18:34:56.623" v="192"/>
        <pc:sldMkLst>
          <pc:docMk/>
          <pc:sldMk cId="2364997676" sldId="268"/>
        </pc:sldMkLst>
        <pc:spChg chg="mod">
          <ac:chgData name="Nico Schleifnig" userId="306e72995556e7d6" providerId="LiveId" clId="{FF31F9E5-83FE-42F0-A30A-4AA52E38A6EC}" dt="2019-06-04T17:49:19.140" v="37" actId="1076"/>
          <ac:spMkLst>
            <pc:docMk/>
            <pc:sldMk cId="2364997676" sldId="268"/>
            <ac:spMk id="2" creationId="{E9B188D5-AFA3-4E05-864F-3E1B8E0623A0}"/>
          </ac:spMkLst>
        </pc:spChg>
        <pc:spChg chg="add mod">
          <ac:chgData name="Nico Schleifnig" userId="306e72995556e7d6" providerId="LiveId" clId="{FF31F9E5-83FE-42F0-A30A-4AA52E38A6EC}" dt="2019-06-04T17:49:55.861" v="87" actId="122"/>
          <ac:spMkLst>
            <pc:docMk/>
            <pc:sldMk cId="2364997676" sldId="268"/>
            <ac:spMk id="6" creationId="{1F776E49-80D3-428C-BD33-BE6FCA25184E}"/>
          </ac:spMkLst>
        </pc:spChg>
        <pc:spChg chg="add mod">
          <ac:chgData name="Nico Schleifnig" userId="306e72995556e7d6" providerId="LiveId" clId="{FF31F9E5-83FE-42F0-A30A-4AA52E38A6EC}" dt="2019-06-04T17:50:01.022" v="89" actId="1076"/>
          <ac:spMkLst>
            <pc:docMk/>
            <pc:sldMk cId="2364997676" sldId="268"/>
            <ac:spMk id="7" creationId="{DD3FC98E-665E-4902-B9E4-C7229A2908AF}"/>
          </ac:spMkLst>
        </pc:spChg>
        <pc:picChg chg="del">
          <ac:chgData name="Nico Schleifnig" userId="306e72995556e7d6" providerId="LiveId" clId="{FF31F9E5-83FE-42F0-A30A-4AA52E38A6EC}" dt="2019-06-04T17:48:42.465" v="19" actId="478"/>
          <ac:picMkLst>
            <pc:docMk/>
            <pc:sldMk cId="2364997676" sldId="268"/>
            <ac:picMk id="5" creationId="{458884CB-C165-48E1-8A05-B12AA89A94A1}"/>
          </ac:picMkLst>
        </pc:picChg>
        <pc:cxnChg chg="add mod">
          <ac:chgData name="Nico Schleifnig" userId="306e72995556e7d6" providerId="LiveId" clId="{FF31F9E5-83FE-42F0-A30A-4AA52E38A6EC}" dt="2019-06-04T17:51:23.286" v="182" actId="1076"/>
          <ac:cxnSpMkLst>
            <pc:docMk/>
            <pc:sldMk cId="2364997676" sldId="268"/>
            <ac:cxnSpMk id="4" creationId="{BC9C49A1-B20C-480C-9BE0-17A74728A276}"/>
          </ac:cxnSpMkLst>
        </pc:cxnChg>
      </pc:sldChg>
      <pc:sldChg chg="addSp delSp modSp add mod setBg setClrOvrMap">
        <pc:chgData name="Nico Schleifnig" userId="306e72995556e7d6" providerId="LiveId" clId="{FF31F9E5-83FE-42F0-A30A-4AA52E38A6EC}" dt="2019-06-04T18:43:09.124" v="259" actId="1076"/>
        <pc:sldMkLst>
          <pc:docMk/>
          <pc:sldMk cId="1531831796" sldId="269"/>
        </pc:sldMkLst>
        <pc:spChg chg="mod">
          <ac:chgData name="Nico Schleifnig" userId="306e72995556e7d6" providerId="LiveId" clId="{FF31F9E5-83FE-42F0-A30A-4AA52E38A6EC}" dt="2019-06-04T18:43:09.124" v="259" actId="1076"/>
          <ac:spMkLst>
            <pc:docMk/>
            <pc:sldMk cId="1531831796" sldId="269"/>
            <ac:spMk id="2" creationId="{E9B188D5-AFA3-4E05-864F-3E1B8E0623A0}"/>
          </ac:spMkLst>
        </pc:spChg>
        <pc:spChg chg="del">
          <ac:chgData name="Nico Schleifnig" userId="306e72995556e7d6" providerId="LiveId" clId="{FF31F9E5-83FE-42F0-A30A-4AA52E38A6EC}" dt="2019-06-04T18:41:47.878" v="215" actId="26606"/>
          <ac:spMkLst>
            <pc:docMk/>
            <pc:sldMk cId="1531831796" sldId="269"/>
            <ac:spMk id="8" creationId="{AD2D45C7-2E37-44FD-AC77-116CD14B9ED9}"/>
          </ac:spMkLst>
        </pc:spChg>
        <pc:spChg chg="del">
          <ac:chgData name="Nico Schleifnig" userId="306e72995556e7d6" providerId="LiveId" clId="{FF31F9E5-83FE-42F0-A30A-4AA52E38A6EC}" dt="2019-06-04T18:41:47.878" v="215" actId="26606"/>
          <ac:spMkLst>
            <pc:docMk/>
            <pc:sldMk cId="1531831796" sldId="269"/>
            <ac:spMk id="10" creationId="{1FF88480-2CF1-4C54-8CE3-2CA9CD9FF896}"/>
          </ac:spMkLst>
        </pc:spChg>
        <pc:spChg chg="add">
          <ac:chgData name="Nico Schleifnig" userId="306e72995556e7d6" providerId="LiveId" clId="{FF31F9E5-83FE-42F0-A30A-4AA52E38A6EC}" dt="2019-06-04T18:41:47.878" v="215" actId="26606"/>
          <ac:spMkLst>
            <pc:docMk/>
            <pc:sldMk cId="1531831796" sldId="269"/>
            <ac:spMk id="27" creationId="{762362DE-7747-4D8B-99FA-8E36F0B15FF7}"/>
          </ac:spMkLst>
        </pc:spChg>
        <pc:grpChg chg="add">
          <ac:chgData name="Nico Schleifnig" userId="306e72995556e7d6" providerId="LiveId" clId="{FF31F9E5-83FE-42F0-A30A-4AA52E38A6EC}" dt="2019-06-04T18:41:47.878" v="215" actId="26606"/>
          <ac:grpSpMkLst>
            <pc:docMk/>
            <pc:sldMk cId="1531831796" sldId="269"/>
            <ac:grpSpMk id="29" creationId="{25123E6E-F713-4254-A6BF-358CC8EC6C95}"/>
          </ac:grpSpMkLst>
        </pc:grpChg>
        <pc:picChg chg="del">
          <ac:chgData name="Nico Schleifnig" userId="306e72995556e7d6" providerId="LiveId" clId="{FF31F9E5-83FE-42F0-A30A-4AA52E38A6EC}" dt="2019-06-04T18:41:33.243" v="213" actId="478"/>
          <ac:picMkLst>
            <pc:docMk/>
            <pc:sldMk cId="1531831796" sldId="269"/>
            <ac:picMk id="7" creationId="{42F2D91E-E2B6-48C6-933A-BE09675914C0}"/>
          </ac:picMkLst>
        </pc:picChg>
        <pc:picChg chg="del">
          <ac:chgData name="Nico Schleifnig" userId="306e72995556e7d6" providerId="LiveId" clId="{FF31F9E5-83FE-42F0-A30A-4AA52E38A6EC}" dt="2019-06-04T18:41:34.190" v="214" actId="478"/>
          <ac:picMkLst>
            <pc:docMk/>
            <pc:sldMk cId="1531831796" sldId="269"/>
            <ac:picMk id="11" creationId="{8D587D66-1CAA-4496-BF4A-1CB34C18A3FC}"/>
          </ac:picMkLst>
        </pc:picChg>
        <pc:picChg chg="add del">
          <ac:chgData name="Nico Schleifnig" userId="306e72995556e7d6" providerId="LiveId" clId="{FF31F9E5-83FE-42F0-A30A-4AA52E38A6EC}" dt="2019-06-04T18:41:52.002" v="216" actId="478"/>
          <ac:picMkLst>
            <pc:docMk/>
            <pc:sldMk cId="1531831796" sldId="269"/>
            <ac:picMk id="14" creationId="{F48EBF4A-8C4D-415D-8FDB-314D3A2A604D}"/>
          </ac:picMkLst>
        </pc:picChg>
        <pc:cxnChg chg="add">
          <ac:chgData name="Nico Schleifnig" userId="306e72995556e7d6" providerId="LiveId" clId="{FF31F9E5-83FE-42F0-A30A-4AA52E38A6EC}" dt="2019-06-04T18:41:47.878" v="215" actId="26606"/>
          <ac:cxnSpMkLst>
            <pc:docMk/>
            <pc:sldMk cId="1531831796" sldId="269"/>
            <ac:cxnSpMk id="17" creationId="{0512F9CB-A1A0-4043-A103-F6A4B94B695A}"/>
          </ac:cxnSpMkLst>
        </pc:cxnChg>
        <pc:cxnChg chg="add">
          <ac:chgData name="Nico Schleifnig" userId="306e72995556e7d6" providerId="LiveId" clId="{FF31F9E5-83FE-42F0-A30A-4AA52E38A6EC}" dt="2019-06-04T18:41:47.878" v="215" actId="26606"/>
          <ac:cxnSpMkLst>
            <pc:docMk/>
            <pc:sldMk cId="1531831796" sldId="269"/>
            <ac:cxnSpMk id="19" creationId="{ADBE6588-EE16-4389-857C-86A156D49E5D}"/>
          </ac:cxnSpMkLst>
        </pc:cxnChg>
        <pc:cxnChg chg="add">
          <ac:chgData name="Nico Schleifnig" userId="306e72995556e7d6" providerId="LiveId" clId="{FF31F9E5-83FE-42F0-A30A-4AA52E38A6EC}" dt="2019-06-04T18:41:47.878" v="215" actId="26606"/>
          <ac:cxnSpMkLst>
            <pc:docMk/>
            <pc:sldMk cId="1531831796" sldId="269"/>
            <ac:cxnSpMk id="21" creationId="{17FD48D2-B0A7-413D-B947-AA55AC1296D5}"/>
          </ac:cxnSpMkLst>
        </pc:cxnChg>
        <pc:cxnChg chg="add">
          <ac:chgData name="Nico Schleifnig" userId="306e72995556e7d6" providerId="LiveId" clId="{FF31F9E5-83FE-42F0-A30A-4AA52E38A6EC}" dt="2019-06-04T18:41:47.878" v="215" actId="26606"/>
          <ac:cxnSpMkLst>
            <pc:docMk/>
            <pc:sldMk cId="1531831796" sldId="269"/>
            <ac:cxnSpMk id="23" creationId="{2BE668D0-D906-4EEE-B32F-8C028624B837}"/>
          </ac:cxnSpMkLst>
        </pc:cxnChg>
        <pc:cxnChg chg="add">
          <ac:chgData name="Nico Schleifnig" userId="306e72995556e7d6" providerId="LiveId" clId="{FF31F9E5-83FE-42F0-A30A-4AA52E38A6EC}" dt="2019-06-04T18:41:47.878" v="215" actId="26606"/>
          <ac:cxnSpMkLst>
            <pc:docMk/>
            <pc:sldMk cId="1531831796" sldId="269"/>
            <ac:cxnSpMk id="25" creationId="{D1DE67A3-B8F6-4CFD-A8E0-D15200F2315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03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68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99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438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9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222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55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25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94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01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6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67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28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64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8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78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3F602A-FA29-4786-96EC-FD1DAC39A20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DAA2D2-252F-47D9-A639-45F6FA167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753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232D7-0216-43A1-A048-06391932E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E-Portfolio Flutter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672B6B-16B2-4E4E-8A8A-3D7015941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Stiven Röhrl &amp; Nico Schleifnig</a:t>
            </a:r>
          </a:p>
        </p:txBody>
      </p:sp>
    </p:spTree>
    <p:extLst>
      <p:ext uri="{BB962C8B-B14F-4D97-AF65-F5344CB8AC3E}">
        <p14:creationId xmlns:p14="http://schemas.microsoft.com/office/powerpoint/2010/main" val="237298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188D5-AFA3-4E05-864F-3E1B8E0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5703"/>
            <a:ext cx="8534400" cy="150706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2"/>
                </a:solidFill>
              </a:rPr>
              <a:t>Flutter States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F776E49-80D3-428C-BD33-BE6FCA25184E}"/>
              </a:ext>
            </a:extLst>
          </p:cNvPr>
          <p:cNvSpPr txBox="1">
            <a:spLocks/>
          </p:cNvSpPr>
          <p:nvPr/>
        </p:nvSpPr>
        <p:spPr>
          <a:xfrm>
            <a:off x="1405779" y="284510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6600" b="1" dirty="0" err="1">
                <a:solidFill>
                  <a:schemeClr val="tx2"/>
                </a:solidFill>
              </a:rPr>
              <a:t>Stateful</a:t>
            </a:r>
            <a:r>
              <a:rPr lang="de-DE" sz="6600" b="1" dirty="0">
                <a:solidFill>
                  <a:schemeClr val="tx2"/>
                </a:solidFill>
              </a:rPr>
              <a:t> Widgets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D3FC98E-665E-4902-B9E4-C7229A2908AF}"/>
              </a:ext>
            </a:extLst>
          </p:cNvPr>
          <p:cNvSpPr txBox="1">
            <a:spLocks/>
          </p:cNvSpPr>
          <p:nvPr/>
        </p:nvSpPr>
        <p:spPr>
          <a:xfrm>
            <a:off x="1405779" y="66901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6000" b="1" dirty="0" err="1">
                <a:solidFill>
                  <a:schemeClr val="tx2"/>
                </a:solidFill>
              </a:rPr>
              <a:t>Stateless</a:t>
            </a:r>
            <a:r>
              <a:rPr lang="de-DE" sz="6000" b="1" dirty="0">
                <a:solidFill>
                  <a:schemeClr val="tx2"/>
                </a:solidFill>
              </a:rPr>
              <a:t> Widgets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C9C49A1-B20C-480C-9BE0-17A74728A276}"/>
              </a:ext>
            </a:extLst>
          </p:cNvPr>
          <p:cNvCxnSpPr/>
          <p:nvPr/>
        </p:nvCxnSpPr>
        <p:spPr>
          <a:xfrm>
            <a:off x="5672979" y="1977374"/>
            <a:ext cx="0" cy="1156996"/>
          </a:xfrm>
          <a:prstGeom prst="straightConnector1">
            <a:avLst/>
          </a:prstGeom>
          <a:ln w="857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9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188D5-AFA3-4E05-864F-3E1B8E0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5703"/>
            <a:ext cx="8534400" cy="150706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2"/>
                </a:solidFill>
              </a:rPr>
              <a:t>Flutter States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BCF4880-1952-4D36-979E-8940F374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21" y="1493302"/>
            <a:ext cx="6218579" cy="27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0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188D5-AFA3-4E05-864F-3E1B8E0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5703"/>
            <a:ext cx="8534400" cy="150706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2"/>
                </a:solidFill>
              </a:rPr>
              <a:t>Flutter Models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F2D91E-E2B6-48C6-933A-BE096759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3" y="1813595"/>
            <a:ext cx="9709687" cy="26231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D587D66-1CAA-4496-BF4A-1CB34C18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79" y="3548977"/>
            <a:ext cx="5271561" cy="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05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188D5-AFA3-4E05-864F-3E1B8E0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482" y="2226300"/>
            <a:ext cx="8293027" cy="206897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3800" dirty="0"/>
              <a:t>Tutorial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83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E27FA-C755-4226-B980-AC39F306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C3BD7-4CCC-4999-A393-5AFA4EFE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Flutter?</a:t>
            </a:r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 err="1"/>
              <a:t>ArchitectureAlternatives</a:t>
            </a:r>
            <a:endParaRPr lang="de-DE" dirty="0"/>
          </a:p>
          <a:p>
            <a:r>
              <a:rPr lang="de-DE" dirty="0"/>
              <a:t>States</a:t>
            </a:r>
          </a:p>
          <a:p>
            <a:r>
              <a:rPr lang="de-DE" dirty="0"/>
              <a:t>Models</a:t>
            </a:r>
          </a:p>
          <a:p>
            <a:r>
              <a:rPr lang="de-DE" dirty="0"/>
              <a:t>Tutorial/Demo</a:t>
            </a:r>
          </a:p>
        </p:txBody>
      </p:sp>
    </p:spTree>
    <p:extLst>
      <p:ext uri="{BB962C8B-B14F-4D97-AF65-F5344CB8AC3E}">
        <p14:creationId xmlns:p14="http://schemas.microsoft.com/office/powerpoint/2010/main" val="153743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188D5-AFA3-4E05-864F-3E1B8E0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5703"/>
            <a:ext cx="8534400" cy="1507067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chemeClr val="tx2"/>
                </a:solidFill>
              </a:rPr>
              <a:t>What</a:t>
            </a:r>
            <a:r>
              <a:rPr lang="de-DE" sz="4000" dirty="0">
                <a:solidFill>
                  <a:schemeClr val="tx2"/>
                </a:solidFill>
              </a:rPr>
              <a:t> </a:t>
            </a:r>
            <a:r>
              <a:rPr lang="de-DE" sz="4000" dirty="0" err="1">
                <a:solidFill>
                  <a:schemeClr val="tx2"/>
                </a:solidFill>
              </a:rPr>
              <a:t>is</a:t>
            </a:r>
            <a:r>
              <a:rPr lang="de-DE" sz="4000" dirty="0">
                <a:solidFill>
                  <a:schemeClr val="tx2"/>
                </a:solidFill>
              </a:rPr>
              <a:t> </a:t>
            </a:r>
            <a:r>
              <a:rPr lang="de-DE" sz="4000" dirty="0" err="1">
                <a:solidFill>
                  <a:schemeClr val="tx2"/>
                </a:solidFill>
              </a:rPr>
              <a:t>flutter</a:t>
            </a:r>
            <a:r>
              <a:rPr lang="de-DE" sz="4000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91109680-CA37-47C0-8B04-4AB17DCC9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864795"/>
            <a:ext cx="9766554" cy="3726940"/>
          </a:xfrm>
        </p:spPr>
      </p:pic>
    </p:spTree>
    <p:extLst>
      <p:ext uri="{BB962C8B-B14F-4D97-AF65-F5344CB8AC3E}">
        <p14:creationId xmlns:p14="http://schemas.microsoft.com/office/powerpoint/2010/main" val="183491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188D5-AFA3-4E05-864F-3E1B8E0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5703"/>
            <a:ext cx="8534400" cy="150706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2"/>
                </a:solidFill>
              </a:rPr>
              <a:t>Flutter </a:t>
            </a:r>
            <a:r>
              <a:rPr lang="de-DE" sz="4000" dirty="0" err="1">
                <a:solidFill>
                  <a:schemeClr val="tx2"/>
                </a:solidFill>
              </a:rPr>
              <a:t>Build</a:t>
            </a:r>
            <a:r>
              <a:rPr lang="de-DE" sz="4000" dirty="0">
                <a:solidFill>
                  <a:schemeClr val="tx2"/>
                </a:solidFill>
              </a:rPr>
              <a:t> </a:t>
            </a:r>
            <a:r>
              <a:rPr lang="de-DE" sz="4000" dirty="0" err="1">
                <a:solidFill>
                  <a:schemeClr val="tx2"/>
                </a:solidFill>
              </a:rPr>
              <a:t>Process</a:t>
            </a:r>
            <a:endParaRPr lang="de-DE" sz="4000" dirty="0">
              <a:solidFill>
                <a:schemeClr val="tx2"/>
              </a:solidFill>
            </a:endParaRP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1EBE3F6-B15A-4830-80F4-1197CC017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355601"/>
            <a:ext cx="8191442" cy="47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68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188D5-AFA3-4E05-864F-3E1B8E0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5703"/>
            <a:ext cx="8534400" cy="150706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2"/>
                </a:solidFill>
              </a:rPr>
              <a:t>Flutter Architecture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BB609D7-46F4-4BEB-B56B-1EE73BF7F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4" y="0"/>
            <a:ext cx="3270877" cy="5167861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DB31381-820D-4384-85B2-DEB225472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0" y="-236823"/>
            <a:ext cx="5622865" cy="54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53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188D5-AFA3-4E05-864F-3E1B8E0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5703"/>
            <a:ext cx="8534400" cy="150706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2"/>
                </a:solidFill>
              </a:rPr>
              <a:t>Flutter Architecture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D92E3C5-663A-462E-88B6-85EB38B01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31063"/>
            <a:ext cx="8940800" cy="47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5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188D5-AFA3-4E05-864F-3E1B8E0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5703"/>
            <a:ext cx="8534400" cy="150706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2"/>
                </a:solidFill>
              </a:rPr>
              <a:t>Flutter Architecture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223A6D7-512D-4F19-BC2C-33BD858BD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94069"/>
            <a:ext cx="9326880" cy="471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69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188D5-AFA3-4E05-864F-3E1B8E0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5703"/>
            <a:ext cx="8534400" cy="150706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2"/>
                </a:solidFill>
              </a:rPr>
              <a:t>Flutter Alternatives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D20E423-5988-48EC-A79C-05169528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61683"/>
            <a:ext cx="8022908" cy="48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39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188D5-AFA3-4E05-864F-3E1B8E0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5703"/>
            <a:ext cx="8534400" cy="150706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2"/>
                </a:solidFill>
              </a:rPr>
              <a:t>Flutter Alternatives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A4AEB1-B6DE-4E46-8277-B354216DF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530841"/>
            <a:ext cx="9577388" cy="45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Segment</vt:lpstr>
      <vt:lpstr>E-Portfolio Flutter</vt:lpstr>
      <vt:lpstr>Contents</vt:lpstr>
      <vt:lpstr>What is flutter?</vt:lpstr>
      <vt:lpstr>Flutter Build Process</vt:lpstr>
      <vt:lpstr>Flutter Architecture</vt:lpstr>
      <vt:lpstr>Flutter Architecture</vt:lpstr>
      <vt:lpstr>Flutter Architecture</vt:lpstr>
      <vt:lpstr>Flutter Alternatives</vt:lpstr>
      <vt:lpstr>Flutter Alternatives</vt:lpstr>
      <vt:lpstr>Flutter States</vt:lpstr>
      <vt:lpstr>Flutter States</vt:lpstr>
      <vt:lpstr>Flutter Models</vt:lpstr>
      <vt:lpstr>Tutorial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Flutter</dc:title>
  <dc:creator>Nico Schleifnig</dc:creator>
  <cp:lastModifiedBy>Nico Schleifnig</cp:lastModifiedBy>
  <cp:revision>1</cp:revision>
  <dcterms:created xsi:type="dcterms:W3CDTF">2019-06-04T18:41:47Z</dcterms:created>
  <dcterms:modified xsi:type="dcterms:W3CDTF">2019-06-04T19:45:48Z</dcterms:modified>
</cp:coreProperties>
</file>