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35" r:id="rId2"/>
    <p:sldId id="512" r:id="rId3"/>
    <p:sldId id="518" r:id="rId4"/>
    <p:sldId id="459" r:id="rId5"/>
  </p:sldIdLst>
  <p:sldSz cx="12190413" cy="6859588"/>
  <p:notesSz cx="7104063" cy="10234613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095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1914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8287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4382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3047858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3657430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4267002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4876573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402"/>
    <a:srgbClr val="21C0FF"/>
    <a:srgbClr val="FFFFFF"/>
    <a:srgbClr val="00AAF0"/>
    <a:srgbClr val="FF0066"/>
    <a:srgbClr val="5F5F5F"/>
    <a:srgbClr val="EEEEEE"/>
    <a:srgbClr val="080808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94922" autoAdjust="0"/>
  </p:normalViewPr>
  <p:slideViewPr>
    <p:cSldViewPr>
      <p:cViewPr varScale="1">
        <p:scale>
          <a:sx n="73" d="100"/>
          <a:sy n="73" d="100"/>
        </p:scale>
        <p:origin x="324" y="30"/>
      </p:cViewPr>
      <p:guideLst>
        <p:guide orient="horz" pos="1620"/>
        <p:guide pos="2880"/>
        <p:guide orient="horz" pos="2161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222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354B6-D431-4CFA-8C8A-A5746F6DA913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FBDB4587-02B0-4C40-81E9-39486F7566ED}">
      <dgm:prSet phldrT="[文本]"/>
      <dgm:spPr/>
      <dgm:t>
        <a:bodyPr/>
        <a:lstStyle/>
        <a:p>
          <a:r>
            <a:rPr lang="en-US" altLang="zh-CN" dirty="0" err="1"/>
            <a:t>Evm</a:t>
          </a:r>
          <a:r>
            <a:rPr lang="zh-CN" altLang="en-US" dirty="0"/>
            <a:t>共识层</a:t>
          </a:r>
        </a:p>
      </dgm:t>
    </dgm:pt>
    <dgm:pt modelId="{DC48D629-BEDA-46EE-B863-B88BAD9692E6}" type="parTrans" cxnId="{D0632086-27FE-412F-AF17-2ACFAB719BBF}">
      <dgm:prSet/>
      <dgm:spPr/>
      <dgm:t>
        <a:bodyPr/>
        <a:lstStyle/>
        <a:p>
          <a:endParaRPr lang="zh-CN" altLang="en-US"/>
        </a:p>
      </dgm:t>
    </dgm:pt>
    <dgm:pt modelId="{A39D611C-AEFC-4AA0-AAE0-03DD30E955D0}" type="sibTrans" cxnId="{D0632086-27FE-412F-AF17-2ACFAB719BBF}">
      <dgm:prSet/>
      <dgm:spPr/>
      <dgm:t>
        <a:bodyPr/>
        <a:lstStyle/>
        <a:p>
          <a:endParaRPr lang="zh-CN" altLang="en-US"/>
        </a:p>
      </dgm:t>
    </dgm:pt>
    <dgm:pt modelId="{593D8D1A-FD04-4888-A346-2F6CB47BD710}">
      <dgm:prSet phldrT="[文本]"/>
      <dgm:spPr/>
      <dgm:t>
        <a:bodyPr/>
        <a:lstStyle/>
        <a:p>
          <a:r>
            <a:rPr lang="en-US" altLang="zh-CN" dirty="0" err="1"/>
            <a:t>Rpc</a:t>
          </a:r>
          <a:r>
            <a:rPr lang="zh-CN" altLang="en-US" dirty="0"/>
            <a:t>调用层</a:t>
          </a:r>
        </a:p>
      </dgm:t>
    </dgm:pt>
    <dgm:pt modelId="{9685CF32-E5E3-4752-B83A-B0008F4566EA}" type="parTrans" cxnId="{B9778E23-FA64-4CE1-BE13-A07A574B00AB}">
      <dgm:prSet/>
      <dgm:spPr/>
      <dgm:t>
        <a:bodyPr/>
        <a:lstStyle/>
        <a:p>
          <a:endParaRPr lang="zh-CN" altLang="en-US"/>
        </a:p>
      </dgm:t>
    </dgm:pt>
    <dgm:pt modelId="{7DD59FEB-1BE0-477A-9FC0-4F998AAE3472}" type="sibTrans" cxnId="{B9778E23-FA64-4CE1-BE13-A07A574B00AB}">
      <dgm:prSet/>
      <dgm:spPr/>
      <dgm:t>
        <a:bodyPr/>
        <a:lstStyle/>
        <a:p>
          <a:endParaRPr lang="zh-CN" altLang="en-US"/>
        </a:p>
      </dgm:t>
    </dgm:pt>
    <dgm:pt modelId="{607C0F5F-3BB1-4057-8D87-D29CCC43DC6C}">
      <dgm:prSet phldrT="[文本]"/>
      <dgm:spPr/>
      <dgm:t>
        <a:bodyPr/>
        <a:lstStyle/>
        <a:p>
          <a:r>
            <a:rPr lang="en-US" altLang="zh-CN" dirty="0"/>
            <a:t>Scan</a:t>
          </a:r>
          <a:r>
            <a:rPr lang="zh-CN" altLang="en-US" dirty="0"/>
            <a:t>数据层</a:t>
          </a:r>
        </a:p>
      </dgm:t>
    </dgm:pt>
    <dgm:pt modelId="{888F3558-C216-49E8-B4A1-D75B5C68692D}" type="parTrans" cxnId="{4D203D79-34F4-4DCC-99E3-18FD9CFA2025}">
      <dgm:prSet/>
      <dgm:spPr/>
      <dgm:t>
        <a:bodyPr/>
        <a:lstStyle/>
        <a:p>
          <a:endParaRPr lang="zh-CN" altLang="en-US"/>
        </a:p>
      </dgm:t>
    </dgm:pt>
    <dgm:pt modelId="{08B3020A-2078-4726-B81F-3FEA7FA9E6C1}" type="sibTrans" cxnId="{4D203D79-34F4-4DCC-99E3-18FD9CFA2025}">
      <dgm:prSet/>
      <dgm:spPr/>
      <dgm:t>
        <a:bodyPr/>
        <a:lstStyle/>
        <a:p>
          <a:endParaRPr lang="zh-CN" altLang="en-US"/>
        </a:p>
      </dgm:t>
    </dgm:pt>
    <dgm:pt modelId="{E26F900B-1BC7-4805-8689-5091B8380DF1}" type="pres">
      <dgm:prSet presAssocID="{A25354B6-D431-4CFA-8C8A-A5746F6DA913}" presName="composite" presStyleCnt="0">
        <dgm:presLayoutVars>
          <dgm:chMax val="5"/>
          <dgm:dir/>
          <dgm:resizeHandles val="exact"/>
        </dgm:presLayoutVars>
      </dgm:prSet>
      <dgm:spPr/>
    </dgm:pt>
    <dgm:pt modelId="{555B7845-CEFA-42C1-9626-F930CD3FFF79}" type="pres">
      <dgm:prSet presAssocID="{FBDB4587-02B0-4C40-81E9-39486F7566ED}" presName="circle1" presStyleLbl="lnNode1" presStyleIdx="0" presStyleCnt="3"/>
      <dgm:spPr/>
    </dgm:pt>
    <dgm:pt modelId="{1949BFDE-1617-4477-83D6-1657F012CBB7}" type="pres">
      <dgm:prSet presAssocID="{FBDB4587-02B0-4C40-81E9-39486F7566ED}" presName="text1" presStyleLbl="revTx" presStyleIdx="0" presStyleCnt="3">
        <dgm:presLayoutVars>
          <dgm:bulletEnabled val="1"/>
        </dgm:presLayoutVars>
      </dgm:prSet>
      <dgm:spPr/>
    </dgm:pt>
    <dgm:pt modelId="{C3F04D52-AA7C-4AFD-9AA1-4CB5F4EFFBBA}" type="pres">
      <dgm:prSet presAssocID="{FBDB4587-02B0-4C40-81E9-39486F7566ED}" presName="line1" presStyleLbl="callout" presStyleIdx="0" presStyleCnt="6"/>
      <dgm:spPr/>
    </dgm:pt>
    <dgm:pt modelId="{0AB20286-F270-4318-8757-8C7A0916D7B9}" type="pres">
      <dgm:prSet presAssocID="{FBDB4587-02B0-4C40-81E9-39486F7566ED}" presName="d1" presStyleLbl="callout" presStyleIdx="1" presStyleCnt="6"/>
      <dgm:spPr/>
    </dgm:pt>
    <dgm:pt modelId="{42E998FB-0DCA-433F-8DDD-95C5138D63BA}" type="pres">
      <dgm:prSet presAssocID="{593D8D1A-FD04-4888-A346-2F6CB47BD710}" presName="circle2" presStyleLbl="lnNode1" presStyleIdx="1" presStyleCnt="3"/>
      <dgm:spPr/>
    </dgm:pt>
    <dgm:pt modelId="{ACE8FD25-2E4A-4CDF-89E7-CA389B27C0A5}" type="pres">
      <dgm:prSet presAssocID="{593D8D1A-FD04-4888-A346-2F6CB47BD710}" presName="text2" presStyleLbl="revTx" presStyleIdx="1" presStyleCnt="3">
        <dgm:presLayoutVars>
          <dgm:bulletEnabled val="1"/>
        </dgm:presLayoutVars>
      </dgm:prSet>
      <dgm:spPr/>
    </dgm:pt>
    <dgm:pt modelId="{D318C695-F7D4-439F-A2C9-16B01A212A59}" type="pres">
      <dgm:prSet presAssocID="{593D8D1A-FD04-4888-A346-2F6CB47BD710}" presName="line2" presStyleLbl="callout" presStyleIdx="2" presStyleCnt="6"/>
      <dgm:spPr/>
    </dgm:pt>
    <dgm:pt modelId="{A7FE6E76-EAB8-4197-8EC2-98156F7D2B2E}" type="pres">
      <dgm:prSet presAssocID="{593D8D1A-FD04-4888-A346-2F6CB47BD710}" presName="d2" presStyleLbl="callout" presStyleIdx="3" presStyleCnt="6"/>
      <dgm:spPr/>
    </dgm:pt>
    <dgm:pt modelId="{A4D4B28D-9F69-4941-91FD-63362E65EBE9}" type="pres">
      <dgm:prSet presAssocID="{607C0F5F-3BB1-4057-8D87-D29CCC43DC6C}" presName="circle3" presStyleLbl="lnNode1" presStyleIdx="2" presStyleCnt="3"/>
      <dgm:spPr/>
    </dgm:pt>
    <dgm:pt modelId="{507D53A8-B462-4670-BB76-43DA2DE392A7}" type="pres">
      <dgm:prSet presAssocID="{607C0F5F-3BB1-4057-8D87-D29CCC43DC6C}" presName="text3" presStyleLbl="revTx" presStyleIdx="2" presStyleCnt="3">
        <dgm:presLayoutVars>
          <dgm:bulletEnabled val="1"/>
        </dgm:presLayoutVars>
      </dgm:prSet>
      <dgm:spPr/>
    </dgm:pt>
    <dgm:pt modelId="{79486837-F302-4F6D-9A7A-88E578AB53BA}" type="pres">
      <dgm:prSet presAssocID="{607C0F5F-3BB1-4057-8D87-D29CCC43DC6C}" presName="line3" presStyleLbl="callout" presStyleIdx="4" presStyleCnt="6"/>
      <dgm:spPr/>
    </dgm:pt>
    <dgm:pt modelId="{20D1BD08-4457-4582-BE8E-DA19322D6145}" type="pres">
      <dgm:prSet presAssocID="{607C0F5F-3BB1-4057-8D87-D29CCC43DC6C}" presName="d3" presStyleLbl="callout" presStyleIdx="5" presStyleCnt="6"/>
      <dgm:spPr/>
    </dgm:pt>
  </dgm:ptLst>
  <dgm:cxnLst>
    <dgm:cxn modelId="{B9778E23-FA64-4CE1-BE13-A07A574B00AB}" srcId="{A25354B6-D431-4CFA-8C8A-A5746F6DA913}" destId="{593D8D1A-FD04-4888-A346-2F6CB47BD710}" srcOrd="1" destOrd="0" parTransId="{9685CF32-E5E3-4752-B83A-B0008F4566EA}" sibTransId="{7DD59FEB-1BE0-477A-9FC0-4F998AAE3472}"/>
    <dgm:cxn modelId="{87B89F5B-EEF6-4717-B304-D749963A6018}" type="presOf" srcId="{A25354B6-D431-4CFA-8C8A-A5746F6DA913}" destId="{E26F900B-1BC7-4805-8689-5091B8380DF1}" srcOrd="0" destOrd="0" presId="urn:microsoft.com/office/officeart/2005/8/layout/target1"/>
    <dgm:cxn modelId="{4D203D79-34F4-4DCC-99E3-18FD9CFA2025}" srcId="{A25354B6-D431-4CFA-8C8A-A5746F6DA913}" destId="{607C0F5F-3BB1-4057-8D87-D29CCC43DC6C}" srcOrd="2" destOrd="0" parTransId="{888F3558-C216-49E8-B4A1-D75B5C68692D}" sibTransId="{08B3020A-2078-4726-B81F-3FEA7FA9E6C1}"/>
    <dgm:cxn modelId="{A5535385-3CD2-43F0-BFD5-A453BEBF65CC}" type="presOf" srcId="{FBDB4587-02B0-4C40-81E9-39486F7566ED}" destId="{1949BFDE-1617-4477-83D6-1657F012CBB7}" srcOrd="0" destOrd="0" presId="urn:microsoft.com/office/officeart/2005/8/layout/target1"/>
    <dgm:cxn modelId="{D0632086-27FE-412F-AF17-2ACFAB719BBF}" srcId="{A25354B6-D431-4CFA-8C8A-A5746F6DA913}" destId="{FBDB4587-02B0-4C40-81E9-39486F7566ED}" srcOrd="0" destOrd="0" parTransId="{DC48D629-BEDA-46EE-B863-B88BAD9692E6}" sibTransId="{A39D611C-AEFC-4AA0-AAE0-03DD30E955D0}"/>
    <dgm:cxn modelId="{0FC254A3-45A6-466B-8A23-04E1C2F4BE1D}" type="presOf" srcId="{607C0F5F-3BB1-4057-8D87-D29CCC43DC6C}" destId="{507D53A8-B462-4670-BB76-43DA2DE392A7}" srcOrd="0" destOrd="0" presId="urn:microsoft.com/office/officeart/2005/8/layout/target1"/>
    <dgm:cxn modelId="{AEBBD3FB-195E-4E76-8C55-5223297BF99E}" type="presOf" srcId="{593D8D1A-FD04-4888-A346-2F6CB47BD710}" destId="{ACE8FD25-2E4A-4CDF-89E7-CA389B27C0A5}" srcOrd="0" destOrd="0" presId="urn:microsoft.com/office/officeart/2005/8/layout/target1"/>
    <dgm:cxn modelId="{5E2B5949-0E34-40A7-98A0-118E15983058}" type="presParOf" srcId="{E26F900B-1BC7-4805-8689-5091B8380DF1}" destId="{555B7845-CEFA-42C1-9626-F930CD3FFF79}" srcOrd="0" destOrd="0" presId="urn:microsoft.com/office/officeart/2005/8/layout/target1"/>
    <dgm:cxn modelId="{804BC9D9-8109-447E-8D51-951FCDD1DEA4}" type="presParOf" srcId="{E26F900B-1BC7-4805-8689-5091B8380DF1}" destId="{1949BFDE-1617-4477-83D6-1657F012CBB7}" srcOrd="1" destOrd="0" presId="urn:microsoft.com/office/officeart/2005/8/layout/target1"/>
    <dgm:cxn modelId="{3C763165-49B3-4A5C-8BCC-ABCECD93598A}" type="presParOf" srcId="{E26F900B-1BC7-4805-8689-5091B8380DF1}" destId="{C3F04D52-AA7C-4AFD-9AA1-4CB5F4EFFBBA}" srcOrd="2" destOrd="0" presId="urn:microsoft.com/office/officeart/2005/8/layout/target1"/>
    <dgm:cxn modelId="{A62DC4F7-4BC9-4E94-B16B-97FE7E7CC3C2}" type="presParOf" srcId="{E26F900B-1BC7-4805-8689-5091B8380DF1}" destId="{0AB20286-F270-4318-8757-8C7A0916D7B9}" srcOrd="3" destOrd="0" presId="urn:microsoft.com/office/officeart/2005/8/layout/target1"/>
    <dgm:cxn modelId="{45C50997-88B5-45BD-9A16-84462DB1097D}" type="presParOf" srcId="{E26F900B-1BC7-4805-8689-5091B8380DF1}" destId="{42E998FB-0DCA-433F-8DDD-95C5138D63BA}" srcOrd="4" destOrd="0" presId="urn:microsoft.com/office/officeart/2005/8/layout/target1"/>
    <dgm:cxn modelId="{DAAC5988-9605-462B-8453-5E40306E409D}" type="presParOf" srcId="{E26F900B-1BC7-4805-8689-5091B8380DF1}" destId="{ACE8FD25-2E4A-4CDF-89E7-CA389B27C0A5}" srcOrd="5" destOrd="0" presId="urn:microsoft.com/office/officeart/2005/8/layout/target1"/>
    <dgm:cxn modelId="{AFE5F9F5-2B8F-4941-AE37-E367667D4890}" type="presParOf" srcId="{E26F900B-1BC7-4805-8689-5091B8380DF1}" destId="{D318C695-F7D4-439F-A2C9-16B01A212A59}" srcOrd="6" destOrd="0" presId="urn:microsoft.com/office/officeart/2005/8/layout/target1"/>
    <dgm:cxn modelId="{F443BC73-5488-430C-9671-046FE2918BD9}" type="presParOf" srcId="{E26F900B-1BC7-4805-8689-5091B8380DF1}" destId="{A7FE6E76-EAB8-4197-8EC2-98156F7D2B2E}" srcOrd="7" destOrd="0" presId="urn:microsoft.com/office/officeart/2005/8/layout/target1"/>
    <dgm:cxn modelId="{0ADD3AF1-9C25-4B45-8413-A628B643FDDA}" type="presParOf" srcId="{E26F900B-1BC7-4805-8689-5091B8380DF1}" destId="{A4D4B28D-9F69-4941-91FD-63362E65EBE9}" srcOrd="8" destOrd="0" presId="urn:microsoft.com/office/officeart/2005/8/layout/target1"/>
    <dgm:cxn modelId="{76ECA901-7194-46F5-95B6-B51CD60CFCEB}" type="presParOf" srcId="{E26F900B-1BC7-4805-8689-5091B8380DF1}" destId="{507D53A8-B462-4670-BB76-43DA2DE392A7}" srcOrd="9" destOrd="0" presId="urn:microsoft.com/office/officeart/2005/8/layout/target1"/>
    <dgm:cxn modelId="{66F0EDA5-EB93-4068-8C67-8E0D186B5077}" type="presParOf" srcId="{E26F900B-1BC7-4805-8689-5091B8380DF1}" destId="{79486837-F302-4F6D-9A7A-88E578AB53BA}" srcOrd="10" destOrd="0" presId="urn:microsoft.com/office/officeart/2005/8/layout/target1"/>
    <dgm:cxn modelId="{0BE74DD2-BD28-4A86-BB95-B00BF9FBF4B2}" type="presParOf" srcId="{E26F900B-1BC7-4805-8689-5091B8380DF1}" destId="{20D1BD08-4457-4582-BE8E-DA19322D6145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4B28D-9F69-4941-91FD-63362E65EBE9}">
      <dsp:nvSpPr>
        <dsp:cNvPr id="0" name=""/>
        <dsp:cNvSpPr/>
      </dsp:nvSpPr>
      <dsp:spPr>
        <a:xfrm>
          <a:off x="467127" y="1037284"/>
          <a:ext cx="3111855" cy="3111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998FB-0DCA-433F-8DDD-95C5138D63BA}">
      <dsp:nvSpPr>
        <dsp:cNvPr id="0" name=""/>
        <dsp:cNvSpPr/>
      </dsp:nvSpPr>
      <dsp:spPr>
        <a:xfrm>
          <a:off x="1089498" y="1659656"/>
          <a:ext cx="1867113" cy="1867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B7845-CEFA-42C1-9626-F930CD3FFF79}">
      <dsp:nvSpPr>
        <dsp:cNvPr id="0" name=""/>
        <dsp:cNvSpPr/>
      </dsp:nvSpPr>
      <dsp:spPr>
        <a:xfrm>
          <a:off x="1711869" y="2282027"/>
          <a:ext cx="622371" cy="622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9BFDE-1617-4477-83D6-1657F012CBB7}">
      <dsp:nvSpPr>
        <dsp:cNvPr id="0" name=""/>
        <dsp:cNvSpPr/>
      </dsp:nvSpPr>
      <dsp:spPr>
        <a:xfrm>
          <a:off x="4097625" y="0"/>
          <a:ext cx="1555927" cy="907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 err="1"/>
            <a:t>Evm</a:t>
          </a:r>
          <a:r>
            <a:rPr lang="zh-CN" altLang="en-US" sz="2200" kern="1200" dirty="0"/>
            <a:t>共识层</a:t>
          </a:r>
        </a:p>
      </dsp:txBody>
      <dsp:txXfrm>
        <a:off x="4097625" y="0"/>
        <a:ext cx="1555927" cy="907624"/>
      </dsp:txXfrm>
    </dsp:sp>
    <dsp:sp modelId="{C3F04D52-AA7C-4AFD-9AA1-4CB5F4EFFBBA}">
      <dsp:nvSpPr>
        <dsp:cNvPr id="0" name=""/>
        <dsp:cNvSpPr/>
      </dsp:nvSpPr>
      <dsp:spPr>
        <a:xfrm>
          <a:off x="3708643" y="453812"/>
          <a:ext cx="3889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20286-F270-4318-8757-8C7A0916D7B9}">
      <dsp:nvSpPr>
        <dsp:cNvPr id="0" name=""/>
        <dsp:cNvSpPr/>
      </dsp:nvSpPr>
      <dsp:spPr>
        <a:xfrm rot="5400000">
          <a:off x="1795630" y="681755"/>
          <a:ext cx="2138881" cy="168403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8FD25-2E4A-4CDF-89E7-CA389B27C0A5}">
      <dsp:nvSpPr>
        <dsp:cNvPr id="0" name=""/>
        <dsp:cNvSpPr/>
      </dsp:nvSpPr>
      <dsp:spPr>
        <a:xfrm>
          <a:off x="4097625" y="907624"/>
          <a:ext cx="1555927" cy="907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 err="1"/>
            <a:t>Rpc</a:t>
          </a:r>
          <a:r>
            <a:rPr lang="zh-CN" altLang="en-US" sz="2200" kern="1200" dirty="0"/>
            <a:t>调用层</a:t>
          </a:r>
        </a:p>
      </dsp:txBody>
      <dsp:txXfrm>
        <a:off x="4097625" y="907624"/>
        <a:ext cx="1555927" cy="907624"/>
      </dsp:txXfrm>
    </dsp:sp>
    <dsp:sp modelId="{D318C695-F7D4-439F-A2C9-16B01A212A59}">
      <dsp:nvSpPr>
        <dsp:cNvPr id="0" name=""/>
        <dsp:cNvSpPr/>
      </dsp:nvSpPr>
      <dsp:spPr>
        <a:xfrm>
          <a:off x="3708643" y="1361436"/>
          <a:ext cx="3889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E6E76-EAB8-4197-8EC2-98156F7D2B2E}">
      <dsp:nvSpPr>
        <dsp:cNvPr id="0" name=""/>
        <dsp:cNvSpPr/>
      </dsp:nvSpPr>
      <dsp:spPr>
        <a:xfrm rot="5400000">
          <a:off x="2254732" y="1575221"/>
          <a:ext cx="1666709" cy="123799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D53A8-B462-4670-BB76-43DA2DE392A7}">
      <dsp:nvSpPr>
        <dsp:cNvPr id="0" name=""/>
        <dsp:cNvSpPr/>
      </dsp:nvSpPr>
      <dsp:spPr>
        <a:xfrm>
          <a:off x="4097625" y="1815248"/>
          <a:ext cx="1555927" cy="907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Scan</a:t>
          </a:r>
          <a:r>
            <a:rPr lang="zh-CN" altLang="en-US" sz="2200" kern="1200" dirty="0"/>
            <a:t>数据层</a:t>
          </a:r>
        </a:p>
      </dsp:txBody>
      <dsp:txXfrm>
        <a:off x="4097625" y="1815248"/>
        <a:ext cx="1555927" cy="907624"/>
      </dsp:txXfrm>
    </dsp:sp>
    <dsp:sp modelId="{79486837-F302-4F6D-9A7A-88E578AB53BA}">
      <dsp:nvSpPr>
        <dsp:cNvPr id="0" name=""/>
        <dsp:cNvSpPr/>
      </dsp:nvSpPr>
      <dsp:spPr>
        <a:xfrm>
          <a:off x="3708643" y="2269060"/>
          <a:ext cx="3889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1BD08-4457-4582-BE8E-DA19322D6145}">
      <dsp:nvSpPr>
        <dsp:cNvPr id="0" name=""/>
        <dsp:cNvSpPr/>
      </dsp:nvSpPr>
      <dsp:spPr>
        <a:xfrm rot="5400000">
          <a:off x="2714405" y="2467960"/>
          <a:ext cx="1190803" cy="79196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32BA5F1-8D45-48C6-A581-11BA5FA35973}" type="datetimeFigureOut">
              <a:rPr lang="zh-CN" altLang="en-US" smtClean="0"/>
              <a:pPr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45B28B8-5065-43A7-9034-D496D1F128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4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2022/8/23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609572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1219143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828715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2438287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3047858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30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02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73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1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904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09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 flipV="1">
            <a:off x="-1" y="0"/>
            <a:ext cx="121904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1110413" y="6787588"/>
            <a:ext cx="108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单圆角矩形 14"/>
          <p:cNvSpPr/>
          <p:nvPr userDrawn="1"/>
        </p:nvSpPr>
        <p:spPr>
          <a:xfrm rot="5400000">
            <a:off x="0" y="0"/>
            <a:ext cx="1080000" cy="1080000"/>
          </a:xfrm>
          <a:prstGeom prst="round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" y="78939"/>
            <a:ext cx="1066712" cy="10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-1" y="0"/>
            <a:ext cx="121904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110413" y="6787588"/>
            <a:ext cx="108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3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5pPr>
      <a:lvl6pPr marL="6095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6pPr>
      <a:lvl7pPr marL="121914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7pPr>
      <a:lvl8pPr marL="18287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8pPr>
      <a:lvl9pPr marL="243828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79" indent="-45717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990553" indent="-38098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523929" indent="-304786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2133501" indent="-304786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743073" indent="-304786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3352644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16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88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59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2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3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15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87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58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30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02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73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slide" Target="slide4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Box 59"/>
          <p:cNvSpPr txBox="1">
            <a:spLocks noChangeArrowheads="1"/>
          </p:cNvSpPr>
          <p:nvPr/>
        </p:nvSpPr>
        <p:spPr bwMode="auto">
          <a:xfrm>
            <a:off x="2383994" y="2191484"/>
            <a:ext cx="7422465" cy="178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400" b="1" spc="400" dirty="0" err="1">
                <a:solidFill>
                  <a:srgbClr val="00AAF0"/>
                </a:solidFill>
                <a:latin typeface="+mn-ea"/>
                <a:ea typeface="+mn-ea"/>
                <a:cs typeface="Arial" pitchFamily="34" charset="0"/>
              </a:rPr>
              <a:t>WeDID</a:t>
            </a:r>
            <a:r>
              <a:rPr lang="zh-CN" altLang="en-US" sz="5400" b="1" spc="400" dirty="0">
                <a:solidFill>
                  <a:srgbClr val="00AAF0"/>
                </a:solidFill>
                <a:latin typeface="+mn-ea"/>
                <a:ea typeface="+mn-ea"/>
                <a:cs typeface="Arial" pitchFamily="34" charset="0"/>
              </a:rPr>
              <a:t>合规监管框架</a:t>
            </a:r>
            <a:endParaRPr lang="en-US" altLang="zh-CN" sz="5400" b="1" spc="400" dirty="0">
              <a:solidFill>
                <a:srgbClr val="00AAF0"/>
              </a:solidFill>
              <a:latin typeface="+mn-ea"/>
              <a:ea typeface="+mn-ea"/>
              <a:cs typeface="Arial" pitchFamily="34" charset="0"/>
            </a:endParaRPr>
          </a:p>
          <a:p>
            <a:pPr algn="ctr"/>
            <a:r>
              <a:rPr lang="en-US" altLang="zh-CN" sz="5400" b="1" spc="400" dirty="0">
                <a:solidFill>
                  <a:srgbClr val="00AAF0"/>
                </a:solidFill>
                <a:latin typeface="+mn-ea"/>
                <a:ea typeface="+mn-ea"/>
                <a:cs typeface="Arial" pitchFamily="34" charset="0"/>
              </a:rPr>
              <a:t>2022-8-16</a:t>
            </a:r>
            <a:endParaRPr lang="zh-CN" altLang="en-US" sz="5400" b="1" spc="400" dirty="0">
              <a:solidFill>
                <a:srgbClr val="00AAF0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264" name="直接连接符 263"/>
          <p:cNvCxnSpPr/>
          <p:nvPr/>
        </p:nvCxnSpPr>
        <p:spPr>
          <a:xfrm>
            <a:off x="2831732" y="4858885"/>
            <a:ext cx="6526950" cy="0"/>
          </a:xfrm>
          <a:prstGeom prst="line">
            <a:avLst/>
          </a:prstGeom>
          <a:ln w="19050">
            <a:solidFill>
              <a:srgbClr val="00AA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4374178" y="4571481"/>
            <a:ext cx="3442058" cy="762182"/>
          </a:xfrm>
          <a:prstGeom prst="roundRect">
            <a:avLst/>
          </a:prstGeom>
          <a:solidFill>
            <a:srgbClr val="00A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/>
            <a:r>
              <a:rPr lang="zh-CN" altLang="en-US" sz="2000" dirty="0">
                <a:latin typeface="+mn-ea"/>
                <a:cs typeface="Arial" pitchFamily="34" charset="0"/>
              </a:rPr>
              <a:t>科技改变世界</a:t>
            </a:r>
            <a:endParaRPr lang="en-US" altLang="zh-CN" sz="2000" dirty="0">
              <a:latin typeface="+mn-ea"/>
              <a:cs typeface="Arial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524230" y="6215876"/>
            <a:ext cx="469077" cy="4692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167304" y="4572802"/>
            <a:ext cx="871613" cy="87192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8524098" y="5787248"/>
            <a:ext cx="586466" cy="58667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1428550" y="6287976"/>
            <a:ext cx="293234" cy="2933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238055" y="762158"/>
            <a:ext cx="208362" cy="208437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6149" y="1619613"/>
            <a:ext cx="277884" cy="2779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>
            <a:off x="571387" y="198043"/>
            <a:ext cx="571429" cy="57163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80911" y="571613"/>
            <a:ext cx="383842" cy="38398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315346" y="5536428"/>
            <a:ext cx="155972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5F5F5F"/>
                </a:solidFill>
                <a:latin typeface="+mn-ea"/>
                <a:ea typeface="+mn-ea"/>
                <a:cs typeface="Arial" pitchFamily="34" charset="0"/>
              </a:rPr>
              <a:t>topabomb@Weero.net</a:t>
            </a:r>
          </a:p>
        </p:txBody>
      </p:sp>
      <p:sp>
        <p:nvSpPr>
          <p:cNvPr id="27" name="TextBox 51"/>
          <p:cNvSpPr txBox="1"/>
          <p:nvPr/>
        </p:nvSpPr>
        <p:spPr>
          <a:xfrm>
            <a:off x="177252" y="6581316"/>
            <a:ext cx="27496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F5F5F"/>
                </a:solidFill>
                <a:latin typeface="+mn-ea"/>
                <a:ea typeface="+mn-ea"/>
                <a:cs typeface="Arial" pitchFamily="34" charset="0"/>
              </a:rPr>
              <a:t>内部资料，未经许可不得转发！</a:t>
            </a:r>
            <a:endParaRPr lang="en-US" altLang="zh-CN" sz="1400" dirty="0">
              <a:solidFill>
                <a:srgbClr val="5F5F5F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563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Entry_1">
            <a:hlinkClick r:id="rId26" action="ppaction://hlinksldjump"/>
            <a:extLst>
              <a:ext uri="{FF2B5EF4-FFF2-40B4-BE49-F238E27FC236}">
                <a16:creationId xmlns:a16="http://schemas.microsoft.com/office/drawing/2014/main" id="{56752C0F-B6F5-4173-BC87-1568687BE26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2636" y="1010573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整体架构</a:t>
            </a:r>
          </a:p>
        </p:txBody>
      </p:sp>
      <p:sp>
        <p:nvSpPr>
          <p:cNvPr id="3" name="MH_Number_1">
            <a:hlinkClick r:id="rId26" action="ppaction://hlinksldjump"/>
            <a:extLst>
              <a:ext uri="{FF2B5EF4-FFF2-40B4-BE49-F238E27FC236}">
                <a16:creationId xmlns:a16="http://schemas.microsoft.com/office/drawing/2014/main" id="{824DC9A2-A5F2-4D43-82DE-F50ECFFC492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48653" y="1082581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MH_Others_1">
            <a:extLst>
              <a:ext uri="{FF2B5EF4-FFF2-40B4-BE49-F238E27FC236}">
                <a16:creationId xmlns:a16="http://schemas.microsoft.com/office/drawing/2014/main" id="{AB04B817-D677-4867-AF84-4C2CDD7CA106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rot="20700000" flipH="1">
            <a:off x="4997959" y="1190571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Entry_2">
            <a:hlinkClick r:id="" action="ppaction://noaction"/>
            <a:extLst>
              <a:ext uri="{FF2B5EF4-FFF2-40B4-BE49-F238E27FC236}">
                <a16:creationId xmlns:a16="http://schemas.microsoft.com/office/drawing/2014/main" id="{EBC62FEB-47FA-41F5-AE89-ECE88722BFA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33591" y="2150602"/>
            <a:ext cx="3936125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合约审查</a:t>
            </a:r>
          </a:p>
        </p:txBody>
      </p:sp>
      <p:sp>
        <p:nvSpPr>
          <p:cNvPr id="6" name="MH_Number_2">
            <a:hlinkClick r:id="" action="ppaction://noaction"/>
            <a:extLst>
              <a:ext uri="{FF2B5EF4-FFF2-40B4-BE49-F238E27FC236}">
                <a16:creationId xmlns:a16="http://schemas.microsoft.com/office/drawing/2014/main" id="{BB8D0308-0557-4073-A380-9EEBFCDE446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45033" y="1613339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320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" name="MH_Others_2">
            <a:extLst>
              <a:ext uri="{FF2B5EF4-FFF2-40B4-BE49-F238E27FC236}">
                <a16:creationId xmlns:a16="http://schemas.microsoft.com/office/drawing/2014/main" id="{783DE20A-FAF3-41E3-A178-22ED226F2CAA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rot="20700000" flipH="1">
            <a:off x="5014625" y="1806436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MH_Others_1">
            <a:extLst>
              <a:ext uri="{FF2B5EF4-FFF2-40B4-BE49-F238E27FC236}">
                <a16:creationId xmlns:a16="http://schemas.microsoft.com/office/drawing/2014/main" id="{881672B6-DC3F-4C4A-8EFF-21B962370DD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MH_Others_2">
            <a:extLst>
              <a:ext uri="{FF2B5EF4-FFF2-40B4-BE49-F238E27FC236}">
                <a16:creationId xmlns:a16="http://schemas.microsoft.com/office/drawing/2014/main" id="{F2F5462E-2E2C-4E3D-8134-B90B5E6906B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874838" y="6022082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MH_Others_3">
            <a:extLst>
              <a:ext uri="{FF2B5EF4-FFF2-40B4-BE49-F238E27FC236}">
                <a16:creationId xmlns:a16="http://schemas.microsoft.com/office/drawing/2014/main" id="{8AFEA829-DE35-4568-9BF2-29FCE8C1D645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308781" y="420165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H_Others_4">
            <a:extLst>
              <a:ext uri="{FF2B5EF4-FFF2-40B4-BE49-F238E27FC236}">
                <a16:creationId xmlns:a16="http://schemas.microsoft.com/office/drawing/2014/main" id="{AA1A807D-BDD0-4907-9266-DEAA3C04C88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874838" y="2867096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36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MH_Others_5">
            <a:extLst>
              <a:ext uri="{FF2B5EF4-FFF2-40B4-BE49-F238E27FC236}">
                <a16:creationId xmlns:a16="http://schemas.microsoft.com/office/drawing/2014/main" id="{109257C0-737E-4665-A4B7-2BE3D2A6FD9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874838" y="3495178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MH_Entry_1">
            <a:hlinkClick r:id="rId26" action="ppaction://hlinksldjump"/>
            <a:extLst>
              <a:ext uri="{FF2B5EF4-FFF2-40B4-BE49-F238E27FC236}">
                <a16:creationId xmlns:a16="http://schemas.microsoft.com/office/drawing/2014/main" id="{5D9DE1C8-F8E0-481D-8AEB-BE97BDE248E4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33591" y="2698288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en-US" altLang="zh-CN" sz="24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Dapp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封禁</a:t>
            </a:r>
          </a:p>
        </p:txBody>
      </p:sp>
      <p:sp>
        <p:nvSpPr>
          <p:cNvPr id="21" name="MH_Number_1">
            <a:hlinkClick r:id="rId26" action="ppaction://hlinksldjump"/>
            <a:extLst>
              <a:ext uri="{FF2B5EF4-FFF2-40B4-BE49-F238E27FC236}">
                <a16:creationId xmlns:a16="http://schemas.microsoft.com/office/drawing/2014/main" id="{DB1D7457-D284-47FA-9610-F6EA4FAD6472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720311" y="2738765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" name="MH_Others_1">
            <a:extLst>
              <a:ext uri="{FF2B5EF4-FFF2-40B4-BE49-F238E27FC236}">
                <a16:creationId xmlns:a16="http://schemas.microsoft.com/office/drawing/2014/main" id="{B71C1120-4DF9-4399-BCE0-655909FA9EF4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rot="20700000" flipH="1">
            <a:off x="5014625" y="2929960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H_Entry_1">
            <a:hlinkClick r:id="rId26" action="ppaction://hlinksldjump"/>
            <a:extLst>
              <a:ext uri="{FF2B5EF4-FFF2-40B4-BE49-F238E27FC236}">
                <a16:creationId xmlns:a16="http://schemas.microsoft.com/office/drawing/2014/main" id="{CB96CC4E-932B-4E2C-85C3-D581F42153CA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33591" y="1575982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en-US" altLang="zh-CN" sz="24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UserProfile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MH_Number_1">
            <a:hlinkClick r:id="rId26" action="ppaction://hlinksldjump"/>
            <a:extLst>
              <a:ext uri="{FF2B5EF4-FFF2-40B4-BE49-F238E27FC236}">
                <a16:creationId xmlns:a16="http://schemas.microsoft.com/office/drawing/2014/main" id="{724D59F9-91E7-4AB1-8240-FB365679D85C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45033" y="2167200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1" name="MH_Others_1">
            <a:extLst>
              <a:ext uri="{FF2B5EF4-FFF2-40B4-BE49-F238E27FC236}">
                <a16:creationId xmlns:a16="http://schemas.microsoft.com/office/drawing/2014/main" id="{37A5707B-EBBE-4EE7-9CF5-B73518E7145B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20700000" flipH="1">
            <a:off x="5014625" y="2360298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Entry_1">
            <a:hlinkClick r:id="rId26" action="ppaction://hlinksldjump"/>
            <a:extLst>
              <a:ext uri="{FF2B5EF4-FFF2-40B4-BE49-F238E27FC236}">
                <a16:creationId xmlns:a16="http://schemas.microsoft.com/office/drawing/2014/main" id="{E0937B7C-A21D-D7A3-A38E-432E110B06EA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633591" y="3352363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交易审查</a:t>
            </a:r>
          </a:p>
        </p:txBody>
      </p:sp>
      <p:sp>
        <p:nvSpPr>
          <p:cNvPr id="9" name="MH_Number_1">
            <a:hlinkClick r:id="rId26" action="ppaction://hlinksldjump"/>
            <a:extLst>
              <a:ext uri="{FF2B5EF4-FFF2-40B4-BE49-F238E27FC236}">
                <a16:creationId xmlns:a16="http://schemas.microsoft.com/office/drawing/2014/main" id="{57A37797-8805-C6DB-2204-E499D8939D2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720311" y="3392840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MH_Others_1">
            <a:extLst>
              <a:ext uri="{FF2B5EF4-FFF2-40B4-BE49-F238E27FC236}">
                <a16:creationId xmlns:a16="http://schemas.microsoft.com/office/drawing/2014/main" id="{1C71BD82-8E7B-798E-5CCD-B2D558AEE6E9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rot="20700000" flipH="1">
            <a:off x="5014625" y="3584035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Entry_1">
            <a:hlinkClick r:id="rId26" action="ppaction://hlinksldjump"/>
            <a:extLst>
              <a:ext uri="{FF2B5EF4-FFF2-40B4-BE49-F238E27FC236}">
                <a16:creationId xmlns:a16="http://schemas.microsoft.com/office/drawing/2014/main" id="{6EE17E99-7B8C-3538-A9A4-DB5A5864AD6C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633591" y="3954299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可信跨链</a:t>
            </a:r>
          </a:p>
        </p:txBody>
      </p:sp>
      <p:sp>
        <p:nvSpPr>
          <p:cNvPr id="17" name="MH_Number_1">
            <a:hlinkClick r:id="rId26" action="ppaction://hlinksldjump"/>
            <a:extLst>
              <a:ext uri="{FF2B5EF4-FFF2-40B4-BE49-F238E27FC236}">
                <a16:creationId xmlns:a16="http://schemas.microsoft.com/office/drawing/2014/main" id="{1D063D05-4C58-C46B-FD69-8A7AF4073F34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720311" y="3994776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8" name="MH_Others_1">
            <a:extLst>
              <a:ext uri="{FF2B5EF4-FFF2-40B4-BE49-F238E27FC236}">
                <a16:creationId xmlns:a16="http://schemas.microsoft.com/office/drawing/2014/main" id="{0F5BFD69-2B5B-F7F4-C6D2-A940FAEDEFF6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20700000" flipH="1">
            <a:off x="5014625" y="4185971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3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​​ 14"/>
          <p:cNvCxnSpPr>
            <a:cxnSpLocks/>
          </p:cNvCxnSpPr>
          <p:nvPr/>
        </p:nvCxnSpPr>
        <p:spPr>
          <a:xfrm>
            <a:off x="550590" y="1125005"/>
            <a:ext cx="10873208" cy="533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8"/>
          <p:cNvSpPr txBox="1">
            <a:spLocks noChangeArrowheads="1"/>
          </p:cNvSpPr>
          <p:nvPr/>
        </p:nvSpPr>
        <p:spPr bwMode="gray">
          <a:xfrm>
            <a:off x="1630710" y="509458"/>
            <a:ext cx="8136904" cy="6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整体架构</a:t>
            </a:r>
            <a:endParaRPr lang="zh-CN" altLang="en-US" sz="1600" kern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2" name="圆角矩形 22">
            <a:extLst>
              <a:ext uri="{FF2B5EF4-FFF2-40B4-BE49-F238E27FC236}">
                <a16:creationId xmlns:a16="http://schemas.microsoft.com/office/drawing/2014/main" id="{FE98BA42-4C16-4321-B99C-AFED948673E0}"/>
              </a:ext>
            </a:extLst>
          </p:cNvPr>
          <p:cNvSpPr/>
          <p:nvPr/>
        </p:nvSpPr>
        <p:spPr>
          <a:xfrm rot="10800000" flipV="1">
            <a:off x="1270670" y="1198077"/>
            <a:ext cx="9361040" cy="542475"/>
          </a:xfrm>
          <a:prstGeom prst="roundRect">
            <a:avLst>
              <a:gd name="adj" fmla="val 2379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5405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Factory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合约创建的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Profile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承载基于多签的安全机制。</a:t>
            </a:r>
            <a:endParaRPr lang="en-US" altLang="zh-CN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A0EDE1BB-01DA-7124-5D8C-3204A7DF9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8219197"/>
              </p:ext>
            </p:extLst>
          </p:nvPr>
        </p:nvGraphicFramePr>
        <p:xfrm>
          <a:off x="5590540" y="1917626"/>
          <a:ext cx="6120680" cy="4149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B7438757-339D-AB59-9CA9-61F36C7B784B}"/>
              </a:ext>
            </a:extLst>
          </p:cNvPr>
          <p:cNvSpPr/>
          <p:nvPr/>
        </p:nvSpPr>
        <p:spPr>
          <a:xfrm>
            <a:off x="838622" y="1845618"/>
            <a:ext cx="5112568" cy="4504512"/>
          </a:xfrm>
          <a:prstGeom prst="wedgeRectCallout">
            <a:avLst>
              <a:gd name="adj1" fmla="val 53396"/>
              <a:gd name="adj2" fmla="val -11542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 err="1">
                <a:solidFill>
                  <a:schemeClr val="accent4"/>
                </a:solidFill>
              </a:rPr>
              <a:t>Evm</a:t>
            </a:r>
            <a:r>
              <a:rPr lang="zh-CN" altLang="en-US" b="1" dirty="0">
                <a:solidFill>
                  <a:schemeClr val="accent4"/>
                </a:solidFill>
              </a:rPr>
              <a:t>共识层</a:t>
            </a:r>
            <a:endParaRPr lang="en-US" altLang="zh-CN" b="1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可在任何时候嵌入审查模块，针对来源、目标、转移、传递数据进行审查；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Solidity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或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</a:rPr>
              <a:t>Wasm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智能合约进行开发，可灵活升级；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对每次调用进行检查，阻止不合规的调用执行；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分布式共识规避了某节点作恶的可能性；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4"/>
                </a:solidFill>
              </a:rPr>
              <a:t>Rpc</a:t>
            </a:r>
            <a:r>
              <a:rPr lang="zh-CN" altLang="en-US" b="1" dirty="0">
                <a:solidFill>
                  <a:schemeClr val="accent4"/>
                </a:solidFill>
              </a:rPr>
              <a:t>调用层</a:t>
            </a:r>
            <a:endParaRPr lang="en-US" altLang="zh-CN" b="1" dirty="0">
              <a:solidFill>
                <a:schemeClr val="accent4"/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4"/>
                </a:solidFill>
              </a:rPr>
              <a:t>Scan</a:t>
            </a:r>
            <a:r>
              <a:rPr lang="zh-CN" altLang="en-US" b="1" dirty="0">
                <a:solidFill>
                  <a:schemeClr val="accent4"/>
                </a:solidFill>
              </a:rPr>
              <a:t>数据层</a:t>
            </a:r>
          </a:p>
        </p:txBody>
      </p:sp>
    </p:spTree>
    <p:extLst>
      <p:ext uri="{BB962C8B-B14F-4D97-AF65-F5344CB8AC3E}">
        <p14:creationId xmlns:p14="http://schemas.microsoft.com/office/powerpoint/2010/main" val="410151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524230" y="6215876"/>
            <a:ext cx="469077" cy="4692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167304" y="4572802"/>
            <a:ext cx="871613" cy="87192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8524098" y="5787248"/>
            <a:ext cx="586466" cy="58667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428550" y="6287976"/>
            <a:ext cx="293234" cy="2933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38055" y="762158"/>
            <a:ext cx="208362" cy="208437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6149" y="1619613"/>
            <a:ext cx="277884" cy="2779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571387" y="198043"/>
            <a:ext cx="571429" cy="57163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80911" y="571613"/>
            <a:ext cx="383842" cy="38398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2" name="TextBox 59"/>
          <p:cNvSpPr txBox="1">
            <a:spLocks noChangeArrowheads="1"/>
          </p:cNvSpPr>
          <p:nvPr/>
        </p:nvSpPr>
        <p:spPr bwMode="auto">
          <a:xfrm>
            <a:off x="4029364" y="3657142"/>
            <a:ext cx="3866042" cy="147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8800" b="1" spc="400" dirty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rPr>
              <a:t>Thanks</a:t>
            </a:r>
            <a:endParaRPr lang="zh-CN" altLang="en-US" sz="8800" b="1" spc="400" dirty="0">
              <a:solidFill>
                <a:schemeClr val="bg2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7" name="TextBox 51"/>
          <p:cNvSpPr txBox="1"/>
          <p:nvPr/>
        </p:nvSpPr>
        <p:spPr>
          <a:xfrm>
            <a:off x="177252" y="6581316"/>
            <a:ext cx="27496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F5F5F"/>
                </a:solidFill>
                <a:latin typeface="+mn-ea"/>
                <a:ea typeface="+mn-ea"/>
                <a:cs typeface="Arial" pitchFamily="34" charset="0"/>
              </a:rPr>
              <a:t>内部资料，未经许可不得转发！</a:t>
            </a:r>
            <a:endParaRPr lang="en-US" altLang="zh-CN" sz="1400" dirty="0">
              <a:solidFill>
                <a:srgbClr val="5F5F5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8" name="TextBox 59">
            <a:extLst>
              <a:ext uri="{FF2B5EF4-FFF2-40B4-BE49-F238E27FC236}">
                <a16:creationId xmlns:a16="http://schemas.microsoft.com/office/drawing/2014/main" id="{AC2CE32B-85C9-4FDE-B0C2-A25E5BCCF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934" y="1989634"/>
            <a:ext cx="4965446" cy="147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800" b="1" spc="400" dirty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rPr>
              <a:t>感谢聆听</a:t>
            </a: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1e23aa3dfefa2dda7d344b154acf39862a589a"/>
  <p:tag name="ISPRING_PLAYERS_CUSTOMIZATION" val="UEsDBBQAAgAIAImQhE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iZCER6uvADQSAwAAYQsAACcAAAB1bml2ZXJzYWwvZmxhc2hfcHVibGlzaGluZ19zZXR0aW5ncy54bWzVVt1SGjEUvucpMul4KYsWq2V2cTr8TB0VGKFVr5ywCWzGbLJNsiBe9Wn6YH2SnmwEYbTOqnWmDheQk3O+8/+R8PAmFWjGtOFKRninWsOIyVhRLqcR/jbqbh9gZCyRlAglWYSlwuiwWQmzfCy4SYbMWlA1CGCkaWQ2wom1WSMI5vN5lZtMu1slcgv4phqrNMg0M0xapoNMkAV82UXGDG5WKgiFXnSqaC4Y4hRCkNxFR0RXEJPgwKuNSXw91SqXtKWE0khPxxH+UGu5z1LHQ7V5yqRLzjRB6MS2QSjlLh4ihvyWoYTxaQKB79cxmnNqkwjv1h0KaAcPUQpsnwNxKC0FyUh7B58ySyixxB+9P8turFkKvIguJEl5PIIb5PKPcHt09fVy0Dk7OeodX436/ZPR0cAHUdgEmzhhsOkohIBUrmO28hMSa0mcQNxgMyHCsDBYFy3VJkpuBOfOaKwE1L6wgnlIx4z2SMrWujG85rILmjsYTSARsYjwF82JwIhbIni8Mjb52Fhui/531zURYMGcMXQ6xPfufXXihGjD1sNa3hhX87h5rnJB0ULlSPBrhqxCkH+ewq+EofXmoIlWaSGF8bHICA4eZ5zNGT0sanoH+DdHl+AizcESJjcTzHoPP3J+i8ZsojTgMjKDGQc5Nx6/+izgjBhzD0qWMW4NT47anaujXrtzseUSJHRGZPxMcGg4SzP7FvgEcpcKXAihoJprEFCZmOSGFf2hnBZqZdIs7Tshs6LprpEFKLSbQzweEy5iGE0uc1YWMCYSKSkWiMSwQsaN0Iyr3IDED4uHNi8K0JsiLotQp7BB4ExTpsug1XZ2P9b3Pu0ffG5Ug98/f20/aXRHKwNBnDfPK60niWVFLg93LgwcFzxODVbn/yczDM4638vUtde5GJXqZmdYCq5fRqt/XEbrzFPZYI3GypidEy2BiN6Fag84c+oJGlhT8JRbRv/lOrxgpF/1b+f34W1G+g1zfs0av5uU/Wn1cNp4KYXBo085d5NyyVMohGPv1fuvuVevwdvr0atKBdA2n8XNyh9QSwMEFAACAAgAiZCER+ShKwC+AgAAVQoAACEAAAB1bml2ZXJzYWwvZmxhc2hfc2tpbl9zZXR0aW5ncy54bWyVVsFu2zAMve8rguxeZ+u6boAaIE1ToEC3FmvRu2wzthBZMiQ5Xf5+oizXUhInXogCEfkeSVEkU6I3TMw/TSYkk1yqFzCGiUKjptNNWH4zTRtjpLjIpDAgzIWQqqJ8Ov987z4kcchzLLkFNZazphn0YWazy/vFbAzFx7i6RhkiZLKqqdg9ykJepDTbFEo2Ij+bWrmrQXEmNpjRz+vlajAAZ9o8GKiinFY/UMZRagVaA6b0fYVylsVpCryLNHOfkZw+1Onb79G2TDPjaIsvKEO0mhYQF3m2RBnGC+s9fpVrlNMEA3+NhV5+RRmEcroDFTtfXKEMMmTd1P/TI7WSBRY05px+xA8OlzS342cJdzOUswS8EAY6+wq+PN/uUAKQ/xrOPcFxVZI/Y133FgI+esphblQDJOlOrU2X8v2pMXY+YL6mXFtAqOpBzzbpZ9rozk2s63F/4J2JPPTlNT3kTfKmgmWbcOAu1vf45fLW7YrQ6YcuyFDB1iuDFHtlj/xt63qADJQ98oWzHJ4E3x1msG9qSd0j31L/nKfrb60gqD3m3tqdOitGesTR1UGqXtFhKpnDXGM6r6wCfDeSOF2bUnKQExF0ywpqmBS/EJfu3GU0SfYMvteOdxYxzHA41nAuR7umw3K5c9yP3ho3ZPuz0F+uPU+M3eI3U2oMzcrK/izp6cTz7JjYwkyT4wzckxYO6kGsZcBxsYdIFVUbUK9S8rFhhDSgx7qX7XANwUkS1IAkx6tMvJNj5RdNlYJa2VdjoLsqx8oWWLKi5PbPvDF4h3yPMWBtqaa0/gRlH30ZKHwTAFVZ2XVte2gtVcMN47CFbvgDhbvy0N2Itl061HAL8whrE7ac14zqSb8r+l6Jd0igP4J/s2lFjvcsI9re0FS7m0WT363hPpdoMXfrDJsv3GTu7HspcmzthxW0Svx38h9QSwMEFAACAAgAiZCER9XqJ9PnAgAAcgoAACYAAAB1bml2ZXJzYWwvaHRtbF9wdWJsaXNoaW5nX3NldHRpbmdzLnhtbNVWzU4bMRC+5yksVxzJAqWFok1QRYKIoElE0gInNFk7WQuvvbW9CeHUp+mD9Uk6XhNIBEULgqpVDonHM9988xvH+9eZJFNurNCqQTfrG5RwlWgm1KRBvw4P13cpsQ4UA6kVb1ClKdlv1uK8GElh0wF3DlUtQRhl93LXoKlz+V4UzWazurC58bdaFg7xbT3RWZQbbrly3ES5hDl+uXnOLW3WaoTEQfRFs0JyIhhSUMKzA3nkMkmjoDWC5GpidKHYgZbaEDMZNei7jQP/WegEpJbIuPKx2SYKvdjtAWPC0wE5EDecpFxMUuS9s03JTDCXNujWtkdB7eghSokdQgCPcqAxFuVu4TPugIGDcAz+HL92diEIIjZXkIlkiDfEh9+greHl0UW/fXrS6R5fDnu9k2GnH0iUNtEqThytOoqRkC5Mwu/8xOAcJCnyRpsxSMvjaFm0UBtrtULOn8lIS0x9aUXJGJnKeYN+NgIkJcKBFMndrQMz4e5QSIzB227Wx8rRe8AQb5KCsXzZ0eLG+iwmzTNdSEbmuiBSXHHiNMGIigx/pZwsp5uMjc5KqQTriJWCcTIVfMbZfpmlW8A/ObpAF1mBltiKueQuePheiBsy4mNtEJfDFJsW5cIG/PqzgHOw9h4UFhzXBiedVvuy0221z9d8gMCmoJJngmMJeZa7t8AHjF1pdCGlxmwuQWBmEigsL+vDBCvVqoRZ2XcK07LovpAlKJZbIJ+AiRcJtpZQBa8KmIAiWsk5gQSHwvoWmgpdWJSEZgnQ9kUEgykRqqQ6wQWFzgzjpgraxubW++0PH3d2P+3Vo18/fq4/aXS7KPoSvLewKQ6eXBV36+LhzMWRn9DHh92Z4m/Nev+0/a1Kprrt82Gl+rQHleB6VbR6x1W0TsNy6i8tpipmZ2AUrpb/QrWLW3ASVi7uQSky4Th7zQZ/QZM+/Y8UWviVmvQNo3hy1P7dIMLp7gGy8uKIo0efRDWUr74Tm7XfUEsDBBQAAgAIAImQhEcAu+QqngEAAB8GAAAfAAAAdW5pdmVyc2FsL2h0bWxfc2tpbl9zZXR0aW5ncy5qc42UTW/CMAyG7/wKlF0n1I0xtt0QH9IkDpPGbdohLaZUpEmVhI4O8d9XlwFN6o7FF/Ly5HXsKt53uuViEeu+dPfV72r/5u4rDVCzegu3ri5a9BR1ZkSyhEWSgkgkMA/JT0fP8uFCUMZMVqZh8Y62pubHFP6z4sLU8Yyw0IRmqMM5AX4R2o46/H0WO7W6jjXVGh1urVWyFylpQdqeVDrlFcNuZtWql+jBKgd9BV3xCBzTIOjPRkEbeXEcDDHqXKTSjMtirmLVC3m0ibXaymVb/nWRgS4/+eY37fNwPHXsRGLsq4XUTzx9wmgnMw3GwG/exykGCQsegqj5BtX6A3WMmwV5dJ6YxJ7o0R1Gnc54DI0uBWMMF5OlV6ObQ4wmZ2Fnj0T/HsMhBC9AN6xGAwwHVNk2+8cHzLSKsSMNtNnzMyoUXyYyPnKTAIPk8LJo29a9S6EPEwzmPCHlPaE19fzSttnhg4YArTOWTnmNl3dO2QlKlEQORWjUtMrpOWL9OYL7jy7j1vJonZbjoRyOZRu43oBeKCXK239eu6efq3P4AVBLAwQUAAIACACJkIR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iZCE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iZCE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iZCER+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+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+B4AABcAAAAAAAAAAAAAAAAA9BYAAHVuaXZlcnNhbC91bml2ZXJzYWwucG5nUEsBAgAAFAACAAgAirpzR9IooFJKAAAAawAAABsAAAAAAAAAAQAAAAAAOiEAAHVuaXZlcnNhbC91bml2ZXJzYWwucG5nLnhtbFBLBQYAAAAACwALAEkDAAC9IQAAAAA="/>
  <p:tag name="ISPRING_ULTRA_SCORM_COURSE_ID" val="19D12169-10B6-4984-8CE8-8968B0B22BA0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ULTRA_SCORM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3F3F3F"/>
      </a:dk1>
      <a:lt1>
        <a:sysClr val="window" lastClr="FFFFFF"/>
      </a:lt1>
      <a:dk2>
        <a:srgbClr val="7F7F7F"/>
      </a:dk2>
      <a:lt2>
        <a:srgbClr val="7F7F7F"/>
      </a:lt2>
      <a:accent1>
        <a:srgbClr val="00AAF0"/>
      </a:accent1>
      <a:accent2>
        <a:srgbClr val="00AAF0"/>
      </a:accent2>
      <a:accent3>
        <a:srgbClr val="00AAF0"/>
      </a:accent3>
      <a:accent4>
        <a:srgbClr val="00AAF0"/>
      </a:accent4>
      <a:accent5>
        <a:srgbClr val="7F7F7F"/>
      </a:accent5>
      <a:accent6>
        <a:srgbClr val="7F7F7F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30219</TotalTime>
  <Words>146</Words>
  <Application>Microsoft Office PowerPoint</Application>
  <PresentationFormat>自定义</PresentationFormat>
  <Paragraphs>37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微软雅黑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kingpub</dc:creator>
  <cp:keywords>plus206</cp:keywords>
  <cp:lastModifiedBy>华 磊</cp:lastModifiedBy>
  <cp:revision>1783</cp:revision>
  <cp:lastPrinted>2017-12-28T14:19:06Z</cp:lastPrinted>
  <dcterms:created xsi:type="dcterms:W3CDTF">2015-04-24T01:01:13Z</dcterms:created>
  <dcterms:modified xsi:type="dcterms:W3CDTF">2022-08-23T03:50:18Z</dcterms:modified>
  <cp:category>plus206</cp:category>
</cp:coreProperties>
</file>