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5" r:id="rId2"/>
    <p:sldId id="512" r:id="rId3"/>
    <p:sldId id="518" r:id="rId4"/>
    <p:sldId id="459" r:id="rId5"/>
  </p:sldIdLst>
  <p:sldSz cx="12190413" cy="6859588"/>
  <p:notesSz cx="7104063" cy="10234613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2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858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430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02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573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02"/>
    <a:srgbClr val="21C0FF"/>
    <a:srgbClr val="FFFFFF"/>
    <a:srgbClr val="00AAF0"/>
    <a:srgbClr val="FF0066"/>
    <a:srgbClr val="5F5F5F"/>
    <a:srgbClr val="EEEEEE"/>
    <a:srgbClr val="080808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4922" autoAdjust="0"/>
  </p:normalViewPr>
  <p:slideViewPr>
    <p:cSldViewPr>
      <p:cViewPr varScale="1">
        <p:scale>
          <a:sx n="39" d="100"/>
          <a:sy n="39" d="100"/>
        </p:scale>
        <p:origin x="759" y="30"/>
      </p:cViewPr>
      <p:guideLst>
        <p:guide orient="horz" pos="1620"/>
        <p:guide pos="2880"/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32BA5F1-8D45-48C6-A581-11BA5FA35973}" type="datetimeFigureOut">
              <a:rPr lang="zh-CN" altLang="en-US" smtClean="0"/>
              <a:pPr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5B28B8-5065-43A7-9034-D496D1F128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2022/8/17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9572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9143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8715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8287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7858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30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02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73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0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9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 rot="5400000">
            <a:off x="0" y="0"/>
            <a:ext cx="1080000" cy="108000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" y="78939"/>
            <a:ext cx="1066712" cy="10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4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28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79" indent="-45717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53" indent="-38098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29" indent="-304786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01" indent="-30478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073" indent="-30478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644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16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88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59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5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7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58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4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59"/>
          <p:cNvSpPr txBox="1">
            <a:spLocks noChangeArrowheads="1"/>
          </p:cNvSpPr>
          <p:nvPr/>
        </p:nvSpPr>
        <p:spPr bwMode="auto">
          <a:xfrm>
            <a:off x="2383994" y="2191484"/>
            <a:ext cx="7422465" cy="178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b="1" spc="400" dirty="0" err="1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WeDID</a:t>
            </a:r>
            <a:r>
              <a:rPr lang="zh-CN" altLang="en-US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合规监管框架</a:t>
            </a:r>
            <a:endParaRPr lang="en-US" altLang="zh-CN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  <a:p>
            <a:pPr algn="ctr"/>
            <a:r>
              <a:rPr lang="en-US" altLang="zh-CN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2022-8-16</a:t>
            </a:r>
            <a:endParaRPr lang="zh-CN" altLang="en-US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2831732" y="4858885"/>
            <a:ext cx="6526950" cy="0"/>
          </a:xfrm>
          <a:prstGeom prst="line">
            <a:avLst/>
          </a:prstGeom>
          <a:ln w="19050">
            <a:solidFill>
              <a:srgbClr val="00A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4374178" y="4571481"/>
            <a:ext cx="3442058" cy="762182"/>
          </a:xfrm>
          <a:prstGeom prst="roundRect">
            <a:avLst/>
          </a:prstGeom>
          <a:solidFill>
            <a:srgbClr val="00A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/>
            <a:r>
              <a:rPr lang="zh-CN" altLang="en-US" sz="2000" dirty="0">
                <a:latin typeface="+mn-ea"/>
                <a:cs typeface="Arial" pitchFamily="34" charset="0"/>
              </a:rPr>
              <a:t>科技改变世界</a:t>
            </a:r>
            <a:endParaRPr lang="en-US" altLang="zh-CN" sz="2000" dirty="0">
              <a:latin typeface="+mn-ea"/>
              <a:cs typeface="Arial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15346" y="5536428"/>
            <a:ext cx="155972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topabomb@Weero.net</a:t>
            </a: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6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56752C0F-B6F5-4173-BC87-1568687BE26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2636" y="101057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总体架构</a:t>
            </a:r>
          </a:p>
        </p:txBody>
      </p:sp>
      <p:sp>
        <p:nvSpPr>
          <p:cNvPr id="3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824DC9A2-A5F2-4D43-82DE-F50ECFFC49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8653" y="1082581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MH_Others_1">
            <a:extLst>
              <a:ext uri="{FF2B5EF4-FFF2-40B4-BE49-F238E27FC236}">
                <a16:creationId xmlns:a16="http://schemas.microsoft.com/office/drawing/2014/main" id="{AB04B817-D677-4867-AF84-4C2CDD7CA10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rot="20700000" flipH="1">
            <a:off x="4997959" y="11905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Entry_2">
            <a:hlinkClick r:id="" action="ppaction://noaction"/>
            <a:extLst>
              <a:ext uri="{FF2B5EF4-FFF2-40B4-BE49-F238E27FC236}">
                <a16:creationId xmlns:a16="http://schemas.microsoft.com/office/drawing/2014/main" id="{EBC62FEB-47FA-41F5-AE89-ECE88722BFA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3591" y="2150602"/>
            <a:ext cx="3936125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合约审查</a:t>
            </a:r>
          </a:p>
        </p:txBody>
      </p:sp>
      <p:sp>
        <p:nvSpPr>
          <p:cNvPr id="6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BB8D0308-0557-4073-A380-9EEBFCDE44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5033" y="1613339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32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MH_Others_2">
            <a:extLst>
              <a:ext uri="{FF2B5EF4-FFF2-40B4-BE49-F238E27FC236}">
                <a16:creationId xmlns:a16="http://schemas.microsoft.com/office/drawing/2014/main" id="{783DE20A-FAF3-41E3-A178-22ED226F2CA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rot="20700000" flipH="1">
            <a:off x="5014625" y="1806436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881672B6-DC3F-4C4A-8EFF-21B962370DD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s_2">
            <a:extLst>
              <a:ext uri="{FF2B5EF4-FFF2-40B4-BE49-F238E27FC236}">
                <a16:creationId xmlns:a16="http://schemas.microsoft.com/office/drawing/2014/main" id="{F2F5462E-2E2C-4E3D-8134-B90B5E6906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74838" y="6022082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s_3">
            <a:extLst>
              <a:ext uri="{FF2B5EF4-FFF2-40B4-BE49-F238E27FC236}">
                <a16:creationId xmlns:a16="http://schemas.microsoft.com/office/drawing/2014/main" id="{8AFEA829-DE35-4568-9BF2-29FCE8C1D64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08781" y="420165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s_4">
            <a:extLst>
              <a:ext uri="{FF2B5EF4-FFF2-40B4-BE49-F238E27FC236}">
                <a16:creationId xmlns:a16="http://schemas.microsoft.com/office/drawing/2014/main" id="{AA1A807D-BDD0-4907-9266-DEAA3C04C8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4838" y="2867096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3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MH_Others_5">
            <a:extLst>
              <a:ext uri="{FF2B5EF4-FFF2-40B4-BE49-F238E27FC236}">
                <a16:creationId xmlns:a16="http://schemas.microsoft.com/office/drawing/2014/main" id="{109257C0-737E-4665-A4B7-2BE3D2A6FD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874838" y="3495178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5D9DE1C8-F8E0-481D-8AEB-BE97BDE248E4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3591" y="2698288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Dapp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封禁</a:t>
            </a:r>
          </a:p>
        </p:txBody>
      </p:sp>
      <p:sp>
        <p:nvSpPr>
          <p:cNvPr id="21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DB1D7457-D284-47FA-9610-F6EA4FAD647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0311" y="2738765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MH_Others_1">
            <a:extLst>
              <a:ext uri="{FF2B5EF4-FFF2-40B4-BE49-F238E27FC236}">
                <a16:creationId xmlns:a16="http://schemas.microsoft.com/office/drawing/2014/main" id="{B71C1120-4DF9-4399-BCE0-655909FA9EF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rot="20700000" flipH="1">
            <a:off x="5014625" y="2929960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CB96CC4E-932B-4E2C-85C3-D581F42153C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3591" y="1575982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724D59F9-91E7-4AB1-8240-FB365679D85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45033" y="216720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MH_Others_1">
            <a:extLst>
              <a:ext uri="{FF2B5EF4-FFF2-40B4-BE49-F238E27FC236}">
                <a16:creationId xmlns:a16="http://schemas.microsoft.com/office/drawing/2014/main" id="{37A5707B-EBBE-4EE7-9CF5-B73518E7145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20700000" flipH="1">
            <a:off x="5014625" y="2360298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E0937B7C-A21D-D7A3-A38E-432E110B06E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33591" y="335236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交易审查</a:t>
            </a:r>
          </a:p>
        </p:txBody>
      </p:sp>
      <p:sp>
        <p:nvSpPr>
          <p:cNvPr id="9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57A37797-8805-C6DB-2204-E499D8939D2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0311" y="339284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MH_Others_1">
            <a:extLst>
              <a:ext uri="{FF2B5EF4-FFF2-40B4-BE49-F238E27FC236}">
                <a16:creationId xmlns:a16="http://schemas.microsoft.com/office/drawing/2014/main" id="{1C71BD82-8E7B-798E-5CCD-B2D558AEE6E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rot="20700000" flipH="1">
            <a:off x="5014625" y="3584035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6EE17E99-7B8C-3538-A9A4-DB5A5864AD6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33591" y="3954299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可信跨链</a:t>
            </a:r>
          </a:p>
        </p:txBody>
      </p:sp>
      <p:sp>
        <p:nvSpPr>
          <p:cNvPr id="17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1D063D05-4C58-C46B-FD69-8A7AF4073F3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20311" y="3994776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MH_Others_1">
            <a:extLst>
              <a:ext uri="{FF2B5EF4-FFF2-40B4-BE49-F238E27FC236}">
                <a16:creationId xmlns:a16="http://schemas.microsoft.com/office/drawing/2014/main" id="{0F5BFD69-2B5B-F7F4-C6D2-A940FAEDEF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20700000" flipH="1">
            <a:off x="5014625" y="41859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创建过程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Factory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合约创建的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承载基于多签的安全机制。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B0DC6D-A3F1-5C59-61E3-611CADFB0C1C}"/>
              </a:ext>
            </a:extLst>
          </p:cNvPr>
          <p:cNvSpPr/>
          <p:nvPr/>
        </p:nvSpPr>
        <p:spPr>
          <a:xfrm>
            <a:off x="1270670" y="1917626"/>
            <a:ext cx="2451384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7F8CE-42E0-7C39-94B7-0CC2161EAAD1}"/>
              </a:ext>
            </a:extLst>
          </p:cNvPr>
          <p:cNvSpPr/>
          <p:nvPr/>
        </p:nvSpPr>
        <p:spPr>
          <a:xfrm>
            <a:off x="1270670" y="191762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WeDID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88FCC-C9B1-FCD5-C690-E651E0C65E29}"/>
              </a:ext>
            </a:extLst>
          </p:cNvPr>
          <p:cNvSpPr/>
          <p:nvPr/>
        </p:nvSpPr>
        <p:spPr>
          <a:xfrm>
            <a:off x="8180326" y="1888016"/>
            <a:ext cx="2451384" cy="442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DBF15-1884-BABC-1FAB-ADCC07DC336F}"/>
              </a:ext>
            </a:extLst>
          </p:cNvPr>
          <p:cNvSpPr/>
          <p:nvPr/>
        </p:nvSpPr>
        <p:spPr>
          <a:xfrm>
            <a:off x="8180326" y="188801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C2C567-5662-B169-94BD-B520B42C31F1}"/>
              </a:ext>
            </a:extLst>
          </p:cNvPr>
          <p:cNvSpPr/>
          <p:nvPr/>
        </p:nvSpPr>
        <p:spPr>
          <a:xfrm>
            <a:off x="4070094" y="3429794"/>
            <a:ext cx="1404156" cy="484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841C12-A8EB-B422-881D-05F9E5F2533D}"/>
              </a:ext>
            </a:extLst>
          </p:cNvPr>
          <p:cNvSpPr/>
          <p:nvPr/>
        </p:nvSpPr>
        <p:spPr>
          <a:xfrm>
            <a:off x="1426048" y="2567229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4.1</a:t>
            </a:r>
            <a:r>
              <a:rPr lang="zh-CN" altLang="en-US" sz="1400" dirty="0"/>
              <a:t>创建</a:t>
            </a:r>
            <a:r>
              <a:rPr lang="en-US" altLang="zh-CN" sz="1400" dirty="0"/>
              <a:t>Profile</a:t>
            </a:r>
            <a:r>
              <a:rPr lang="zh-CN" altLang="en-US" sz="1400" dirty="0"/>
              <a:t>（多签）（</a:t>
            </a:r>
            <a:r>
              <a:rPr lang="en-US" altLang="zh-CN" sz="1400" dirty="0"/>
              <a:t>Set Owner=EOA</a:t>
            </a:r>
            <a:r>
              <a:rPr lang="zh-CN" altLang="en-US" sz="1400" dirty="0"/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6AB523-8F36-D6AB-5751-4146C50B9BD0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4772172" y="2365889"/>
            <a:ext cx="0" cy="1063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B553DD-DFE9-F1E7-7426-A6F5F762B41F}"/>
              </a:ext>
            </a:extLst>
          </p:cNvPr>
          <p:cNvSpPr/>
          <p:nvPr/>
        </p:nvSpPr>
        <p:spPr>
          <a:xfrm>
            <a:off x="3953193" y="1939619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</a:t>
            </a:r>
            <a:r>
              <a:rPr lang="zh-CN" altLang="en-US" sz="1400" dirty="0"/>
              <a:t>离线创建</a:t>
            </a:r>
            <a:r>
              <a:rPr lang="en-US" altLang="zh-CN" sz="1400" dirty="0"/>
              <a:t>EOA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8C1142-568E-65B8-B42C-784AA9239787}"/>
              </a:ext>
            </a:extLst>
          </p:cNvPr>
          <p:cNvCxnSpPr>
            <a:cxnSpLocks/>
            <a:stCxn id="13" idx="3"/>
            <a:endCxn id="1054" idx="1"/>
          </p:cNvCxnSpPr>
          <p:nvPr/>
        </p:nvCxnSpPr>
        <p:spPr>
          <a:xfrm>
            <a:off x="5591150" y="2152754"/>
            <a:ext cx="289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46C8EE-C2F8-19FD-DF74-B67793AD7131}"/>
              </a:ext>
            </a:extLst>
          </p:cNvPr>
          <p:cNvSpPr/>
          <p:nvPr/>
        </p:nvSpPr>
        <p:spPr>
          <a:xfrm>
            <a:off x="1426048" y="4214017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</a:t>
            </a:r>
            <a:r>
              <a:rPr lang="zh-CN" altLang="en-US" sz="1400" dirty="0"/>
              <a:t>在</a:t>
            </a:r>
            <a:r>
              <a:rPr lang="en-US" altLang="zh-CN" sz="1400" dirty="0"/>
              <a:t>Profile</a:t>
            </a:r>
            <a:r>
              <a:rPr lang="zh-CN" altLang="en-US" sz="1400" dirty="0"/>
              <a:t>中更新实名或认证类信息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39A2E3-6B6B-EE18-D94B-81791E689421}"/>
              </a:ext>
            </a:extLst>
          </p:cNvPr>
          <p:cNvCxnSpPr>
            <a:cxnSpLocks/>
            <a:stCxn id="1109" idx="2"/>
          </p:cNvCxnSpPr>
          <p:nvPr/>
        </p:nvCxnSpPr>
        <p:spPr>
          <a:xfrm flipH="1">
            <a:off x="5375126" y="4628990"/>
            <a:ext cx="759018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08A49507-8D9F-6809-0C24-B0909071965B}"/>
              </a:ext>
            </a:extLst>
          </p:cNvPr>
          <p:cNvSpPr/>
          <p:nvPr/>
        </p:nvSpPr>
        <p:spPr>
          <a:xfrm>
            <a:off x="5880379" y="1939618"/>
            <a:ext cx="1892741" cy="42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</a:t>
            </a:r>
            <a:r>
              <a:rPr lang="zh-CN" altLang="en-US" sz="1400" dirty="0"/>
              <a:t>设置二级恢复密码</a:t>
            </a: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AEA5CFA-60B9-5715-48AA-D0FB579C7A46}"/>
              </a:ext>
            </a:extLst>
          </p:cNvPr>
          <p:cNvSpPr/>
          <p:nvPr/>
        </p:nvSpPr>
        <p:spPr>
          <a:xfrm>
            <a:off x="8399462" y="2353121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</a:t>
            </a:r>
            <a:r>
              <a:rPr lang="zh-CN" altLang="en-US" sz="1400" dirty="0"/>
              <a:t>恢复密码及</a:t>
            </a:r>
            <a:r>
              <a:rPr lang="en-US" altLang="zh-CN" sz="1400" dirty="0"/>
              <a:t>EOA </a:t>
            </a:r>
            <a:r>
              <a:rPr lang="zh-CN" altLang="en-US" sz="1400" dirty="0"/>
              <a:t>地址入库</a:t>
            </a:r>
          </a:p>
        </p:txBody>
      </p: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6268A8CE-9569-C63D-1B95-43324CB37EFA}"/>
              </a:ext>
            </a:extLst>
          </p:cNvPr>
          <p:cNvCxnSpPr>
            <a:cxnSpLocks/>
            <a:stCxn id="1054" idx="3"/>
            <a:endCxn id="1070" idx="1"/>
          </p:cNvCxnSpPr>
          <p:nvPr/>
        </p:nvCxnSpPr>
        <p:spPr>
          <a:xfrm>
            <a:off x="7773120" y="2152754"/>
            <a:ext cx="626342" cy="52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4" name="直接箭头连接符 1073">
            <a:extLst>
              <a:ext uri="{FF2B5EF4-FFF2-40B4-BE49-F238E27FC236}">
                <a16:creationId xmlns:a16="http://schemas.microsoft.com/office/drawing/2014/main" id="{5684B84C-BB6B-8FEC-0238-248984D75B91}"/>
              </a:ext>
            </a:extLst>
          </p:cNvPr>
          <p:cNvCxnSpPr>
            <a:cxnSpLocks/>
            <a:stCxn id="1070" idx="1"/>
            <a:endCxn id="1081" idx="6"/>
          </p:cNvCxnSpPr>
          <p:nvPr/>
        </p:nvCxnSpPr>
        <p:spPr>
          <a:xfrm flipH="1">
            <a:off x="7528828" y="2681828"/>
            <a:ext cx="870634" cy="21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1" name="椭圆 1080">
            <a:extLst>
              <a:ext uri="{FF2B5EF4-FFF2-40B4-BE49-F238E27FC236}">
                <a16:creationId xmlns:a16="http://schemas.microsoft.com/office/drawing/2014/main" id="{5D9009CA-7A7A-D36F-2CD7-BA45BC865B05}"/>
              </a:ext>
            </a:extLst>
          </p:cNvPr>
          <p:cNvSpPr/>
          <p:nvPr/>
        </p:nvSpPr>
        <p:spPr>
          <a:xfrm>
            <a:off x="6124672" y="2655401"/>
            <a:ext cx="1404156" cy="484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运营方</a:t>
            </a:r>
          </a:p>
        </p:txBody>
      </p:sp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33914C1D-2024-5498-7465-06B6EDED1423}"/>
              </a:ext>
            </a:extLst>
          </p:cNvPr>
          <p:cNvCxnSpPr>
            <a:cxnSpLocks/>
            <a:stCxn id="1081" idx="2"/>
            <a:endCxn id="8" idx="3"/>
          </p:cNvCxnSpPr>
          <p:nvPr/>
        </p:nvCxnSpPr>
        <p:spPr>
          <a:xfrm flipH="1" flipV="1">
            <a:off x="3558477" y="2895936"/>
            <a:ext cx="2566195" cy="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2" name="直接箭头连接符 1101">
            <a:extLst>
              <a:ext uri="{FF2B5EF4-FFF2-40B4-BE49-F238E27FC236}">
                <a16:creationId xmlns:a16="http://schemas.microsoft.com/office/drawing/2014/main" id="{2583553A-31B0-DB38-B3AE-47734FA506A7}"/>
              </a:ext>
            </a:extLst>
          </p:cNvPr>
          <p:cNvCxnSpPr>
            <a:cxnSpLocks/>
            <a:stCxn id="1081" idx="4"/>
            <a:endCxn id="1105" idx="0"/>
          </p:cNvCxnSpPr>
          <p:nvPr/>
        </p:nvCxnSpPr>
        <p:spPr>
          <a:xfrm>
            <a:off x="6826750" y="3140281"/>
            <a:ext cx="538" cy="34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789C84B3-2DEE-89EA-E2B0-31F0C5AF3C28}"/>
              </a:ext>
            </a:extLst>
          </p:cNvPr>
          <p:cNvSpPr/>
          <p:nvPr/>
        </p:nvSpPr>
        <p:spPr>
          <a:xfrm>
            <a:off x="6008309" y="3486134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4.2</a:t>
            </a:r>
            <a:r>
              <a:rPr lang="zh-CN" altLang="en-US" sz="1400" dirty="0"/>
              <a:t>转入燃料费</a:t>
            </a:r>
            <a:endParaRPr lang="en-US" altLang="zh-CN" sz="1400" dirty="0"/>
          </a:p>
        </p:txBody>
      </p:sp>
      <p:sp>
        <p:nvSpPr>
          <p:cNvPr id="1109" name="椭圆 1108">
            <a:extLst>
              <a:ext uri="{FF2B5EF4-FFF2-40B4-BE49-F238E27FC236}">
                <a16:creationId xmlns:a16="http://schemas.microsoft.com/office/drawing/2014/main" id="{9FF0E0ED-A110-CD2C-4577-C83274E5BC33}"/>
              </a:ext>
            </a:extLst>
          </p:cNvPr>
          <p:cNvSpPr/>
          <p:nvPr/>
        </p:nvSpPr>
        <p:spPr>
          <a:xfrm>
            <a:off x="6134144" y="4386550"/>
            <a:ext cx="1404156" cy="484880"/>
          </a:xfrm>
          <a:prstGeom prst="ellipse">
            <a:avLst/>
          </a:prstGeom>
          <a:solidFill>
            <a:srgbClr val="FEA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cxnSp>
        <p:nvCxnSpPr>
          <p:cNvPr id="1110" name="直接箭头连接符 1109">
            <a:extLst>
              <a:ext uri="{FF2B5EF4-FFF2-40B4-BE49-F238E27FC236}">
                <a16:creationId xmlns:a16="http://schemas.microsoft.com/office/drawing/2014/main" id="{2FBE0F38-3D4C-8CA4-9C56-9B5F04FFE358}"/>
              </a:ext>
            </a:extLst>
          </p:cNvPr>
          <p:cNvCxnSpPr>
            <a:cxnSpLocks/>
            <a:stCxn id="1105" idx="2"/>
            <a:endCxn id="1109" idx="0"/>
          </p:cNvCxnSpPr>
          <p:nvPr/>
        </p:nvCxnSpPr>
        <p:spPr>
          <a:xfrm>
            <a:off x="6827288" y="3912404"/>
            <a:ext cx="8934" cy="474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7" name="矩形: 圆角 1116">
            <a:extLst>
              <a:ext uri="{FF2B5EF4-FFF2-40B4-BE49-F238E27FC236}">
                <a16:creationId xmlns:a16="http://schemas.microsoft.com/office/drawing/2014/main" id="{A6F88F71-5215-761B-FE82-AC5F233B2751}"/>
              </a:ext>
            </a:extLst>
          </p:cNvPr>
          <p:cNvSpPr/>
          <p:nvPr/>
        </p:nvSpPr>
        <p:spPr>
          <a:xfrm>
            <a:off x="1441623" y="5048503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6.</a:t>
            </a:r>
            <a:r>
              <a:rPr lang="zh-CN" altLang="en-US" sz="1400" dirty="0"/>
              <a:t>链上互动</a:t>
            </a:r>
          </a:p>
        </p:txBody>
      </p:sp>
      <p:sp>
        <p:nvSpPr>
          <p:cNvPr id="1123" name="箭头: 下 1122">
            <a:extLst>
              <a:ext uri="{FF2B5EF4-FFF2-40B4-BE49-F238E27FC236}">
                <a16:creationId xmlns:a16="http://schemas.microsoft.com/office/drawing/2014/main" id="{DCFC3BF5-8795-A0C0-FEC0-42762CE47CED}"/>
              </a:ext>
            </a:extLst>
          </p:cNvPr>
          <p:cNvSpPr/>
          <p:nvPr/>
        </p:nvSpPr>
        <p:spPr>
          <a:xfrm>
            <a:off x="2283227" y="3469508"/>
            <a:ext cx="366266" cy="43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2" name="矩形: 圆角 1131">
            <a:extLst>
              <a:ext uri="{FF2B5EF4-FFF2-40B4-BE49-F238E27FC236}">
                <a16:creationId xmlns:a16="http://schemas.microsoft.com/office/drawing/2014/main" id="{9677782B-4119-F546-232A-A0B981F73B88}"/>
              </a:ext>
            </a:extLst>
          </p:cNvPr>
          <p:cNvSpPr/>
          <p:nvPr/>
        </p:nvSpPr>
        <p:spPr>
          <a:xfrm>
            <a:off x="4070094" y="4446627"/>
            <a:ext cx="1284362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</a:t>
            </a:r>
            <a:r>
              <a:rPr lang="zh-CN" altLang="en-US" sz="1400" dirty="0"/>
              <a:t>委托调用</a:t>
            </a:r>
            <a:endParaRPr lang="en-US" altLang="zh-CN" sz="1400" dirty="0"/>
          </a:p>
        </p:txBody>
      </p:sp>
      <p:cxnSp>
        <p:nvCxnSpPr>
          <p:cNvPr id="1133" name="直接箭头连接符 1132">
            <a:extLst>
              <a:ext uri="{FF2B5EF4-FFF2-40B4-BE49-F238E27FC236}">
                <a16:creationId xmlns:a16="http://schemas.microsoft.com/office/drawing/2014/main" id="{0B92D55B-08AD-B659-A3ED-78204CAC96EA}"/>
              </a:ext>
            </a:extLst>
          </p:cNvPr>
          <p:cNvCxnSpPr>
            <a:cxnSpLocks/>
            <a:stCxn id="1132" idx="1"/>
            <a:endCxn id="8" idx="2"/>
          </p:cNvCxnSpPr>
          <p:nvPr/>
        </p:nvCxnSpPr>
        <p:spPr>
          <a:xfrm flipH="1" flipV="1">
            <a:off x="2492263" y="3224642"/>
            <a:ext cx="1577831" cy="143512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7" name="对话气泡: 矩形 1136">
            <a:extLst>
              <a:ext uri="{FF2B5EF4-FFF2-40B4-BE49-F238E27FC236}">
                <a16:creationId xmlns:a16="http://schemas.microsoft.com/office/drawing/2014/main" id="{14B297B4-3548-9859-9019-B482DC75EC52}"/>
              </a:ext>
            </a:extLst>
          </p:cNvPr>
          <p:cNvSpPr/>
          <p:nvPr/>
        </p:nvSpPr>
        <p:spPr>
          <a:xfrm>
            <a:off x="4070094" y="5157986"/>
            <a:ext cx="3825312" cy="1152128"/>
          </a:xfrm>
          <a:prstGeom prst="wedgeRectCallout">
            <a:avLst>
              <a:gd name="adj1" fmla="val -21588"/>
              <a:gd name="adj2" fmla="val -68663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Profile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即为兼容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EIP4337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的合约，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Owner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指定所有者，另指定运营方的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列表；所有用户的交易需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Owner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及运营方共同多签后方可执行；</a:t>
            </a:r>
          </a:p>
        </p:txBody>
      </p:sp>
    </p:spTree>
    <p:extLst>
      <p:ext uri="{BB962C8B-B14F-4D97-AF65-F5344CB8AC3E}">
        <p14:creationId xmlns:p14="http://schemas.microsoft.com/office/powerpoint/2010/main" val="41015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" name="TextBox 59"/>
          <p:cNvSpPr txBox="1">
            <a:spLocks noChangeArrowheads="1"/>
          </p:cNvSpPr>
          <p:nvPr/>
        </p:nvSpPr>
        <p:spPr bwMode="auto">
          <a:xfrm>
            <a:off x="4029364" y="3657142"/>
            <a:ext cx="3866042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Thanks</a:t>
            </a:r>
            <a:endParaRPr lang="zh-CN" altLang="en-US" sz="8800" b="1" spc="400" dirty="0">
              <a:solidFill>
                <a:schemeClr val="bg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AC2CE32B-85C9-4FDE-B0C2-A25E5BCC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934" y="1989634"/>
            <a:ext cx="4965446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感谢聆听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F3F3F"/>
      </a:dk1>
      <a:lt1>
        <a:sysClr val="window" lastClr="FFFFFF"/>
      </a:lt1>
      <a:dk2>
        <a:srgbClr val="7F7F7F"/>
      </a:dk2>
      <a:lt2>
        <a:srgbClr val="7F7F7F"/>
      </a:lt2>
      <a:accent1>
        <a:srgbClr val="00AAF0"/>
      </a:accent1>
      <a:accent2>
        <a:srgbClr val="00AAF0"/>
      </a:accent2>
      <a:accent3>
        <a:srgbClr val="00AAF0"/>
      </a:accent3>
      <a:accent4>
        <a:srgbClr val="00AAF0"/>
      </a:accent4>
      <a:accent5>
        <a:srgbClr val="7F7F7F"/>
      </a:accent5>
      <a:accent6>
        <a:srgbClr val="7F7F7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30203</TotalTime>
  <Words>173</Words>
  <Application>Microsoft Office PowerPoint</Application>
  <PresentationFormat>自定义</PresentationFormat>
  <Paragraphs>40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华 磊</cp:lastModifiedBy>
  <cp:revision>1778</cp:revision>
  <cp:lastPrinted>2017-12-28T14:19:06Z</cp:lastPrinted>
  <dcterms:created xsi:type="dcterms:W3CDTF">2015-04-24T01:01:13Z</dcterms:created>
  <dcterms:modified xsi:type="dcterms:W3CDTF">2022-08-17T02:59:09Z</dcterms:modified>
  <cp:category>plus206</cp:category>
</cp:coreProperties>
</file>