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79" r:id="rId10"/>
    <p:sldId id="282" r:id="rId11"/>
    <p:sldId id="280" r:id="rId12"/>
    <p:sldId id="281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27:16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253 158 3425 0 0,'0'0'18826'0'0,"-19"0"-18652"0"0,-117 0-393 0 0,132 0 219 0 0,1 0 1 0 0,-1-1-1 0 0,0 0 0 0 0,0 0 1 0 0,1 0-1 0 0,-1 0 0 0 0,0 0 1 0 0,1-1-1 0 0,-1 0 0 0 0,1 0 1 0 0,0 0-1 0 0,-1 0 0 0 0,1 0 1 0 0,0 0-1 0 0,0-1 0 0 0,1 0 1 0 0,-1 1-1 0 0,1-1 0 0 0,-5-6 1 0 0,3 4-339 0 0,1-1 0 0 0,0 1 0 0 0,0-1 0 0 0,0 0 0 0 0,1 0 0 0 0,0 0 0 0 0,0 0 0 0 0,0 0 0 0 0,1 0 0 0 0,0 0 0 0 0,0-13 0 0 0,1-16-2328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27 368 0 0,'0'0'11228'0'0,"-4"-4"-10423"0"0,-15-12-131 0 0,18 15-546 0 0,-1 0 1 0 0,0 0-1 0 0,0 0 0 0 0,0 1 1 0 0,0-1-1 0 0,0 1 1 0 0,0 0-1 0 0,0-1 0 0 0,1 1 1 0 0,-1 0-1 0 0,0 0 1 0 0,0 0-1 0 0,0 0 0 0 0,0 0 1 0 0,0 1-1 0 0,0-1 1 0 0,0 1-1 0 0,0-1 0 0 0,0 1 1 0 0,0 0-1 0 0,0-1 0 0 0,1 1 1 0 0,-1 0-1 0 0,0 0 1 0 0,1 0-1 0 0,-1 1 0 0 0,0-1 1 0 0,-1 2-1 0 0,-20 19 58 0 0,1 1 0 0 0,1 0-1 0 0,1 2 1 0 0,1 0 0 0 0,1 1-1 0 0,1 1 1 0 0,2 1 0 0 0,-16 37-1 0 0,26-51-88 0 0,1 1 1 0 0,1 0-1 0 0,0 0 0 0 0,1 0 0 0 0,0 0 0 0 0,2 22 0 0 0,0-34-84 0 0,0 0 0 0 0,1 0 0 0 0,-1 0 0 0 0,1 0 0 0 0,0 0 0 0 0,0 0 0 0 0,0 0 0 0 0,1 0 0 0 0,-1-1 0 0 0,1 1 0 0 0,-1 0 0 0 0,1-1 0 0 0,0 1 0 0 0,0-1 0 0 0,0 1 0 0 0,0-1 0 0 0,0 0-1 0 0,1 0 1 0 0,-1 0 0 0 0,1 0 0 0 0,-1 0 0 0 0,1-1 0 0 0,0 1 0 0 0,0-1 0 0 0,0 0 0 0 0,0 0 0 0 0,0 0 0 0 0,4 1 0 0 0,7 2-35 0 0,-1-1 1 0 0,1-1-1 0 0,0 0 1 0 0,27 0-1 0 0,-32-2-60 0 0,0-1 0 0 0,0 0 0 0 0,0 0-1 0 0,0-1 1 0 0,0 0 0 0 0,0-1 0 0 0,-1 0-1 0 0,0 0 1 0 0,13-7 0 0 0,-12 4-581 0 0,1 1-1 0 0,-1-2 1 0 0,0 0-1 0 0,10-10 1 0 0,-3 1-1772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 1032 0 0,'0'0'13674'0'0,"-16"3"-8238"0"0,-103 246-2902 0 0,-5 8-2090 0 0,-18-1-746 0 0,136-248-1082 0 0,3-11 340 0 0,4-21-324 0 0,10-33-597 0 0,6-1-242 0 0,27-75-776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17 232 0 0,'0'0'10370'0'0,"5"-4"-8789"0"0,-4 3-1503 0 0,0 0 0 0 0,0 0 0 0 0,0 0 1 0 0,0 0-1 0 0,0 0 0 0 0,0 0 0 0 0,0 1 1 0 0,1-1-1 0 0,-1 0 0 0 0,0 1 1 0 0,0-1-1 0 0,1 0 0 0 0,-1 1 0 0 0,0 0 1 0 0,1-1-1 0 0,-1 1 0 0 0,0 0 0 0 0,2 0 1 0 0,0 1 78 0 0,-1 0 1 0 0,1 0-1 0 0,-1 0 1 0 0,1 1 0 0 0,-1-1-1 0 0,1 1 1 0 0,-1-1-1 0 0,0 1 1 0 0,0 0 0 0 0,0 0-1 0 0,3 4 1 0 0,25 26 1135 0 0,-2 2 1 0 0,38 58 0 0 0,-40-50-1087 0 0,-2 1 1 0 0,-3 1 0 0 0,-1 1 0 0 0,17 56-1 0 0,-34-91-701 0 0,0 0-1 0 0,-1 0 1 0 0,-1 0-1 0 0,2 15 1 0 0,-3-24 459 0 0,0-1 1 0 0,0 0-1 0 0,0 0 1 0 0,0 0-1 0 0,0 1 1 0 0,0-1-1 0 0,0 0 1 0 0,0 0-1 0 0,0 0 1 0 0,0 1-1 0 0,0-1 1 0 0,-1 0-1 0 0,1 0 1 0 0,0 0-1 0 0,0 0 0 0 0,0 1 1 0 0,0-1-1 0 0,0 0 1 0 0,0 0-1 0 0,0 0 1 0 0,0 0-1 0 0,-1 1 1 0 0,1-1-1 0 0,0 0 1 0 0,0 0-1 0 0,0 0 1 0 0,0 0-1 0 0,-1 0 1 0 0,1 0-1 0 0,0 0 1 0 0,0 0-1 0 0,0 1 1 0 0,0-1-1 0 0,-1 0 1 0 0,1 0-1 0 0,0 0 1 0 0,0 0-1 0 0,0 0 0 0 0,-1 0 1 0 0,1 0-1 0 0,0 0 1 0 0,0 0-1 0 0,-1 0 1 0 0,-25 0-2148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1912 0 0,'0'0'15361'0'0,"2"-2"-14387"0"0,3-3-665 0 0,0 0 0 0 0,0 1 0 0 0,0 0 0 0 0,0 0 1 0 0,1 0-1 0 0,-1 1 0 0 0,1 0 0 0 0,8-4 0 0 0,60-20 626 0 0,-30 11-729 0 0,2 0-264 0 0,-30 11-816 0 0,0-1 0 0 0,0 0 0 0 0,-1-1-1 0 0,17-10 1 0 0,-9 0-2096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1616 0 0,'0'0'19953'0'0,"-11"41"-19223"0"0,-38 136-192 0 0,37-136-345 0 0,-2 0-1 0 0,-20 39 1 0 0,9-25-94 0 0,-24 62-33 0 0,-58 151-1281 0 0,87-195-2761 0 0,17-54 990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35 1208 0 0,'0'0'17089'0'0,"-6"-6"-16445"0"0,-16-14-91 0 0,20 18-455 0 0,0 1 0 0 0,0 0 1 0 0,-1 0-1 0 0,1 0 0 0 0,0 1 1 0 0,-1-1-1 0 0,1 1 0 0 0,-1-1 1 0 0,1 1-1 0 0,-1 0 0 0 0,1 0 1 0 0,-1 0-1 0 0,1 0 0 0 0,-1 0 1 0 0,1 1-1 0 0,-4 0 1 0 0,0 0 64 0 0,1 0-98 0 0,-1 0 0 0 0,0 1 0 0 0,1 0 0 0 0,-1 0 0 0 0,1 1 0 0 0,0 0 0 0 0,0 0 0 0 0,0 0 0 0 0,0 0 0 0 0,0 1 0 0 0,1-1 0 0 0,-5 6 0 0 0,-48 53 220 0 0,57-62-281 0 0,-26 32 91 0 0,2 0 0 0 0,1 1-1 0 0,-32 64 1 0 0,45-77-64 0 0,2 1 1 0 0,0 0-1 0 0,1 1 1 0 0,1 0-1 0 0,1 0 1 0 0,1 0-1 0 0,1 1 0 0 0,0 27 1 0 0,3-45-34 0 0,1 0 0 0 0,-1 0 0 0 0,1 0 0 0 0,0 0 0 0 0,0 0 1 0 0,1-1-1 0 0,-1 1 0 0 0,1 0 0 0 0,0-1 0 0 0,1 1 0 0 0,-1-1 0 0 0,1 1 0 0 0,0-1 0 0 0,0 0 1 0 0,0 0-1 0 0,0-1 0 0 0,1 1 0 0 0,-1 0 0 0 0,1-1 0 0 0,0 0 0 0 0,0 0 0 0 0,0 0 0 0 0,1-1 0 0 0,-1 1 1 0 0,1-1-1 0 0,-1 0 0 0 0,1 0 0 0 0,0-1 0 0 0,0 0 0 0 0,5 2 0 0 0,-1-1-65 0 0,-1-1 0 0 0,1 1 0 0 0,-1-2 0 0 0,1 1 0 0 0,-1-1 0 0 0,1 0 0 0 0,-1-1 0 0 0,1 0 0 0 0,-1 0 0 0 0,0-1 0 0 0,1 0 0 0 0,-1 0 1 0 0,0-1-1 0 0,0 0 0 0 0,0-1 0 0 0,-1 0 0 0 0,9-5 0 0 0,0-4-669 0 0,0 0 0 0 0,-1 0 1 0 0,-1-2-1 0 0,12-15 1 0 0,7-13-1829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0 1096 0 0,'0'0'20915'0'0,"-10"16"-20401"0"0,-146 236 787 0 0,48-7-871 0 0,94-204-1140 0 0,1 1-1 0 0,2 1 0 0 0,2 0 0 0 0,-4 47 0 0 0,13-64-3139 0 0,0-22 657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1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1376 0 0,'0'0'14463'0'0,"-7"29"-13901"0"0,-22 97-69 0 0,27-114-412 0 0,0 0 0 0 0,1 0 0 0 0,1 0 0 0 0,0 0 0 0 0,1 0 0 0 0,4 24 0 0 0,0-2 79 0 0,27 438 871 0 0,-31-457-850 0 0,-3-21 301 0 0,-7-20-242 0 0,-1 2-199 0 0,2 0 1 0 0,0-1 0 0 0,1 0-1 0 0,2 0 1 0 0,0 0 0 0 0,2-1-1 0 0,1 0 1 0 0,0 0-1 0 0,5-37 1 0 0,-2 56-24 0 0,0 0-1 0 0,1 0 1 0 0,0 0-1 0 0,0 0 1 0 0,0 1 0 0 0,1-1-1 0 0,0 1 1 0 0,1-1-1 0 0,-1 1 1 0 0,1 0 0 0 0,0 1-1 0 0,1-1 1 0 0,-1 1-1 0 0,1 0 1 0 0,0 0 0 0 0,1 0-1 0 0,-1 0 1 0 0,8-3-1 0 0,7-6 24 0 0,0 1 0 0 0,2 1 0 0 0,-1 1 0 0 0,24-8 0 0 0,-36 16 3 0 0,0 1 0 0 0,0 0 0 0 0,0 0 0 0 0,1 1 0 0 0,-1 0 0 0 0,13 0 0 0 0,-21 3-10 0 0,0 0 0 0 0,-1 1 0 0 0,1-1 1 0 0,0 0-1 0 0,-1 1 0 0 0,0-1 0 0 0,1 0 0 0 0,-1 1 1 0 0,0-1-1 0 0,0 0 0 0 0,-1 1 0 0 0,1 2 0 0 0,-1-1 26 0 0,0 9-19 0 0,-1 0 1 0 0,0 0-1 0 0,-2 0 0 0 0,1 0 0 0 0,-2-1 1 0 0,1 0-1 0 0,-8 14 0 0 0,-11 30-55 0 0,23-54 13 0 0,-1 0-1 0 0,1 0 1 0 0,-1 0 0 0 0,1 0 0 0 0,0 0-1 0 0,0 0 1 0 0,0 0 0 0 0,0 0 0 0 0,0-1-1 0 0,0 1 1 0 0,0 0 0 0 0,1 0 0 0 0,-1 0-1 0 0,1 0 1 0 0,-1 0 0 0 0,1 0 0 0 0,0 0-1 0 0,0-1 1 0 0,0 1 0 0 0,0 0 0 0 0,0-1-1 0 0,0 1 1 0 0,0 0 0 0 0,3 1 0 0 0,2 3 30 0 0,1 0 1 0 0,1-1 0 0 0,-1 0-1 0 0,13 6 1 0 0,-14-8 32 0 0,0 0 1 0 0,-1 0-1 0 0,1 1 0 0 0,-1-1 0 0 0,0 1 1 0 0,0 1-1 0 0,0-1 0 0 0,4 6 0 0 0,-7-5 18 0 0,-1 0 0 0 0,0 0 0 0 0,0 0 1 0 0,-1 0-1 0 0,1 1 0 0 0,-1-1 0 0 0,0 0 0 0 0,-1 0 0 0 0,1 1 0 0 0,-1-1 0 0 0,0 0 0 0 0,-1 0 0 0 0,1 0 0 0 0,-1 0 0 0 0,-4 9 0 0 0,-2-2-63 0 0,0-1 0 0 0,-1-1-1 0 0,-1 1 1 0 0,0-1 0 0 0,0-1 0 0 0,-1 0 0 0 0,0 0 0 0 0,0-1 0 0 0,-1-1 0 0 0,0 0 0 0 0,-1 0 0 0 0,1-1 0 0 0,-1-1 0 0 0,0 0 0 0 0,-16 3-1 0 0,20-5-279 0 0,0-1-1 0 0,-1 0 0 0 0,1-1 0 0 0,-1 0 0 0 0,-9 0 0 0 0,19-3-180 0 0,-1 1-1 0 0,1-1 0 0 0,0 1 0 0 0,1-1 0 0 0,-1 1 0 0 0,0-1 0 0 0,0 0 0 0 0,1 1 1 0 0,-1-1-1 0 0,1 1 0 0 0,0-3 0 0 0,9-14-2625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1 1088 0 0,'0'0'21037'0'0,"-15"37"-20254"0"0,-48 123-191 0 0,-75 119 654 0 0,68-150-1140 0 0,56-101-192 0 0,-7 14-538 0 0,1 0 0 0 0,-15 49 0 0 0,32-64-2119 0 0,5-18 540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1368 0 0,'0'0'18632'0'0,"-7"3"-17921"0"0,-5 2-455 0 0,1 1 0 0 0,0 1 1 0 0,0 0-1 0 0,0 1 0 0 0,1 0 0 0 0,0 0 1 0 0,1 1-1 0 0,-17 19 0 0 0,5 0-120 0 0,1 1 0 0 0,1 0 0 0 0,2 2 0 0 0,1 0 1 0 0,1 1-1 0 0,2 0 0 0 0,1 1 0 0 0,2 1 0 0 0,1-1 0 0 0,2 2 0 0 0,1-1 1 0 0,-2 53-1 0 0,7-64-140 0 0,1 0 0 0 0,1 0 0 0 0,1 0 0 0 0,1 0 1 0 0,8 34-1 0 0,-9-50-4 0 0,1 0 0 0 0,-1 0 0 0 0,1 0 0 0 0,1 0 0 0 0,-1-1 0 0 0,1 0 0 0 0,0 1 0 0 0,1-1 0 0 0,-1-1 0 0 0,1 1 0 0 0,0-1 1 0 0,1 1-1 0 0,-1-2 0 0 0,1 1 0 0 0,0 0 0 0 0,0-1 0 0 0,0 0 0 0 0,1-1 0 0 0,0 1 0 0 0,-1-1 0 0 0,13 3 0 0 0,-5-2-21 0 0,0-1 0 0 0,1-1 0 0 0,-1 0 0 0 0,1-1 0 0 0,-1-1 0 0 0,1 0 0 0 0,0 0 1 0 0,-1-2-1 0 0,1 0 0 0 0,-1-1 0 0 0,0 0 0 0 0,1-1 0 0 0,-2 0 0 0 0,1-2 0 0 0,20-9 0 0 0,-16 5-550 0 0,0-1 1 0 0,-1 0-1 0 0,0-1 1 0 0,-1-1-1 0 0,0-1 1 0 0,-1 0-1 0 0,-1-1 1 0 0,0-1-1 0 0,-1 0 1 0 0,18-29-1 0 0,-13 11-2420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5 792 0 0,'0'0'15282'0'0,"-5"0"-14442"0"0,-20-4 726 0 0,26 39 1180 0 0,2-19-2443 0 0,1 0 1 0 0,1 0-1 0 0,0 0 1 0 0,1-1-1 0 0,11 21 1 0 0,44 71 519 0 0,-56-98-772 0 0,35 50-743 0 0,64 75 0 0 0,-98-117-5806 0 0,-6-12 3278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0 936 0 0,'0'0'11957'0'0,"3"5"-11304"0"0,14 18-224 0 0,1 0 0 0 0,1-1 0 0 0,1-1 0 0 0,1 0 1 0 0,41 30-1 0 0,-60-50-846 0 0,10 9 782 0 0,-23 1-9545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0 481 1272 0 0,'0'0'19978'0'0,"3"-15"-19511"0"0,-1 5-388 0 0,-1 2-30 0 0,1 0 0 0 0,-1 1 0 0 0,1-1-1 0 0,1 1 1 0 0,0-1 0 0 0,0 1 0 0 0,0 0 0 0 0,1 0 0 0 0,-1 1-1 0 0,2-1 1 0 0,9-11 0 0 0,287-332 898 0 0,-292 342-1042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1856 0 0,'0'0'20101'0'0,"27"0"-19675"0"0,87 3-80 0 0,-86-4-208 0 0,-1 0-1 0 0,1-2 1 0 0,0-1 0 0 0,-1-1-1 0 0,43-14 1 0 0,-39 10-56 0 0,0 0-127 0 0,0-2 0 0 0,43-21 1 0 0,-54 22-1114 0 0,-1-1 1 0 0,26-21 0 0 0,-22 14-1318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1776 0 0,'0'0'16947'0'0,"3"46"-16362"0"0,13 144-153 0 0,-12-141-275 0 0,16 325 596 0 0,-20-354-745 0 0,1-10-3 0 0,-1 0 1 0 0,0-1-1 0 0,-1 1 1 0 0,0 0-1 0 0,-1 0 1 0 0,-3 13-1 0 0,5-22-1 0 0,0-1 0 0 0,0 0-1 0 0,0 0 1 0 0,0 0 0 0 0,0 0 0 0 0,0 1-1 0 0,0-1 1 0 0,-1 0 0 0 0,1 0-1 0 0,0 0 1 0 0,0 0 0 0 0,0 1-1 0 0,0-1 1 0 0,0 0 0 0 0,0 0-1 0 0,0 0 1 0 0,0 0 0 0 0,0 0 0 0 0,-1 1-1 0 0,1-1 1 0 0,0 0 0 0 0,0 0-1 0 0,0 0 1 0 0,0 0 0 0 0,0 0-1 0 0,-1 0 1 0 0,1 0 0 0 0,0 0-1 0 0,0 1 1 0 0,0-1 0 0 0,0 0 0 0 0,-1 0-1 0 0,1 0 1 0 0,0 0 0 0 0,0 0-1 0 0,0 0 1 0 0,0 0 0 0 0,-1 0-1 0 0,1 0 1 0 0,0 0 0 0 0,0 0-1 0 0,0 0 1 0 0,-1 0 0 0 0,1 0 0 0 0,0 0-1 0 0,0-1 1 0 0,0 1 0 0 0,0 0-1 0 0,-1 0 1 0 0,1 0 0 0 0,0 0-1 0 0,0 0 1 0 0,0 0 0 0 0,0 0-1 0 0,0 0 1 0 0,0-1 0 0 0,-1 1 0 0 0,1 0-1 0 0,0 0 1 0 0,0 0 0 0 0,0 0-1 0 0,0 0 1 0 0,0-1 0 0 0,0 1-1 0 0,-6-10 55 0 0,1-9-49 0 0,1-1 0 0 0,1 1 0 0 0,0 0 0 0 0,2-1 0 0 0,1-38 1 0 0,0 35-9 0 0,1 4 24 0 0,1-1 0 0 0,1 1 0 0 0,0 0-1 0 0,2 0 1 0 0,0 0 0 0 0,1 0 0 0 0,1 1 0 0 0,15-31 0 0 0,-9 26 10 0 0,0 1 1 0 0,1 1-1 0 0,2 0 1 0 0,0 0-1 0 0,1 2 0 0 0,21-20 1 0 0,-37 38-27 0 0,-1 1 1 0 0,0-1 0 0 0,1 0-1 0 0,0 1 1 0 0,-1-1-1 0 0,1 1 1 0 0,-1-1-1 0 0,1 1 1 0 0,0-1-1 0 0,-1 1 1 0 0,1-1 0 0 0,0 1-1 0 0,-1 0 1 0 0,1-1-1 0 0,0 1 1 0 0,0 0-1 0 0,-1 0 1 0 0,1-1-1 0 0,0 1 1 0 0,0 0 0 0 0,-1 0-1 0 0,1 0 1 0 0,0 0-1 0 0,0 0 1 0 0,0 0-1 0 0,-1 0 1 0 0,1 0 0 0 0,0 1-1 0 0,0-1 1 0 0,-1 0-1 0 0,1 0 1 0 0,0 1-1 0 0,1 0 1 0 0,-1 0 1 0 0,0 1 1 0 0,0-1 0 0 0,0 1-1 0 0,0 0 1 0 0,0-1 0 0 0,-1 1-1 0 0,1 0 1 0 0,0 0 0 0 0,-1 0-1 0 0,0 0 1 0 0,1 0-1 0 0,-1-1 1 0 0,0 4 0 0 0,1 6-2 0 0,-1 0 1 0 0,0-1 0 0 0,-1 1 0 0 0,-3 14-1 0 0,-4 3-18 0 0,4-15-13 0 0,1-1 0 0 0,0 1 0 0 0,1 0 0 0 0,-2 25 0 0 0,4-23 10 0 0,1 0 0 0 0,0 0 0 0 0,1 0 0 0 0,0 0 0 0 0,1 0 0 0 0,1-1 0 0 0,0 1 0 0 0,11 22 0 0 0,-12-32 18 0 0,-1 0-1 0 0,0 0 0 0 0,0 0 1 0 0,-1 0-1 0 0,1 1 0 0 0,-1-1 1 0 0,0 1-1 0 0,-1-1 0 0 0,1 6 1 0 0,-1-7 3 0 0,-1-1 1 0 0,0 1 0 0 0,1-1 0 0 0,-1 1 0 0 0,-1-1-1 0 0,1 1 1 0 0,0-1 0 0 0,-1 0 0 0 0,0 0 0 0 0,1 0-1 0 0,-1 0 1 0 0,0 0 0 0 0,-1 0 0 0 0,-4 5 0 0 0,-9 7 63 0 0,-1-1 0 0 0,-1 0 0 0 0,0-1 1 0 0,-1-1-1 0 0,-38 18 0 0 0,9-4-113 0 0,28-19-273 0 0,20-7 254 0 0,-1 0-1 0 0,1-1 1 0 0,-1 1-1 0 0,1 0 1 0 0,-1 0 0 0 0,1 0-1 0 0,-1 0 1 0 0,1 0 0 0 0,-1 0-1 0 0,1-1 1 0 0,-1 1-1 0 0,1 0 1 0 0,0 0 0 0 0,-1-1-1 0 0,1 1 1 0 0,-1 0-1 0 0,1 0 1 0 0,0-1 0 0 0,-1 1-1 0 0,1-1 1 0 0,0 1-1 0 0,-1 0 1 0 0,1-1 0 0 0,-1-2-329 0 0,0 0 1 0 0,0 0-1 0 0,1 1 1 0 0,-1-1-1 0 0,1 0 1 0 0,0 0-1 0 0,0 0 1 0 0,0 0-1 0 0,0 0 0 0 0,0 0 1 0 0,1-3-1 0 0,4-22-2645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1552 0 0,'0'0'19733'0'0,"22"19"-19181"0"0,68 60-144 0 0,-83-74-350 0 0,-1 1 0 0 0,0 0 0 0 0,0 0-1 0 0,-1 1 1 0 0,0-1 0 0 0,0 1 0 0 0,0 1 0 0 0,-1-1 0 0 0,0 1 0 0 0,3 7 0 0 0,2 6 72 0 0,2 2-94 0 0,0 1 1 0 0,-2 0-1 0 0,-1 0 1 0 0,6 32-1 0 0,-8 12-4174 0 0,-7-61 2010 0 0,-6-2-957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1776 0 0,'0'0'20521'0'0,"9"-14"-20133"0"0,16-28 78 0 0,61-74 0 0 0,-9 22-422 0 0,-73 84-639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35 808 0 0,'0'0'22412'0'0,"26"-5"-21831"0"0,82-16-167 0 0,-83 17-246 0 0,0 2 0 0 0,1 0 0 0 0,47 3 0 0 0,-20 1-606 0 0,-6-2-2290 0 0,-29 0 771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59 1232 0 0,'0'0'13935'0'0,"-6"-11"-13255"0"0,-15-36 1428 0 0,26 58-1815 0 0,0 0 1 0 0,-1 0-1 0 0,0 0 1 0 0,-1 1-1 0 0,-1 0 1 0 0,3 23 0 0 0,-1 75 861 0 0,-4-105-1102 0 0,-24 429 1717 0 0,8-259-1241 0 0,38-563-430 0 0,-21 348-97 0 0,2 0 0 0 0,10-50-1 0 0,-11 78-1 0 0,1-1 0 0 0,0 1-1 0 0,1 0 1 0 0,1 0-1 0 0,0 1 1 0 0,0-1-1 0 0,1 1 1 0 0,1 0-1 0 0,0 1 1 0 0,0-1-1 0 0,13-12 1 0 0,-17 20-7 0 0,0 0 0 0 0,1 0 1 0 0,0 0-1 0 0,-1 1 0 0 0,1-1 1 0 0,0 1-1 0 0,0 0 0 0 0,0 0 0 0 0,1 0 1 0 0,-1 0-1 0 0,0 1 0 0 0,1 0 1 0 0,-1 0-1 0 0,1 0 0 0 0,-1 0 1 0 0,1 1-1 0 0,0 0 0 0 0,6 0 0 0 0,-4 1 1 0 0,-1 0 0 0 0,1 1 0 0 0,-1 0 0 0 0,1 0 0 0 0,-1 0 0 0 0,0 1 0 0 0,0 0 0 0 0,0 0 0 0 0,0 1 0 0 0,0-1-1 0 0,8 9 1 0 0,-6-6 12 0 0,0 1 0 0 0,-1 1-1 0 0,0-1 1 0 0,0 1 0 0 0,-1 1-1 0 0,0-1 1 0 0,-1 1 0 0 0,1 0-1 0 0,-2 0 1 0 0,1 1 0 0 0,-1-1-1 0 0,-1 1 1 0 0,0 0 0 0 0,0 0-1 0 0,-1 0 1 0 0,2 15 0 0 0,-5-12 37 0 0,0-1-1 0 0,0 0 1 0 0,-1 1 0 0 0,-1-1 0 0 0,0 0 0 0 0,0 0 0 0 0,-2-1 0 0 0,1 1 0 0 0,-1-1-1 0 0,-1 0 1 0 0,0 0 0 0 0,-11 14 0 0 0,-37 53 232 0 0,-4-2 0 0 0,-93 93-1 0 0,151-169-287 0 0,0 0-1 0 0,0 0 0 0 0,0 1 1 0 0,0-1-1 0 0,0 0 0 0 0,0 0 1 0 0,0 0-1 0 0,-1 0 0 0 0,1 0 1 0 0,0 1-1 0 0,0-1 0 0 0,0 0 1 0 0,0 0-1 0 0,0 0 0 0 0,0 0 1 0 0,0 0-1 0 0,0 0 0 0 0,-1 0 1 0 0,1 0-1 0 0,0 0 0 0 0,0 1 1 0 0,0-1-1 0 0,0 0 0 0 0,0 0 0 0 0,-1 0 1 0 0,1 0-1 0 0,0 0 0 0 0,0 0 1 0 0,0 0-1 0 0,0 0 0 0 0,0 0 1 0 0,-1 0-1 0 0,1 0 0 0 0,0 0 1 0 0,0 0-1 0 0,0 0 0 0 0,0 0 1 0 0,-1 0-1 0 0,1 0 0 0 0,0 0 1 0 0,0 0-1 0 0,0-1 0 0 0,0 1 1 0 0,0 0-1 0 0,0 0 0 0 0,-1 0 1 0 0,1 0-1 0 0,0 0 0 0 0,0 0 1 0 0,0 0-1 0 0,0 0 0 0 0,0-1 1 0 0,0 1-1 0 0,0 0 0 0 0,0 0 1 0 0,-1 0-1 0 0,1 0 0 0 0,0 0 1 0 0,0 0-1 0 0,0-1 0 0 0,0 1 1 0 0,0 0-1 0 0,0 0 0 0 0,0 0 1 0 0,0 0-1 0 0,0 0 0 0 0,0-1 1 0 0,0 1-1 0 0,1-20-827 0 0,9-23-1003 0 0,22-47-4307 0 0,-15 58 2808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1416 0 0,'0'0'22733'0'0,"22"-13"-22115"0"0,71-40-145 0 0,-90 51-433 0 0,0 0 1 0 0,0 0-1 0 0,1 0 1 0 0,-1 0-1 0 0,1 1 1 0 0,-1 0-1 0 0,1 0 0 0 0,-1 0 1 0 0,1 0-1 0 0,0 0 1 0 0,0 1-1 0 0,-1 0 1 0 0,1 0-1 0 0,0 0 0 0 0,0 0 1 0 0,3 1-1 0 0,9 0 103 0 0,-2-1-112 0 0,-2 1-109 0 0,-1-1 0 0 0,1 0 0 0 0,-1-1 0 0 0,1 0 1 0 0,-1-1-1 0 0,1 0 0 0 0,-1-1 0 0 0,14-5 0 0 0,-25 7-57 0 0,1 1 1 0 0,-1 0-1 0 0,0 0 0 0 0,0 0 0 0 0,1 0 1 0 0,-1 0-1 0 0,0-1 0 0 0,1 1 0 0 0,-1 0 1 0 0,0 0-1 0 0,0 0 0 0 0,0-1 1 0 0,1 1-1 0 0,-1 0 0 0 0,0 0 0 0 0,0-1 1 0 0,0 1-1 0 0,1 0 0 0 0,-1-1 0 0 0,0 1 1 0 0,0 0-1 0 0,0-1 0 0 0,0 1 0 0 0,0 0 1 0 0,0-1-1 0 0,0 1 0 0 0,0 0 1 0 0,0 0-1 0 0,0-1 0 0 0,0 1 0 0 0,0 0 1 0 0,0-1-1 0 0,0 0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42 1176 0 0,'0'0'15185'0'0,"-2"-6"-14412"0"0,0 3-800 0 0,2 1 163 0 0,-1 1 1 0 0,1-1-1 0 0,-1 0 1 0 0,1 1-1 0 0,-1-1 1 0 0,0 1-1 0 0,0-1 0 0 0,1 1 1 0 0,-1-1-1 0 0,0 1 1 0 0,-1 0-1 0 0,1-1 0 0 0,0 1 1 0 0,0 0-1 0 0,0 0 1 0 0,-1 0-1 0 0,1 0 1 0 0,-1 0-1 0 0,1 0 0 0 0,-1 0 1 0 0,1 0-1 0 0,-1 1 1 0 0,1-1-1 0 0,-1 1 0 0 0,0-1 1 0 0,1 1-1 0 0,-1-1 1 0 0,-3 1-1 0 0,0 1-25 0 0,0 0 0 0 0,1 0-1 0 0,-1 0 1 0 0,0 1 0 0 0,1-1 0 0 0,-1 1-1 0 0,1 0 1 0 0,-1 1 0 0 0,1-1-1 0 0,0 1 1 0 0,0 0 0 0 0,0 0 0 0 0,0 0-1 0 0,1 0 1 0 0,-7 8 0 0 0,-7 8 126 0 0,-24 38 0 0 0,36-50-146 0 0,-17 26 149 0 0,2 1-1 0 0,2 0 1 0 0,-28 71 0 0 0,39-85-153 0 0,0 1-1 0 0,2 1 1 0 0,1-1 0 0 0,0 1-1 0 0,1 0 1 0 0,2 0-1 0 0,0 0 1 0 0,4 33 0 0 0,-2-48-72 0 0,0-1 0 0 0,1 1 0 0 0,0 0 0 0 0,1-1 0 0 0,-1 1 0 0 0,1-1 0 0 0,1 0 0 0 0,-1 0 0 0 0,1 0 0 0 0,0 0 0 0 0,0-1 0 0 0,1 1 0 0 0,-1-1 0 0 0,1 0 0 0 0,0 0 0 0 0,1-1 0 0 0,10 7 0 0 0,-7-5-30 0 0,0-1-1 0 0,0 0 0 0 0,1 0 0 0 0,-1-1 0 0 0,1-1 0 0 0,0 0 0 0 0,0 0 0 0 0,0-1 0 0 0,1 0 1 0 0,-1-1-1 0 0,13 1 0 0 0,-15-2-220 0 0,1-1 0 0 0,-1 1 0 0 0,1-1 1 0 0,-1-1-1 0 0,0 0 0 0 0,1 0 0 0 0,-1-1 1 0 0,0 1-1 0 0,9-6 0 0 0,-8 3-767 0 0,1-1-1 0 0,-1 0 1 0 0,0-1-1 0 0,8-8 1 0 0,8-7-2286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 2016 0 0,'0'0'20758'0'0,"-16"25"-20170"0"0,-55 84-122 0 0,-37 70 521 0 0,52-83-715 0 0,40-69-313 0 0,-77 134 128 0 0,79-132-850 0 0,1 0 0 0 0,1 1 0 0 0,-13 53 0 0 0,22-63-1108 0 0,2-2-999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1 296 376 0 0,'0'0'13512'0'0,"10"-20"-12845"0"0,36-65-103 0 0,-40 73-375 0 0,1 1 0 0 0,0 1 0 0 0,1-1 0 0 0,0 1 0 0 0,17-15 0 0 0,5-7 160 0 0,-14 13-487 0 0,13-16 432 0 0,-28 33-855 0 0,0 0-1 0 0,0 0 0 0 0,0 0 0 0 0,0 0 0 0 0,0 0 0 0 0,-1 0 1 0 0,1 0-1 0 0,-1 0 0 0 0,1-1 0 0 0,-1-1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23 776 0 0,'0'0'12746'0'0,"-1"-6"-12062"0"0,-2-10-341 0 0,3 16-336 0 0,0 0 1 0 0,0 0-1 0 0,0 0 1 0 0,0 0-1 0 0,0 0 1 0 0,0 0-1 0 0,-1 0 1 0 0,1 1-1 0 0,0-1 1 0 0,0 0-1 0 0,0 0 0 0 0,0 0 1 0 0,0 0-1 0 0,0 0 1 0 0,0 0-1 0 0,0 0 1 0 0,0 0-1 0 0,0 0 1 0 0,0 0-1 0 0,0 0 1 0 0,0 0-1 0 0,0 0 1 0 0,0 0-1 0 0,0 0 1 0 0,0 0-1 0 0,0 0 1 0 0,0 0-1 0 0,0 0 0 0 0,0 0 1 0 0,-1 1-1 0 0,1-1 1 0 0,0 0-1 0 0,0 0 1 0 0,0 0-1 0 0,0 0 1 0 0,0 0-1 0 0,0 0 1 0 0,0 0-1 0 0,0 0 1 0 0,0 0-1 0 0,0 0 1 0 0,0 0-1 0 0,0 0 1 0 0,0-1-1 0 0,-1 1 1 0 0,1 0-1 0 0,0 0 0 0 0,0 0 1 0 0,0 0-1 0 0,0 0 1 0 0,0 0-1 0 0,0 0 1 0 0,0 0-1 0 0,0 0 1 0 0,0 0-1 0 0,0 0 1 0 0,0 0-1 0 0,0 0 1 0 0,0 0-1 0 0,0 0 1 0 0,0 0-1 0 0,-6 33 920 0 0,3-7-625 0 0,-10 44 830 0 0,-43 136-1 0 0,-44 61-151 0 0,2-5-753 0 0,96-257-258 0 0,-2 5-141 0 0,1 1 0 0 0,0 0-1 0 0,1-1 1 0 0,0 1 0 0 0,-1 13 0 0 0,3-23-587 0 0,10-14-2016 0 0,7-17 289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1512 0 0,'0'0'14134'0'0,"11"45"-13262"0"0,36 142-42 0 0,-7 10 898 0 0,-28-130-1297 0 0,1 17-430 0 0,-4 1 1 0 0,-2 99-1 0 0,-9-163-1129 0 0,1-21 955 0 0,1 1-1 0 0,0 0 1 0 0,-1-1-1 0 0,1 1 0 0 0,-1-1 1 0 0,1 1-1 0 0,-1-1 0 0 0,1 1 1 0 0,-1-1-1 0 0,1 1 0 0 0,-1-1 1 0 0,1 0-1 0 0,-1 1 0 0 0,0-1 1 0 0,1 0-1 0 0,-1 1 0 0 0,0-1 1 0 0,1 0-1 0 0,-1 0 0 0 0,0 1 1 0 0,1-1-1 0 0,-1 0 1 0 0,0 0-1 0 0,0 0 0 0 0,1 0 1 0 0,-2 0-1 0 0,-8 0-2647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1416 0 0,'0'0'17569'0'0,"10"-5"-16903"0"0,5-3-378 0 0,0 1 1 0 0,1 1-1 0 0,29-8 0 0 0,-28 9-249 0 0,0 0-1 0 0,0-1 0 0 0,-1 0 1 0 0,30-17-1 0 0,-28 12-1820 0 0,31-26 0 0 0,-28 19-999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0 2521 0 0,'0'0'19349'0'0,"-12"26"-18717"0"0,-2 1-474 0 0,-62 138 548 0 0,13-10-234 0 0,-73 186-57 0 0,100-235-629 0 0,-30 139-1 0 0,59-202-1211 0 0,-2 65 1 0 0,8-82-247 0 0,-1-2-897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1888 0 0,'0'0'11456'0'0,"-1"4"-10310"0"0,-1 38-109 0 0,1-1 0 0 0,5 46 0 0 0,0-3-370 0 0,-3 314 1184 0 0,-1-397-1620 0 0,0-17-3 0 0,0-23-120 0 0,4-149 85 0 0,-1 149-153 0 0,1 1 0 0 0,20-71 0 0 0,-23 103-30 0 0,1 1 1 0 0,0-1-1 0 0,0 1 0 0 0,0 0 1 0 0,1-1-1 0 0,0 1 0 0 0,0 1 0 0 0,0-1 1 0 0,5-5-1 0 0,-6 8-2 0 0,1 0 1 0 0,-1 0-1 0 0,1 0 1 0 0,0 0-1 0 0,-1 0 1 0 0,1 1-1 0 0,0-1 1 0 0,0 1-1 0 0,0 0 0 0 0,0 0 1 0 0,0 0-1 0 0,1 0 1 0 0,-1 0-1 0 0,0 1 1 0 0,0 0-1 0 0,0-1 0 0 0,4 1 1 0 0,-4 0-7 0 0,0 0 1 0 0,0 1-1 0 0,-1-1 1 0 0,1 0-1 0 0,0 1 1 0 0,0-1-1 0 0,-1 1 1 0 0,1 0-1 0 0,-1 0 1 0 0,1 0-1 0 0,0 0 1 0 0,-1 1-1 0 0,0-1 1 0 0,1 1-1 0 0,-1-1 0 0 0,0 1 1 0 0,0 0-1 0 0,0 0 1 0 0,0 0-1 0 0,0 0 1 0 0,0 0-1 0 0,-1 0 1 0 0,1 1-1 0 0,0-1 1 0 0,-1 0-1 0 0,0 1 1 0 0,2 4-1 0 0,-2-4-3 0 0,0 1 0 0 0,0 0 0 0 0,-1 0 0 0 0,1-1 0 0 0,-1 1-1 0 0,0 0 1 0 0,0 0 0 0 0,0 0 0 0 0,0 0 0 0 0,-1 0 0 0 0,0-1 0 0 0,1 1-1 0 0,-1 0 1 0 0,-1-1 0 0 0,1 1 0 0 0,-1 0 0 0 0,1-1 0 0 0,-1 1 0 0 0,-4 4 0 0 0,-16 20-23 0 0,13-17 11 0 0,0 0 0 0 0,-13 22-1 0 0,21-30 16 0 0,-1 1 0 0 0,0-1 0 0 0,1 1 0 0 0,0 0 0 0 0,0-1 0 0 0,0 1 0 0 0,0 0 0 0 0,0 0 0 0 0,1-1 0 0 0,0 1 0 0 0,0 0 0 0 0,0 0 0 0 0,0 0 0 0 0,0 0 0 0 0,2 4 0 0 0,-1-7-1 0 0,0 1 0 0 0,0 0 1 0 0,0 0-1 0 0,1 0 0 0 0,-1 0 0 0 0,1-1 1 0 0,-1 1-1 0 0,1-1 0 0 0,0 1 1 0 0,0-1-1 0 0,0 0 0 0 0,-1 1 1 0 0,1-1-1 0 0,0 0 0 0 0,0 0 1 0 0,1 0-1 0 0,-1-1 0 0 0,0 1 1 0 0,0 0-1 0 0,0-1 0 0 0,4 1 1 0 0,50 5 27 0 0,12-6 71 0 0,-67 0-33 0 0,-5 10 372 0 0,-6 1-267 0 0,-1-1 0 0 0,0 0-1 0 0,-1 0 1 0 0,-15 9 0 0 0,-2 2-23 0 0,-14 11-128 0 0,-2-3 1 0 0,-67 35-1 0 0,100-60-701 0 0,8-5-1122 0 0,8-7-777 0 0,10-9-162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0 1592 0 0,'0'0'19871'0'0,"-17"37"-19348"0"0,-57 118-162 0 0,-24 36 230 0 0,0 7-765 0 0,79-151-1560 0 0,-12 50 0 0 0,23-71-566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1736 0 0,'0'0'16457'0'0,"0"24"-15690"0"0,1 176 723 0 0,6 86 587 0 0,-7-292-1926 0 0,-1-4-130 0 0,1 1 1 0 0,0-1-1 0 0,0 1 1 0 0,1-1 0 0 0,0 1-1 0 0,1-1 1 0 0,0 1-1 0 0,0 0 1 0 0,1 0 0 0 0,1 0-1 0 0,7-17 1 0 0,-1 10-51 0 0,0 1 0 0 0,1-1 0 0 0,1 2 0 0 0,0 0 0 0 0,25-23-1 0 0,-32 33 43 0 0,0 0-1 0 0,0 0 0 0 0,0 0 0 0 0,0 1 1 0 0,0-1-1 0 0,1 1 0 0 0,0 1 0 0 0,0-1 1 0 0,-1 1-1 0 0,1 0 0 0 0,1 0 0 0 0,-1 1 1 0 0,0 0-1 0 0,0 0 0 0 0,0 0 0 0 0,1 1 1 0 0,-1 0-1 0 0,0 0 0 0 0,1 0 0 0 0,11 3 1 0 0,-16-1-13 0 0,1-1 0 0 0,-1 0 0 0 0,0 1 0 0 0,0 0 1 0 0,0-1-1 0 0,0 1 0 0 0,0 0 0 0 0,-1 0 1 0 0,1 0-1 0 0,0 0 0 0 0,-1 0 0 0 0,0 1 0 0 0,1-1 1 0 0,-1 0-1 0 0,0 1 0 0 0,0-1 0 0 0,0 1 0 0 0,-1-1 1 0 0,1 1-1 0 0,-1-1 0 0 0,1 1 0 0 0,-1 0 1 0 0,0-1-1 0 0,0 1 0 0 0,0 3 0 0 0,0 1 3 0 0,0-1 0 0 0,0 0 0 0 0,0 1 0 0 0,-1-1 0 0 0,0 0 0 0 0,-1 0 0 0 0,1 1-1 0 0,-1-1 1 0 0,-4 8 0 0 0,-5 3-2 0 0,-26 31-1 0 0,5-9-31 0 0,31-38 26 0 0,0 1 0 0 0,0 0 0 0 0,1 0 0 0 0,-1 0 0 0 0,0 0 0 0 0,1 0 0 0 0,0 0 0 0 0,-1 0 0 0 0,1 0 1 0 0,0 1-1 0 0,0-1 0 0 0,0 0 0 0 0,0 0 0 0 0,0 0 0 0 0,1 0 0 0 0,-1 0 0 0 0,1 0 0 0 0,-1 0 0 0 0,1 0 1 0 0,1 2-1 0 0,0 2 8 0 0,1 0 1 0 0,-1-1-1 0 0,1 0 1 0 0,1 1 0 0 0,5 6-1 0 0,-7-9 27 0 0,0 0 0 0 0,0 0 1 0 0,-1 0-1 0 0,1 0 0 0 0,-1 0 0 0 0,1 0 0 0 0,-1 1 0 0 0,0-1 0 0 0,0 0 1 0 0,0 1-1 0 0,-1-1 0 0 0,1 1 0 0 0,-1-1 0 0 0,0 1 0 0 0,0-1 0 0 0,0 1 0 0 0,0-1 1 0 0,-1 1-1 0 0,1-1 0 0 0,-1 1 0 0 0,0-1 0 0 0,0 0 0 0 0,0 1 0 0 0,-1-1 0 0 0,1 0 1 0 0,-1 0-1 0 0,1 0 0 0 0,-1 0 0 0 0,0 0 0 0 0,-4 4 0 0 0,-7 8 64 0 0,0 0 0 0 0,0-1 0 0 0,-2-1-1 0 0,-17 14 1 0 0,31-26-94 0 0,-20 16 86 0 0,-33 20 0 0 0,48-33-349 0 0,-1 0-1 0 0,0-1 0 0 0,0 0 1 0 0,0 0-1 0 0,0 0 0 0 0,0-1 1 0 0,-1 0-1 0 0,1-1 0 0 0,-15 2 1 0 0,22 0-1136 0 0,5 11-583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1728 0 0,'0'0'18727'0'0,"-2"-6"-17597"0"0,20 37-501 0 0,0 0 0 0 0,-3 1 0 0 0,22 61 0 0 0,-8-20-361 0 0,-10-34-220 0 0,-11-23-421 0 0,-1 1-1 0 0,7 19 1 0 0,-13-33-128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2192 0 0,'0'0'18638'0'0,"27"-40"-18266"0"0,86-125-159 0 0,-64 103-119 0 0,-24 40-56 0 0,-1 4-55 0 0,-10 7-56 0 0,-11 8-123 0 0,1 1 0 0 0,-1-1 1 0 0,1 0-1 0 0,-1 0 0 0 0,0 0 0 0 0,0-1 1 0 0,2-3-1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1952 0 0,'0'0'19529'0'0,"47"-8"-19111"0"0,144-24-191 0 0,-165 28-259 0 0,-1 0 1 0 0,44-15-1 0 0,-45 11-245 0 0,22-9-2065 0 0,-27 8-290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1256 0 0,'0'0'15489'0'0,"8"0"-14964"0"0,19 1-360 0 0,0-1-1 0 0,0-2 0 0 0,-1 0 0 0 0,1-2 1 0 0,0-1-1 0 0,-1-1 0 0 0,0-1 1 0 0,-1-1-1 0 0,0-2 0 0 0,25-12 0 0 0,-33 13-1289 0 0,0-1-1 0 0,27-20 1 0 0,-31 18-1125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27 472 0 0,'0'0'13019'0'0,"-2"-4"-12172"0"0,1 2-651 0 0,1 1-113 0 0,0 0-1 0 0,-1 0 0 0 0,1 0 0 0 0,0-1 0 0 0,-1 1 1 0 0,1 0-1 0 0,-1 0 0 0 0,0 0 0 0 0,1 0 0 0 0,-1 0 0 0 0,0 0 1 0 0,0 0-1 0 0,0 0 0 0 0,1 0 0 0 0,-1 0 0 0 0,0 1 1 0 0,0-1-1 0 0,0 0 0 0 0,-2-1 0 0 0,2 4 49 0 0,0-1-1 0 0,0 1 1 0 0,0 0 0 0 0,0-1-1 0 0,0 1 1 0 0,1 0-1 0 0,-1-1 1 0 0,1 1 0 0 0,-1 0-1 0 0,1-1 1 0 0,-1 4-1 0 0,0 0 92 0 0,-48 135 1829 0 0,-102 206 1 0 0,-18 44-2131 0 0,166-384-297 0 0,1 1-1 0 0,0-1 0 0 0,0 1 1 0 0,1 0-1 0 0,0-1 0 0 0,0 11 1 0 0,6-26-3472 0 0,9-18 720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2072 0 0,'0'0'14392'0'0,"5"47"-13590"0"0,17 153-55 0 0,-18-154 155 0 0,-2 80 1 0 0,-3-69-403 0 0,4 11-69 0 0,-1-43-1147 0 0,-1 1 0 0 0,-5 49 0 0 0,4-74 689 0 0,0-1-118 0 0,0 1 0 0 0,0-1 0 0 0,0 1 0 0 0,0 0 1 0 0,0-1-1 0 0,0 1 0 0 0,-1-1 0 0 0,1 1 0 0 0,0-1 0 0 0,0 1 1 0 0,-1 0-1 0 0,1-1 0 0 0,0 1 0 0 0,-1-1 0 0 0,1 1 0 0 0,0-1 0 0 0,-1 0 1 0 0,1 1-1 0 0,-1-1 0 0 0,1 1 0 0 0,-1-1 0 0 0,-11 3-2607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1648 0 0,'0'0'20634'0'0,"15"-3"-20080"0"0,0 1-455 0 0,113-26 626 0 0,-116 24-904 0 0,0-1 0 0 0,0 0 1 0 0,0-1-1 0 0,-1 0 0 0 0,14-9 0 0 0,-19 10-391 0 0,0 0-1 0 0,0 0 1 0 0,0-1-1 0 0,-1 1 0 0 0,0-1 1 0 0,5-8-1 0 0,3-8-2163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2176 0 0,'0'0'18538'0'0,"17"34"-18289"0"0,55 106-149 0 0,-17-23-1065 0 0,-42-101-2740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1752 0 0,'0'0'19398'0'0,"18"-12"-18843"0"0,-7 4-476 0 0,22-14 172 0 0,-2-1 0 0 0,39-37 0 0 0,-66 56-272 0 0,6-6-131 0 0,-1 1-1 0 0,0-1 1 0 0,0-1 0 0 0,-1 0-1 0 0,0 0 1 0 0,-1 0-1 0 0,0-1 1 0 0,7-17 0 0 0,-13 17-3880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2561 0 0,'0'0'20471'0'0,"41"-13"-20171"0"0,128-38-146 0 0,-133 40-194 0 0,45-21 0 0 0,-48 18-681 0 0,-27 11 383 0 0,-5 2 245 0 0,0 1 0 0 0,-1-1 0 0 0,1 0 0 0 0,0 1 0 0 0,0-1 0 0 0,0 1 0 0 0,0 0-1 0 0,0-1 1 0 0,0 1 0 0 0,0 0 0 0 0,0-1 0 0 0,0 1 0 0 0,0 0 0 0 0,1 0 0 0 0,-1 0 0 0 0,0 0 0 0 0,0 0 0 0 0,0 0 0 0 0,2 1 0 0 0,31 10-1837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1016 0 0,'0'0'18936'0'0,"3"43"-18269"0"0,9 139-187 0 0,-9-6 101 0 0,-2-71-378 0 0,5-69-34 0 0,-3-30 120 0 0,-2-24-45 0 0,-3-39-106 0 0,1 39-154 0 0,0-1-1 0 0,1 1 1 0 0,4-34-1 0 0,-2 45 7 0 0,0 0 0 0 0,0 1 0 0 0,0-1-1 0 0,0 1 1 0 0,1 0 0 0 0,0 0 0 0 0,1 0-1 0 0,-1 0 1 0 0,1 0 0 0 0,0 1 0 0 0,1 0-1 0 0,-1 0 1 0 0,1 0 0 0 0,7-6-1 0 0,-6 6-15 0 0,0 1-1 0 0,0-1 0 0 0,0 1 0 0 0,1 0 0 0 0,-1 1 0 0 0,1-1 1 0 0,0 1-1 0 0,0 1 0 0 0,1-1 0 0 0,-1 1 0 0 0,0 1 0 0 0,1-1 0 0 0,-1 1 1 0 0,10 0-1 0 0,-17 1 24 0 0,0 0 1 0 0,1 0-1 0 0,-1 0 1 0 0,1 0-1 0 0,-1 0 0 0 0,0 0 1 0 0,1 0-1 0 0,-1 0 1 0 0,0 1-1 0 0,1-1 1 0 0,-1 0-1 0 0,0 0 1 0 0,1 0-1 0 0,-1 0 1 0 0,0 1-1 0 0,1-1 0 0 0,-1 0 1 0 0,0 0-1 0 0,0 0 1 0 0,1 1-1 0 0,-1-1 1 0 0,0 0-1 0 0,0 1 1 0 0,1-1-1 0 0,-1 0 1 0 0,0 0-1 0 0,0 1 1 0 0,0-1-1 0 0,0 0 0 0 0,1 1 1 0 0,-1-1-1 0 0,0 1 1 0 0,0-1-1 0 0,0 1 1 0 0,-3 17-147 0 0,-11 14-53 0 0,2-14 191 0 0,8-12-4 0 0,0 0 1 0 0,0 0-1 0 0,1 0 1 0 0,0 1 0 0 0,0-1-1 0 0,-2 9 1 0 0,4-13 11 0 0,1 0 0 0 0,0 1 0 0 0,-1-1 0 0 0,1 0 0 0 0,1 0 0 0 0,-1 1 0 0 0,0-1-1 0 0,0 0 1 0 0,1 0 0 0 0,-1 1 0 0 0,1-1 0 0 0,0 0 0 0 0,0 0 0 0 0,0 0 0 0 0,0 0 0 0 0,0 0 0 0 0,0 0 0 0 0,0 0 0 0 0,1 0 0 0 0,-1-1 0 0 0,0 1 0 0 0,1 0 0 0 0,0-1 0 0 0,1 2 0 0 0,4 3 17 0 0,1-1 1 0 0,-1 0 0 0 0,14 7 0 0 0,21 14 334 0 0,-41-25-331 0 0,-1-1 0 0 0,1 1 0 0 0,-1 0 0 0 0,1-1 0 0 0,-1 1 0 0 0,0 0 0 0 0,1 0 0 0 0,-1-1 0 0 0,0 1 0 0 0,1 0 0 0 0,-1 0 0 0 0,0 0 0 0 0,0 0 0 0 0,0-1 0 0 0,0 1 0 0 0,0 0 0 0 0,0 0 0 0 0,0 0 0 0 0,0 0 0 0 0,0 0 0 0 0,0-1 0 0 0,0 1 0 0 0,-1 0 0 0 0,1 0 0 0 0,0 0 0 0 0,-1-1 0 0 0,1 1 0 0 0,0 0 1 0 0,-1 0-1 0 0,1-1 0 0 0,-1 1 0 0 0,1 0 0 0 0,-1-1 0 0 0,0 1 0 0 0,1 0 0 0 0,-1-1 0 0 0,1 1 0 0 0,-2 0 0 0 0,-29 23 207 0 0,29-23-200 0 0,-32 19-22 0 0,0-1 0 0 0,0-2 0 0 0,-2-2 0 0 0,-74 22 0 0 0,107-36-323 0 0,-11 2 619 0 0,11-5-1565 0 0,8-4-2675 0 0,9-7 1355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1656 0 0,'0'0'19733'0'0,"20"24"-19013"0"0,61 75-219 0 0,-68-83-403 0 0,-1 1 0 0 0,-1 0 0 0 0,0 0 0 0 0,-1 1 0 0 0,-1 0 0 0 0,11 33 0 0 0,-9-22-57 0 0,-3-10-202 0 0,9 23-186 0 0,-13-17-3311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2136 0 0,'0'0'19367'0'0,"28"-33"-19219"0"0,90-103-201 0 0,-59 75-483 0 0,-56 58 207 0 0,0 0 1 0 0,1-1 0 0 0,-1 1 0 0 0,-1-1-1 0 0,1 1 1 0 0,3-6 0 0 0,-3 2-1582 0 0,-3 2-989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2016 0 0,'0'0'19258'0'0,"39"-3"-18931"0"0,122-11-167 0 0,-138 12-294 0 0,-1-1 0 0 0,1-1 0 0 0,-1-1 0 0 0,25-9 0 0 0,-8 1-1401 0 0,-24 8-240 0 0,3-4-1067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4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14 112 0 0,'0'0'14308'0'0,"-8"-3"-13623"0"0,4 2-575 0 0,0-1 1 0 0,0 0 0 0 0,-1 1 0 0 0,1 0 0 0 0,0 0 0 0 0,-1 0 0 0 0,1 0 0 0 0,0 1 0 0 0,-1 0 0 0 0,1 0 0 0 0,-1 0 0 0 0,1 0 0 0 0,-1 1-1 0 0,1-1 1 0 0,0 1 0 0 0,-1 0 0 0 0,1 1 0 0 0,0-1 0 0 0,0 1 0 0 0,0 0 0 0 0,0 0 0 0 0,-7 4 0 0 0,-11 14 101 0 0,0 0 1 0 0,2 1 0 0 0,0 1-1 0 0,1 1 1 0 0,2 1-1 0 0,0 0 1 0 0,2 1 0 0 0,0 1-1 0 0,2 0 1 0 0,1 1 0 0 0,1 1-1 0 0,1 0 1 0 0,-6 30-1 0 0,13-44-165 0 0,0 0 0 0 0,1 0-1 0 0,1 0 1 0 0,0 1 0 0 0,0-1-1 0 0,4 26 1 0 0,-2-35-49 0 0,0 0 0 0 0,0-1 0 0 0,1 1 0 0 0,-1 0 0 0 0,1-1 0 0 0,0 1 0 0 0,1-1 0 0 0,-1 0 0 0 0,1 0 0 0 0,-1 0 0 0 0,1 0-1 0 0,0 0 1 0 0,1-1 0 0 0,-1 1 0 0 0,1-1 0 0 0,-1 0 0 0 0,1 0 0 0 0,0 0 0 0 0,0 0 0 0 0,1-1 0 0 0,-1 0 0 0 0,0 1 0 0 0,6 0 0 0 0,0 0-56 0 0,-1 0 1 0 0,1-1-1 0 0,0 0 1 0 0,0 0-1 0 0,0-1 1 0 0,0-1-1 0 0,0 0 1 0 0,0 0-1 0 0,0-1 1 0 0,0 0-1 0 0,0-1 1 0 0,0 0-1 0 0,-1 0 1 0 0,1-1-1 0 0,-1 0 1 0 0,1-1-1 0 0,15-9 1 0 0,-16 8-495 0 0,0-1 1 0 0,0 0-1 0 0,-1 0 1 0 0,0-1-1 0 0,0 0 1 0 0,0-1-1 0 0,-1 0 1 0 0,0 0-1 0 0,-1 0 1 0 0,10-16-1 0 0,-4 1-2070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0 792 0 0,'0'0'18437'0'0,"1"20"-17700"0"0,14 163 644 0 0,-7 40-731 0 0,-7-215-600 0 0,1-13-5 0 0,0-16-62 0 0,-2-7-42 0 0,1 0 0 0 0,2 0 0 0 0,9-46-1 0 0,-11 66 82 0 0,1 1 0 0 0,1-1-1 0 0,-1 1 1 0 0,1-1-1 0 0,0 1 1 0 0,1 0 0 0 0,0 0-1 0 0,0 0 1 0 0,0 1-1 0 0,1 0 1 0 0,0-1 0 0 0,0 2-1 0 0,1-1 1 0 0,0 1 0 0 0,0-1-1 0 0,0 1 1 0 0,13-7-1 0 0,-14 10 7 0 0,-1 0-1 0 0,1 0 1 0 0,0 1-1 0 0,0 0 1 0 0,-1 0-1 0 0,1 0 0 0 0,0 0 1 0 0,0 1-1 0 0,0 0 1 0 0,0 0-1 0 0,0 1 0 0 0,8 0 1 0 0,-11 0-23 0 0,0-1 1 0 0,0 1-1 0 0,0-1 1 0 0,0 1-1 0 0,0-1 0 0 0,0 1 1 0 0,0 0-1 0 0,0 0 1 0 0,0 0-1 0 0,-1 0 0 0 0,1 0 1 0 0,0 1-1 0 0,-1-1 1 0 0,1 0-1 0 0,-1 1 0 0 0,0-1 1 0 0,1 1-1 0 0,-1 0 1 0 0,0-1-1 0 0,0 1 0 0 0,0 0 1 0 0,0 0-1 0 0,0-1 1 0 0,0 1-1 0 0,0 0 0 0 0,-1 0 1 0 0,1 0-1 0 0,-1 0 1 0 0,0 0-1 0 0,1 0 0 0 0,-1 3 1 0 0,0-2-5 0 0,-1 0 0 0 0,0 0 0 0 0,0-1 0 0 0,0 1 0 0 0,0 0 1 0 0,0 0-1 0 0,0-1 0 0 0,-1 1 0 0 0,1 0 0 0 0,-1-1 0 0 0,0 1 0 0 0,0-1 0 0 0,0 0 0 0 0,0 0 1 0 0,0 0-1 0 0,-3 3 0 0 0,3-4-8 0 0,0 0 1 0 0,1 1-1 0 0,-1-1 0 0 0,0 1 1 0 0,1-1-1 0 0,-1 1 1 0 0,1 0-1 0 0,-1 0 1 0 0,1 0-1 0 0,0 0 0 0 0,0 0 1 0 0,0 0-1 0 0,0 0 1 0 0,0 0-1 0 0,0 0 1 0 0,0 0-1 0 0,1 0 0 0 0,-1 1 1 0 0,1-1-1 0 0,0 0 1 0 0,0 0-1 0 0,-1 1 0 0 0,1-1 1 0 0,1 0-1 0 0,-1 1 1 0 0,1 3-1 0 0,0-3 8 0 0,1-1 0 0 0,-1 1 0 0 0,1-1 0 0 0,-1 1 0 0 0,1-1 0 0 0,0 0 0 0 0,0 0 0 0 0,2 2 0 0 0,-2-2 9 0 0,0-1 0 0 0,-1 1 0 0 0,1-1-1 0 0,-1 1 1 0 0,0-1 0 0 0,1 1 0 0 0,-1 0 0 0 0,0 0-1 0 0,0 0 1 0 0,0 0 0 0 0,0 0 0 0 0,0 0 0 0 0,-1 0-1 0 0,1 0 1 0 0,0 0 0 0 0,-1 0 0 0 0,1 4 0 0 0,-2 0 7 0 0,0-1 0 0 0,0 1 0 0 0,0-1 0 0 0,-1 1 0 0 0,1-1 0 0 0,-1 0 0 0 0,-1 0 0 0 0,1 0 1 0 0,-1 0-1 0 0,0 0 0 0 0,0-1 0 0 0,0 1 0 0 0,0-1 0 0 0,-1 0 0 0 0,0 0 0 0 0,0 0 0 0 0,0 0 1 0 0,0-1-1 0 0,-1 1 0 0 0,1-1 0 0 0,-1 0 0 0 0,-5 2 0 0 0,-1 1 16 0 0,1-1-1 0 0,-1 0 1 0 0,-1-1 0 0 0,1 0-1 0 0,0 0 1 0 0,-1-1 0 0 0,0-1-1 0 0,0 0 1 0 0,-16 0 0 0 0,20-4 225 0 0,7 0-1304 0 0,12 1-6491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0 1088 0 0,'0'0'21182'0'0,"-9"18"-20599"0"0,-73 128 628 0 0,-13 3-338 0 0,-69 117-1087 0 0,160-258 2 0 0,-18 37-547 0 0,16-14-3065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0 1496 0 0,'0'0'19823'0'0,"-21"7"-19243"0"0,-68 21-94 0 0,83-26-417 0 0,1 0 0 0 0,0 0 0 0 0,0 0 1 0 0,0 1-1 0 0,0 0 0 0 0,0 0 0 0 0,1 0 1 0 0,-1 0-1 0 0,1 1 0 0 0,0 0 0 0 0,0 0 0 0 0,0 0 1 0 0,-5 7-1 0 0,-7 8 186 0 0,-7 6 58 0 0,1 0 0 0 0,1 1 0 0 0,-30 52 1 0 0,44-67-273 0 0,1 1 0 0 0,0 0 0 0 0,1 0 0 0 0,0 1 1 0 0,1-1-1 0 0,1 1 0 0 0,0 0 0 0 0,0 0 1 0 0,2 1-1 0 0,-1-1 0 0 0,2 0 0 0 0,1 20 0 0 0,0-29-37 0 0,0 0 0 0 0,0-1 0 0 0,0 1 0 0 0,0-1 0 0 0,1 1 0 0 0,0-1 0 0 0,0 0 0 0 0,0 1 0 0 0,0-1 0 0 0,0 0 0 0 0,1 0 0 0 0,-1 0 0 0 0,1-1 0 0 0,0 1 0 0 0,0-1 0 0 0,0 1 0 0 0,0-1 0 0 0,0 0 0 0 0,1 0 0 0 0,-1 0 0 0 0,0-1 0 0 0,1 1 0 0 0,0-1 0 0 0,3 1 0 0 0,2 1-40 0 0,1 0 0 0 0,0-1 0 0 0,0 0 0 0 0,0-1 0 0 0,0 0 0 0 0,0-1 0 0 0,0 0 0 0 0,11-1 0 0 0,-10-1-100 0 0,-1-1-1 0 0,1 0 0 0 0,-1-1 0 0 0,0 0 0 0 0,0 0 1 0 0,-1-1-1 0 0,1-1 0 0 0,-1 1 0 0 0,0-2 0 0 0,0 1 0 0 0,9-10 1 0 0,11-12-2272 0 0,43-53 0 0 0,-48 49-409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1 328 0 0,'0'0'20782'0'0,"3"7"-19989"0"0,21 52 205 0 0,2-1 0 0 0,50 82 0 0 0,-66-132-1299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2320 0 0,'0'0'20981'0'0,"22"-34"-20629"0"0,74-105-104 0 0,-88 126-207 0 0,1 1 0 0 0,1 0-1 0 0,0 0 1 0 0,0 1 0 0 0,21-16 0 0 0,2-3-423 0 0,-32 29 61 0 0,4-5 358 0 0,1 9-3654 0 0,9 17 1302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2537 0 0,'0'0'22299'0'0,"23"2"-22042"0"0,-22-2-254 0 0,182 10 206 0 0,-154-10-713 0 0,54-7-1 0 0,-67 4-647 0 0,-1 0 0 0 0,29-12 0 0 0,-18 2-1220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61 72 0 0,'0'0'13844'0'0,"-2"-12"-12850"0"0,-5-36-118 0 0,5 89 2736 0 0,0 21-3136 0 0,7 467 1021 0 0,-1-499-1481 0 0,-2-29-134 0 0,-4-18-45 0 0,-4-12-12 0 0,-16-46 0 0 0,14 51 166 0 0,1-1-1 0 0,1 1 0 0 0,-4-36 1 0 0,8 45 17 0 0,1 1 0 0 0,1-1 0 0 0,0 0 0 0 0,5-26-1 0 0,-4 36 15 0 0,0 0 0 0 0,1 0-1 0 0,0 0 1 0 0,0 0-1 0 0,0 0 1 0 0,1 1 0 0 0,0-1-1 0 0,-1 1 1 0 0,2 0-1 0 0,-1-1 1 0 0,0 2 0 0 0,1-1-1 0 0,0 0 1 0 0,0 1-1 0 0,0-1 1 0 0,8-4 0 0 0,2 0 36 0 0,0 1 1 0 0,1 0 0 0 0,0 1 0 0 0,0 0 0 0 0,0 2 0 0 0,0 0 0 0 0,1 0 0 0 0,0 1 0 0 0,0 1 0 0 0,0 1 0 0 0,0 0 0 0 0,0 1 0 0 0,16 3 0 0 0,-31-3-56 0 0,0 0-1 0 0,-1 0 1 0 0,1 0 0 0 0,-1 0-1 0 0,1 0 1 0 0,-1 1 0 0 0,1-1-1 0 0,0 0 1 0 0,-1 0 0 0 0,1 1-1 0 0,-1-1 1 0 0,1 0 0 0 0,-1 1-1 0 0,0-1 1 0 0,1 1 0 0 0,-1-1-1 0 0,1 0 1 0 0,-1 1 0 0 0,0-1-1 0 0,1 1 1 0 0,-1-1 0 0 0,0 1-1 0 0,1-1 1 0 0,-1 1-1 0 0,0-1 1 0 0,0 1 0 0 0,1 0-1 0 0,-1 0 1 0 0,-1 22 97 0 0,-15 17 16 0 0,0-15-104 0 0,-32 37 1 0 0,-2 2-75 0 0,48-62 62 0 0,0 1 0 0 0,1-1 0 0 0,-1 1 0 0 0,1-1 0 0 0,-1 1 0 0 0,1 0 0 0 0,0 0 0 0 0,0-1 0 0 0,0 1 0 0 0,0 0 0 0 0,1 0 0 0 0,-1 0 0 0 0,1 0 1 0 0,0 0-1 0 0,0 0 0 0 0,0 0 0 0 0,0 0 0 0 0,0 0 0 0 0,1 0 0 0 0,-1 0 0 0 0,1 0 0 0 0,0 0 0 0 0,0-1 0 0 0,0 1 0 0 0,0 0 0 0 0,2 3 0 0 0,3 2 71 0 0,0 0 0 0 0,0-1-1 0 0,1 0 1 0 0,0 0 0 0 0,1-1 0 0 0,10 8 0 0 0,-9-7 46 0 0,-8-6-81 0 0,1 0 0 0 0,0 1 1 0 0,-1-1-1 0 0,1 0 1 0 0,-1 1-1 0 0,1-1 1 0 0,-1 1-1 0 0,1 0 1 0 0,-1-1-1 0 0,0 1 1 0 0,0 0-1 0 0,0 0 1 0 0,0 0-1 0 0,0 0 0 0 0,-1 0 1 0 0,1 0-1 0 0,0 0 1 0 0,-1 0-1 0 0,0 0 1 0 0,1 0-1 0 0,-1 0 1 0 0,0 0-1 0 0,0 0 1 0 0,0 1-1 0 0,-1 2 1 0 0,-1 1 17 0 0,0-1-1 0 0,0 0 1 0 0,-1 0 0 0 0,1 0 0 0 0,-1 0 0 0 0,0 0 0 0 0,-1-1 0 0 0,-5 7 0 0 0,-13 16 5 0 0,-2-1-1 0 0,-1-1 1 0 0,-1-1-1 0 0,0-2 1 0 0,-2 0-1 0 0,-37 21 1 0 0,62-41-173 0 0,0-1 0 0 0,0 0 0 0 0,-1 1 0 0 0,1-1 0 0 0,0 0 1 0 0,-1 0-1 0 0,1-1 0 0 0,-1 1 0 0 0,1-1 0 0 0,-6 0 0 0 0,8-2-85 0 0,0 0-1 0 0,0 0 0 0 0,1 0 0 0 0,-1 0 1 0 0,1 0-1 0 0,0-1 0 0 0,-1 1 0 0 0,1 0 1 0 0,0 0-1 0 0,0 0 0 0 0,1-5 0 0 0,-1 2-263 0 0,0 3 355 0 0,0-5-450 0 0,0 1-1 0 0,1-1 1 0 0,0 1 0 0 0,-1-1 0 0 0,2 1-1 0 0,2-10 1 0 0,12-24-2653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0 672 0 0,'0'0'21803'0'0,"-8"20"-21109"0"0,1-1-537 0 0,-37 106 595 0 0,-30 90-67 0 0,-33 120-936 0 0,103-304-3700 0 0,4-30 3557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4 568 0 0,'0'0'16778'0'0,"-10"-4"-15111"0"0,8 8-1497 0 0,0 0-1 0 0,0 0 1 0 0,0 0-1 0 0,1 0 0 0 0,-1 0 1 0 0,1 1-1 0 0,-1 7 0 0 0,-2 3 82 0 0,-112 286 1238 0 0,97-255-1451 0 0,-56 121-224 0 0,19-60-3781 0 0,53-100 1812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1928 0 0,'0'0'15030'0'0,"8"43"-14322"0"0,24 137-57 0 0,14 24 751 0 0,-33-157-1581 0 0,-2 0 0 0 0,6 74-1 0 0,-16-43-3332 0 0,-1-59 798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4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1256 0 0,'0'0'15570'0'0,"12"22"-15176"0"0,38 73-101 0 0,-42-79-157 0 0,-1 1 0 0 0,0 0 0 0 0,-1 0 0 0 0,4 24 1 0 0,-8-32-129 0 0,0 1 1 0 0,1-1 0 0 0,0 1 0 0 0,0-1 0 0 0,1 0-1 0 0,1 0 1 0 0,5 8 0 0 0,-2-8-419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1176 0 0,'0'0'18542'0'0,"25"-4"-18190"0"0,84-14-142 0 0,-98 16-295 0 0,1-1 0 0 0,-1 0 0 0 0,-1-1 0 0 0,1 0 0 0 0,0-1 0 0 0,-1 0 0 0 0,0 0 0 0 0,0-1 0 0 0,0-1 0 0 0,-1 1 0 0 0,0-2 0 0 0,0 1 0 0 0,10-13 0 0 0,-7 8-370 0 0,8-8-968 0 0,-2-9-890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1208 0 0,'0'0'18686'0'0,"18"42"-18398"0"0,58 132-132 0 0,-31-83-140 0 0,-41-85-136 0 0,-1 1 1 0 0,0-1-1 0 0,0 1 1 0 0,0 0-1 0 0,-1 0 1 0 0,0 0-1 0 0,1 9 0 0 0,0 23-3703 0 0,-3-30 1012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1856 0 0,'0'0'19262'0'0,"23"-27"-19078"0"0,72-86-136 0 0,-30 45-340 0 0,-27 25-990 0 0,-38 43 1282 0 0,1-1-54 0 0,-1 0-1 0 0,1 0 1 0 0,-1 1 0 0 0,1-1-1 0 0,-1 0 1 0 0,1 1 0 0 0,0-1-1 0 0,-1 0 1 0 0,1 1-1 0 0,0-1 1 0 0,0 1 0 0 0,-1-1-1 0 0,1 1 1 0 0,0-1-1 0 0,0 1 1 0 0,0 0 0 0 0,0-1-1 0 0,-1 1 1 0 0,1 0-1 0 0,0 0 1 0 0,0 0 0 0 0,1-1-1 0 0,40 9-1842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2048 0 0,'0'0'18824'0'0,"38"-7"-18525"0"0,118-22-144 0 0,-105 19-246 0 0,54-19-1 0 0,-46 12-3214 0 0,-45 12 568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20 1072 0 0,'0'0'13719'0'0,"0"-3"-12828"0"0,0 2-837 0 0,0 0 0 0 0,0 1 0 0 0,0-1 0 0 0,0 0 0 0 0,0 1 0 0 0,0-1-1 0 0,0 0 1 0 0,-1 1 0 0 0,1-1 0 0 0,0 1 0 0 0,0-1 0 0 0,-1 0 0 0 0,1 1 0 0 0,0-1 0 0 0,-1 1 0 0 0,1-1 0 0 0,0 1 0 0 0,-1-1 0 0 0,1 1-1 0 0,-1-1 1 0 0,1 1 0 0 0,-1-1 0 0 0,1 1 0 0 0,-1 0 0 0 0,1-1 0 0 0,-1 1 0 0 0,0 0 0 0 0,1-1 0 0 0,-1 1 0 0 0,1 0 0 0 0,-1 0 0 0 0,0-1-1 0 0,-2 2 44 0 0,1-1 0 0 0,0 0 0 0 0,0 1-1 0 0,0-1 1 0 0,-1 1 0 0 0,1 0 0 0 0,0 0 0 0 0,0 0-1 0 0,0 0 1 0 0,0 0 0 0 0,-3 2 0 0 0,-11 9 148 0 0,0 0 1 0 0,1 1 0 0 0,1 1 0 0 0,-1 0-1 0 0,2 1 1 0 0,0 0 0 0 0,1 1-1 0 0,-17 31 1 0 0,13-20 115 0 0,2 2 0 0 0,2 0 0 0 0,0 0 0 0 0,-14 57 1 0 0,20-59-194 0 0,1 0 0 0 0,1 0 0 0 0,1 0 1 0 0,1 1-1 0 0,4 42 0 0 0,-1-67-161 0 0,0 1 1 0 0,0 0-1 0 0,0-1 1 0 0,0 0-1 0 0,1 1 0 0 0,-1-1 1 0 0,1 0-1 0 0,0 1 1 0 0,0-1-1 0 0,0 0 0 0 0,1-1 1 0 0,-1 1-1 0 0,1 0 0 0 0,-1-1 1 0 0,1 1-1 0 0,0-1 1 0 0,0 0-1 0 0,0 0 0 0 0,0 0 1 0 0,0 0-1 0 0,1-1 1 0 0,-1 1-1 0 0,0-1 0 0 0,1 0 1 0 0,-1 0-1 0 0,1 0 1 0 0,7 1-1 0 0,-3-1-97 0 0,1 1 0 0 0,0-2 0 0 0,-1 1 1 0 0,1-1-1 0 0,0 0 0 0 0,0-1 0 0 0,-1 0 0 0 0,1-1 0 0 0,0 0 0 0 0,15-5 1 0 0,-8-1-733 0 0,1-1 1 0 0,-1 0 0 0 0,-1-1 0 0 0,1-1 0 0 0,26-25 0 0 0,-7 2-1861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1712 0 0,'0'0'20046'0'0,"-27"40"-19373"0"0,-82 131-166 0 0,7 2 250 0 0,61-100-603 0 0,-71 127-300 0 0,42-63-2869 0 0,52-103 963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1448 0 0,'0'0'14811'0'0,"0"46"-14264"0"0,-5 147 17 0 0,4-151-30 0 0,-2 0-1 0 0,-9 43 0 0 0,4-32-315 0 0,15-97-161 0 0,3 1 0 0 0,19-55 0 0 0,-18 68-29 0 0,1 0 0 0 0,2 0 0 0 0,0 1 0 0 0,31-43 0 0 0,-41 66 13 0 0,1 0 0 0 0,1 0 0 0 0,-1 0 0 0 0,1 1 0 0 0,0 0 0 0 0,0 0 0 0 0,1 1 0 0 0,-1-1 0 0 0,14-5 0 0 0,-17 9-11 0 0,-1 0 1 0 0,1 0-1 0 0,0 0 1 0 0,-1 0-1 0 0,1 0 1 0 0,0 1-1 0 0,0-1 1 0 0,0 1-1 0 0,-1 0 1 0 0,1 0-1 0 0,0 0 0 0 0,0 0 1 0 0,0 1-1 0 0,0-1 1 0 0,-1 1-1 0 0,1 0 1 0 0,0-1-1 0 0,0 1 1 0 0,-1 0-1 0 0,1 1 1 0 0,-1-1-1 0 0,1 0 1 0 0,-1 1-1 0 0,1-1 1 0 0,-1 1-1 0 0,0 0 1 0 0,0 0-1 0 0,0 0 1 0 0,3 4-1 0 0,0 0 45 0 0,-1 1 0 0 0,0-1 0 0 0,-1 1 0 0 0,1 0-1 0 0,-1 0 1 0 0,-1 0 0 0 0,1 0 0 0 0,-1 1 0 0 0,0-1 0 0 0,-1 1 0 0 0,0-1-1 0 0,0 1 1 0 0,-1 0 0 0 0,0 12 0 0 0,-1-8-23 0 0,0 1 0 0 0,-1-1 0 0 0,-1 0-1 0 0,0 0 1 0 0,-1 0 0 0 0,0 0 0 0 0,0-1 0 0 0,-9 15 0 0 0,10-20-34 0 0,-1 0 1 0 0,2 0-1 0 0,-1 0 0 0 0,0 0 1 0 0,1 0-1 0 0,0 0 0 0 0,-1 12 1 0 0,3-16-9 0 0,0 0 0 0 0,0 0 1 0 0,0 0-1 0 0,0 0 1 0 0,1 0-1 0 0,-1 0 0 0 0,1 0 1 0 0,-1 0-1 0 0,1 0 1 0 0,0-1-1 0 0,0 1 0 0 0,0 0 1 0 0,0 0-1 0 0,0-1 0 0 0,0 1 1 0 0,0 0-1 0 0,1-1 1 0 0,-1 1-1 0 0,1-1 0 0 0,-1 0 1 0 0,1 1-1 0 0,-1-1 1 0 0,1 0-1 0 0,0 0 0 0 0,-1 0 1 0 0,1 0-1 0 0,0 0 0 0 0,3 0 1 0 0,3 3-5 0 0,-6-3 12 0 0,1 0 0 0 0,-1 0 0 0 0,1 0 0 0 0,-1 0 0 0 0,0 0 0 0 0,0 1 0 0 0,0-1 0 0 0,0 1 0 0 0,4 2 0 0 0,-7 7 103 0 0,-14 3-27 0 0,-64 41 132 0 0,-81 75-1 0 0,158-129-269 0 0,1 0 0 0 0,0 1 0 0 0,-1-1 0 0 0,1 0 0 0 0,0 1 0 0 0,0-1 0 0 0,0 1 0 0 0,0-1 0 0 0,0 1 0 0 0,0 0 0 0 0,0-1 0 0 0,0 1 0 0 0,1 0 0 0 0,-1 0 0 0 0,1-1 0 0 0,-1 3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0 1168 0 0,'0'0'20614'0'0,"-8"17"-19651"0"0,-120 234 2480 0 0,-136 174-2447 0 0,263-422-1180 0 0,-13 23-404 0 0,14-24 377 0 0,-1-1 1 0 0,1 1-1 0 0,-1-1 1 0 0,1 1 0 0 0,0-1-1 0 0,-1 0 1 0 0,1 1-1 0 0,0-1 1 0 0,0 1 0 0 0,0-1-1 0 0,0 1 1 0 0,1-1-1 0 0,-1 1 1 0 0,0-1-1 0 0,1 1 1 0 0,-1-1 0 0 0,0 1-1 0 0,1-1 1 0 0,1 2-1 0 0,15 21-1988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8 32 0 0,'0'0'15047'0'0,"-2"-2"-14369"0"0,2 1-608 0 0,-1 1 0 0 0,0-1 0 0 0,0 1 0 0 0,1-1 1 0 0,-1 1-1 0 0,0-1 0 0 0,0 1 0 0 0,0 0 0 0 0,0-1 0 0 0,1 1 1 0 0,-1 0-1 0 0,0 0 0 0 0,0 0 0 0 0,0-1 0 0 0,0 1 1 0 0,0 0-1 0 0,0 0 0 0 0,0 0 0 0 0,1 1 0 0 0,-1-1 0 0 0,0 0 1 0 0,0 0-1 0 0,-1 1 0 0 0,-22 14 794 0 0,12-2-646 0 0,1 0 1 0 0,-11 16-1 0 0,10-13 98 0 0,-10 12-58 0 0,2 1 0 0 0,1 0 0 0 0,2 2-1 0 0,0 0 1 0 0,3 1 0 0 0,0 0 0 0 0,2 1 0 0 0,-15 67 0 0 0,25-92-243 0 0,1-1 1 0 0,0 1-1 0 0,1 0 1 0 0,-1 0-1 0 0,1 0 1 0 0,1-1-1 0 0,-1 1 1 0 0,3 9-1 0 0,-2-15-33 0 0,0 1-1 0 0,0-1 1 0 0,0 0-1 0 0,0 0 1 0 0,0 0-1 0 0,1 0 0 0 0,-1 0 1 0 0,0 0-1 0 0,1-1 1 0 0,0 1-1 0 0,-1 0 1 0 0,1-1-1 0 0,0 1 0 0 0,0-1 1 0 0,0 0-1 0 0,0 1 1 0 0,0-1-1 0 0,0 0 0 0 0,0 0 1 0 0,0 0-1 0 0,1-1 1 0 0,-1 1-1 0 0,0 0 1 0 0,0-1-1 0 0,1 0 0 0 0,-1 1 1 0 0,0-1-1 0 0,1 0 1 0 0,-1 0-1 0 0,3-1 1 0 0,3 1-153 0 0,0 0 0 0 0,-1-1 0 0 0,1 0 0 0 0,0 0 1 0 0,-1-1-1 0 0,1 0 0 0 0,-1 0 0 0 0,0-1 0 0 0,0 0 1 0 0,0 0-1 0 0,0 0 0 0 0,0-1 0 0 0,-1 0 1 0 0,1-1-1 0 0,10-9 0 0 0,37-31-3162 0 0,-23 16 481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1 216 0 0,'0'0'20078'0'0,"-17"36"-19490"0"0,-54 116-148 0 0,-86 198 359 0 0,150-336-951 0 0,-6 14 70 0 0,-13 44-1 0 0,23-62-700 0 0,0 1 0 0 0,1 0 0 0 0,1 0 0 0 0,-1 15 0 0 0,3-19-1524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40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1048 0 0,'0'0'14698'0'0,"11"-21"-14329"0"0,38-68-95 0 0,-44 78-217 0 0,2 2 0 0 0,-1-1 0 0 0,1 1 1 0 0,1 0-1 0 0,0 1 0 0 0,0-1 0 0 0,16-11 0 0 0,-3 2 22 0 0,31-23-1090 0 0,-42 42-1528 0 0,25 9 174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1 136 0 0,'0'0'17609'0'0,"-20"6"-17079"0"0,-62 21-105 0 0,74-24-343 0 0,0 1 0 0 0,0 0 0 0 0,1 1 0 0 0,-1-1 0 0 0,1 1 0 0 0,0 1 0 0 0,1 0 0 0 0,-1 0 0 0 0,1 0 0 0 0,0 0 0 0 0,1 1 0 0 0,0 0 0 0 0,-6 10 0 0 0,-2 1 97 0 0,-7 11 83 0 0,1 0-1 0 0,1 1 1 0 0,2 1-1 0 0,-22 59 1 0 0,31-69-157 0 0,0 0 1 0 0,2 0-1 0 0,0 1 1 0 0,2 0 0 0 0,0 0-1 0 0,1 0 1 0 0,2 0-1 0 0,3 38 1 0 0,-3-55-110 0 0,1 0 0 0 0,1-1 1 0 0,-1 1-1 0 0,1 0 1 0 0,-1 0-1 0 0,2-1 0 0 0,-1 1 1 0 0,0-1-1 0 0,1 0 0 0 0,0 1 1 0 0,0-1-1 0 0,0-1 0 0 0,0 1 1 0 0,1 0-1 0 0,-1-1 0 0 0,1 1 1 0 0,0-1-1 0 0,0 0 1 0 0,0-1-1 0 0,1 1 0 0 0,-1-1 1 0 0,1 1-1 0 0,-1-1 0 0 0,1-1 1 0 0,0 1-1 0 0,7 1 0 0 0,-4-1-45 0 0,0-1 0 0 0,0 0 0 0 0,0 0 0 0 0,0-1-1 0 0,0 0 1 0 0,0 0 0 0 0,0-1 0 0 0,0 0 0 0 0,0 0-1 0 0,0-1 1 0 0,0 0 0 0 0,0-1 0 0 0,-1 1 0 0 0,1-1-1 0 0,11-7 1 0 0,-4 0-456 0 0,-2 0-1 0 0,1-1 1 0 0,-1 0-1 0 0,-1-1 0 0 0,0-1 1 0 0,-1 0-1 0 0,0 0 1 0 0,-1-1-1 0 0,14-25 0 0 0,-3-2-2266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1888 0 0,'0'0'18324'0'0,"11"31"-17817"0"0,35 99-172 0 0,-39-111-271 0 0,0-1 0 0 0,2 0 1 0 0,14 22-1 0 0,0 2-70 0 0,-9-15-167 0 0,4 9-368 0 0,-13-10-4793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0 363 1232 0 0,'0'0'17191'0'0,"18"-26"-16923"0"0,60-86-60 0 0,3 12 84 0 0,-66 83-491 0 0,-1 1-1 0 0,-1-2 1 0 0,0 0 0 0 0,14-27 0 0 0,-24 34-1883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1816 0 0,'0'0'16917'0'0,"45"-10"-16538"0"0,140-32-159 0 0,-12 0-476 0 0,-124 28-3054 0 0,-36 12 555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7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1312 0 0,'0'0'16768'0'0,"-31"17"-16213"0"0,-95 57-109 0 0,118-69-388 0 0,0 0 0 0 0,1 1-1 0 0,0 0 1 0 0,-7 7-1 0 0,-1 12 171 0 0,9-12-129 0 0,-4 8 12 0 0,1 0 0 0 0,1 0 1 0 0,0 1-1 0 0,2 0 0 0 0,1 0 0 0 0,0 1 0 0 0,2 0 0 0 0,0-1 0 0 0,2 1 1 0 0,0 0-1 0 0,5 44 0 0 0,-2-59-112 0 0,0 0 1 0 0,0 0-1 0 0,1-1 1 0 0,0 1 0 0 0,0 0-1 0 0,1-1 1 0 0,-1 0-1 0 0,2 1 1 0 0,-1-2-1 0 0,1 1 1 0 0,0 0-1 0 0,1-1 1 0 0,-1 0 0 0 0,1 0-1 0 0,0-1 1 0 0,1 0-1 0 0,-1 0 1 0 0,1 0-1 0 0,10 5 1 0 0,-10-7-67 0 0,-1 0 1 0 0,1 0-1 0 0,0-1 1 0 0,-1 1-1 0 0,1-2 1 0 0,0 1-1 0 0,0-1 1 0 0,1 0-1 0 0,-1 0 1 0 0,0-1-1 0 0,0 0 1 0 0,0 0-1 0 0,0-1 1 0 0,0 0-1 0 0,1 0 0 0 0,-1 0 1 0 0,-1-1-1 0 0,1 0 1 0 0,0-1-1 0 0,0 0 1 0 0,-1 0-1 0 0,9-5 1 0 0,-3 0-464 0 0,-2 1-1 0 0,1-2 1 0 0,-1 0 0 0 0,0 0 0 0 0,-1 0 0 0 0,0-1 0 0 0,0-1-1 0 0,8-13 1 0 0,2-10-2274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1 376 0 0,'0'0'19770'0'0,"12"25"-19324"0"0,37 79-160 0 0,9 5-50 0 0,-32-66-324 0 0,-12-25-91 0 0,2 3-896 0 0,-12-7-4247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0 336 848 0 0,'0'0'18020'0'0,"20"-18"-17476"0"0,-5 5-448 0 0,138-129 694 0 0,-134 122-785 0 0,5-3-210 0 0,-1-1-1 0 0,-2-1 1 0 0,22-32-1 0 0,-37 43-2158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17 776 0 0,'0'0'18255'0'0,"34"8"-17954"0"0,108 24-129 0 0,-129-29-196 0 0,0 0 1 0 0,-1-1-1 0 0,1-1 0 0 0,0 0 0 0 0,0-1 1 0 0,0-1-1 0 0,0 0 0 0 0,0 0 1 0 0,0-1-1 0 0,-1-1 0 0 0,1 0 0 0 0,20-9 1 0 0,-9 4-325 0 0,26-12-2170 0 0,-25 4-153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0 608 0 0,'0'0'17517'0'0,"-6"23"-16727"0"0,-1 8-535 0 0,-32 104 723 0 0,-6-8-262 0 0,-68 225-717 0 0,106-327-233 0 0,4-13-516 0 0,0-1 0 0 0,0 1-1 0 0,-1 20 1 0 0,7-28-1032 0 0,10 14-693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0 296 0 0,'0'0'17478'0'0,"18"47"-16843"0"0,56 150-159 0 0,-56-148-171 0 0,21 79-1 0 0,-31-95-306 0 0,-3-14-510 0 0,-1-1-1 0 0,-1 1 1 0 0,0 0 0 0 0,-2 0 0 0 0,-1 36-1 0 0,0-54 351 0 0,0 0 0 0 0,0 0 0 0 0,0-1 0 0 0,0 1 0 0 0,0 0 0 0 0,0 0 0 0 0,-1-1 0 0 0,1 1 0 0 0,0 0 0 0 0,-1 0 0 0 0,1-1 0 0 0,0 1 0 0 0,-1 0 0 0 0,1-1 0 0 0,-1 1 0 0 0,1 0 0 0 0,-1-1 0 0 0,1 1 0 0 0,-1-1-1 0 0,1 1 1 0 0,-1-1 0 0 0,1 1 0 0 0,-1-1 0 0 0,0 1 0 0 0,0-1 0 0 0,-18 6-2721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4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1432 0 0,'0'0'16110'0'0,"44"-6"-15888"0"0,134-23-108 0 0,-139 22-706 0 0,0 1 0 0 0,1 2 0 0 0,42 1 0 0 0,-72 3-1148 0 0,2-2-852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1376 0 0,'0'0'16901'0'0,"17"-4"-16649"0"0,126-17 91 0 0,-129 20-588 0 0,-1 0-1 0 0,0-1 1 0 0,1-1 0 0 0,-1 0 0 0 0,0-1-1 0 0,-1 0 1 0 0,1-1 0 0 0,-1 0 0 0 0,0-1-1 0 0,0 0 1 0 0,13-10 0 0 0,2-6-2225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1928 0 0,'0'0'20876'0'0,"-16"47"-20463"0"0,-53 149-150 0 0,-19 24 52 0 0,31-81-360 0 0,-4 60-460 0 0,36-61-4199 0 0,23-114 1742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66 368 0 0,'0'0'13242'0'0,"0"-14"-12376"0"0,0-35 480 0 0,0 46-350 0 0,0 8-8 0 0,0 36 417 0 0,12 149 749 0 0,0 0-1545 0 0,-12-172-604 0 0,-1-11-16 0 0,0 0 0 0 0,1 0 0 0 0,0 0 0 0 0,1 0 0 0 0,0 0 0 0 0,0 0 0 0 0,3 11 0 0 0,-1-55-527 0 0,-5-51 267 0 0,0 33 252 0 0,9-98 0 0 0,-6 146 27 0 0,0 0-1 0 0,1 0 1 0 0,-1 0-1 0 0,1 0 0 0 0,1 0 1 0 0,-1 0-1 0 0,1 1 0 0 0,0-1 1 0 0,1 1-1 0 0,-1 0 1 0 0,8-8-1 0 0,-7 9-1 0 0,0 1 0 0 0,1 0 1 0 0,-1 1-1 0 0,1-1 0 0 0,0 1 0 0 0,0 0 0 0 0,1 0 1 0 0,-1 1-1 0 0,1-1 0 0 0,-1 1 0 0 0,1 0 0 0 0,-1 1 0 0 0,1 0 1 0 0,8-2-1 0 0,-6 2-2 0 0,1 0-1 0 0,-1 0 1 0 0,1 0 0 0 0,0 1-1 0 0,9 1 1 0 0,-16-1 2 0 0,-1 1 0 0 0,1-1 0 0 0,0 0 0 0 0,-1 1 0 0 0,1-1 0 0 0,0 1 0 0 0,-1 0 0 0 0,1-1 1 0 0,-1 1-1 0 0,1 0 0 0 0,-1 0 0 0 0,1 0 0 0 0,-1 0 0 0 0,0 0 0 0 0,1 1 0 0 0,-1-1 0 0 0,0 0 0 0 0,0 1 0 0 0,0-1 0 0 0,0 0 0 0 0,0 1 0 0 0,0-1 0 0 0,0 1 0 0 0,-1 0 1 0 0,1-1-1 0 0,0 1 0 0 0,-1 0 0 0 0,1-1 0 0 0,-1 1 0 0 0,0 0 0 0 0,1 2 0 0 0,-1 7 14 0 0,-1 0 0 0 0,0 1 1 0 0,0-1-1 0 0,-1 0 0 0 0,-1 0 0 0 0,1-1 1 0 0,-2 1-1 0 0,0-1 0 0 0,0 1 1 0 0,-9 15-1 0 0,5-9-48 0 0,0 0 0 0 0,-7 28 0 0 0,14-43 20 0 0,1 1 1 0 0,-1-1 0 0 0,1 1-1 0 0,0-1 1 0 0,0 1 0 0 0,-1-1-1 0 0,2 1 1 0 0,-1 0-1 0 0,0-1 1 0 0,0 1 0 0 0,1-1-1 0 0,0 1 1 0 0,-1-1 0 0 0,1 0-1 0 0,0 1 1 0 0,0-1 0 0 0,0 0-1 0 0,2 4 1 0 0,1-2-3 0 0,0 1 0 0 0,1 0 0 0 0,-1-1 0 0 0,1 0 1 0 0,8 6-1 0 0,-9-8 46 0 0,-1 0 1 0 0,0 0 0 0 0,0 0 0 0 0,0 0 0 0 0,0 1 0 0 0,0-1 0 0 0,0 1 0 0 0,-1 0-1 0 0,1 0 1 0 0,-1 0 0 0 0,0 0 0 0 0,0 0 0 0 0,0 1 0 0 0,0-1 0 0 0,-1 0 0 0 0,1 1-1 0 0,-1 0 1 0 0,0-1 0 0 0,0 1 0 0 0,0 0 0 0 0,0 4 0 0 0,-1-5-3 0 0,-1-1 1 0 0,1 1-1 0 0,-1 0 0 0 0,0 0 1 0 0,0-1-1 0 0,0 1 1 0 0,0-1-1 0 0,0 1 0 0 0,-1-1 1 0 0,1 1-1 0 0,-1-1 1 0 0,0 0-1 0 0,1 0 0 0 0,-1 0 1 0 0,0 0-1 0 0,0 0 0 0 0,0 0 1 0 0,-1 0-1 0 0,1 0 1 0 0,0-1-1 0 0,-6 3 0 0 0,-7 4 0 0 0,-1-1-1 0 0,-25 9 1 0 0,17-8-18 0 0,-95 47-780 0 0,114-54 96 0 0,20-4-6411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0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0 1472 0 0,'0'0'19550'0'0,"-18"37"-18797"0"0,-57 118-167 0 0,-145 298 723 0 0,207-428-1344 0 0,-3 4-116 0 0,2 1 1 0 0,1 0 0 0 0,1 0-1 0 0,1 1 1 0 0,-8 43 0 0 0,19-72 160 0 0,-1 20-1426 0 0,1-22 1329 0 0,0 1 0 0 0,0-1-1 0 0,0 0 1 0 0,0 1 0 0 0,0-1 0 0 0,0 0 0 0 0,1 1 0 0 0,-1-1 0 0 0,0 0 0 0 0,0 1 0 0 0,0-1 0 0 0,0 0 0 0 0,1 1 0 0 0,-1-1-1 0 0,0 0 1 0 0,0 0 0 0 0,1 1 0 0 0,-1-1 0 0 0,0 0 0 0 0,0 0 0 0 0,1 0 0 0 0,-1 1 0 0 0,0-1 0 0 0,1 0 0 0 0,-1 0 0 0 0,0 0-1 0 0,1 0 1 0 0,-1 0 0 0 0,0 0 0 0 0,1 0 0 0 0,-1 1 0 0 0,0-1 0 0 0,1 0 0 0 0,-1 0 0 0 0,0 0 0 0 0,1 0 0 0 0,-1-1 0 0 0,0 1-1 0 0,1 0 1 0 0,-1 0 0 0 0,0 0 0 0 0,1 0 0 0 0,-1 0 0 0 0,0 0 0 0 0,1 0 0 0 0,-1-1 0 0 0,0 1 0 0 0,1 0 0 0 0,-1 0 0 0 0,0 0-1 0 0,0-1 1 0 0,1 1 0 0 0,-1 0 0 0 0,0 0 0 0 0,0-1 0 0 0,1 1 0 0 0,-1 0 0 0 0,0-1 0 0 0,17-15-3107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84 32 0 0,'0'0'13486'0'0,"-7"-16"-12310"0"0,-20-46-169 0 0,22 56 735 0 0,2 16-1069 0 0,2 14-45 0 0,-2 472 2499 0 0,3-495-3152 0 0,-2-6-83 0 0,1 0 0 0 0,0-1 0 0 0,-1 1 0 0 0,2-1 0 0 0,-2-10 0 0 0,2 12 51 0 0,-3-27-86 0 0,2 0 0 0 0,1 0 0 0 0,1-1 0 0 0,8-43 0 0 0,-7 63 150 0 0,0-1 0 0 0,2 1 0 0 0,-1 0 0 0 0,1 0 0 0 0,1 1 0 0 0,0-1 0 0 0,1 1 0 0 0,0 0-1 0 0,1 1 1 0 0,0-1 0 0 0,0 1 0 0 0,1 1 0 0 0,18-18 0 0 0,-21 24 2 0 0,0 0-1 0 0,0 0 0 0 0,1 1 1 0 0,-1-1-1 0 0,1 1 1 0 0,-1 0-1 0 0,1 0 1 0 0,0 1-1 0 0,0 0 1 0 0,0 0-1 0 0,0 0 1 0 0,0 1-1 0 0,-1 0 1 0 0,1 0-1 0 0,0 0 1 0 0,6 2-1 0 0,-10-1 10 0 0,-1-1-1 0 0,1 1 1 0 0,-1 0-1 0 0,0 0 1 0 0,1 0 0 0 0,-1 0-1 0 0,0 1 1 0 0,0-1-1 0 0,1 0 1 0 0,-1 0-1 0 0,0 1 1 0 0,0-1 0 0 0,-1 0-1 0 0,1 1 1 0 0,0-1-1 0 0,0 1 1 0 0,-1-1-1 0 0,1 1 1 0 0,-1 0 0 0 0,1-1-1 0 0,-1 1 1 0 0,0-1-1 0 0,1 1 1 0 0,-1 0-1 0 0,0 0 1 0 0,0 2 0 0 0,0 3 20 0 0,0-1 1 0 0,0 1 0 0 0,0-1-1 0 0,-1 1 1 0 0,1-1 0 0 0,-3 7 0 0 0,-8 15-10 0 0,8-22-44 0 0,0 1 0 0 0,0 0 0 0 0,1 0 0 0 0,-2 11 1 0 0,3-15 15 0 0,1 0 0 0 0,0-1 0 0 0,0 1 0 0 0,1 0 0 0 0,-1 0 0 0 0,0-1 0 0 0,1 1 0 0 0,0 0 0 0 0,-1-1 0 0 0,1 1 0 0 0,0-1 0 0 0,0 1 0 0 0,1-1 0 0 0,-1 1 0 0 0,0-1 0 0 0,3 3 0 0 0,5 7 63 0 0,0 1 0 0 0,-1 0 1 0 0,0 0-1 0 0,10 25 0 0 0,-16-34-39 0 0,-1-1 0 0 0,0 1-1 0 0,0 0 1 0 0,0 0 0 0 0,-1 0 0 0 0,1 0-1 0 0,-1-1 1 0 0,0 1 0 0 0,0 0-1 0 0,0 0 1 0 0,0 0 0 0 0,-1 0 0 0 0,0 0-1 0 0,0 0 1 0 0,0-1 0 0 0,0 1-1 0 0,0 0 1 0 0,-1-1 0 0 0,0 1 0 0 0,1-1-1 0 0,-1 1 1 0 0,-1-1 0 0 0,-3 5-1 0 0,-3 2 57 0 0,-1-1 0 0 0,0 0 0 0 0,-1 0 0 0 0,0-1-1 0 0,0 0 1 0 0,-25 11 0 0 0,6-6 48 0 0,-55 18-1 0 0,85-31-159 0 0,-1 0-1 0 0,1 0 0 0 0,0 0 1 0 0,0 0-1 0 0,0 0 0 0 0,0 0 1 0 0,0 0-1 0 0,0 1 0 0 0,-1-1 1 0 0,1 0-1 0 0,0 0 1 0 0,0 0-1 0 0,0 0 0 0 0,0 0 1 0 0,-1 0-1 0 0,1 0 0 0 0,0 0 1 0 0,0 0-1 0 0,0 0 0 0 0,0 0 1 0 0,0 0-1 0 0,-1 0 1 0 0,1 0-1 0 0,0 0 0 0 0,0 0 1 0 0,0 0-1 0 0,0 0 0 0 0,-1 0 1 0 0,1 0-1 0 0,0-1 0 0 0,0 1 1 0 0,0 0-1 0 0,0 0 0 0 0,0 0 1 0 0,0 0-1 0 0,-1 0 1 0 0,1 0-1 0 0,0 0 0 0 0,0 0 1 0 0,0-1-1 0 0,0 1 0 0 0,0 0 1 0 0,0 0-1 0 0,0 0 0 0 0,0 0 1 0 0,0 0-1 0 0,0 0 0 0 0,-1-1 1 0 0,1 1-1 0 0,0 0 1 0 0,0 0-1 0 0,0 0 0 0 0,0-1 1 0 0,6-11-1154 0 0,25-26-887 0 0,-13 15-303 0 0,-2 0-372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1 352 0 0,'0'0'14531'0'0,"4"4"-14004"0"0,82 95 875 0 0,-47-56-911 0 0,46 65 0 0 0,-83-105-617 0 0,1 1-105 0 0,0 0 0 0 0,0 1 0 0 0,-1-1 0 0 0,1 0 0 0 0,-1 1 0 0 0,0 0 0 0 0,0-1 0 0 0,-1 1 0 0 0,1 0 0 0 0,0 8 0 0 0,-9-14-3017 0 0,-5-3 739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7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0 290 192 0 0,'0'0'15603'0'0,"22"-20"-15065"0"0,67-64-121 0 0,-78 74-380 0 0,-1-1 0 0 0,1-1 0 0 0,-2 1 0 0 0,0-2 0 0 0,0 1-1 0 0,-1-1 1 0 0,-1-1 0 0 0,7-15 0 0 0,-10 20-83 0 0,2-14-628 0 0,-6 7-2859 0 0,0 11 1042 0 0,0-2-117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1368 0 0,'0'0'16705'0'0,"22"-18"-15999"0"0,68-53-160 0 0,-87 69-511 0 0,0-1-1 0 0,0 1 0 0 0,0 0 1 0 0,0 0-1 0 0,0 0 0 0 0,1 1 1 0 0,-1-1-1 0 0,1 1 0 0 0,-1 0 1 0 0,1 0-1 0 0,0 0 0 0 0,-1 0 1 0 0,1 0-1 0 0,0 1 0 0 0,-1 0 1 0 0,7 0-1 0 0,4 0 73 0 0,43-3 37 0 0,57-7 122 0 0,-100 8-711 0 0,-1-1 1 0 0,1-1-1 0 0,0 0 0 0 0,-1 0 1 0 0,0-2-1 0 0,14-7 0 0 0,-4 0-1585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85 648 0 0,'0'0'11128'0'0,"1"-17"-10373"0"0,5-50-130 0 0,-8 79 1183 0 0,-1 1 0 0 0,-7 21 0 0 0,-38 92-1212 0 0,23-63 30 0 0,-50 118 46 0 0,-18 48-648 0 0,89-218-115 0 0,2-5-67 0 0,0 0-1 0 0,0 1 1 0 0,0-1-1 0 0,1 1 1 0 0,0-1-1 0 0,-1 8 0 0 0,2-13-529 0 0,1-4-530 0 0,0 0 885 0 0,-1 1-1 0 0,1-1 0 0 0,0 1 0 0 0,0-1 0 0 0,0 1 0 0 0,1-1 1 0 0,-1 1-1 0 0,3-4 0 0 0,-1 1-398 0 0,7-18-1410 0 0,5-14-473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0 392 0 0,'0'0'14398'0'0,"15"47"-13715"0"0,47 148-117 0 0,-52-168-275 0 0,-2 1 0 0 0,-1-1 0 0 0,7 56 0 0 0,-10-53-149 0 0,-1 75 181 0 0,-3-75-389 0 0,-1-25-33 0 0,1-1-1 0 0,0 0 0 0 0,-1 1 0 0 0,0-1 0 0 0,0 0 0 0 0,-1 0 1 0 0,1 0-1 0 0,-3 6 0 0 0,3-8-140 0 0,0 0 1 0 0,0 0-1 0 0,0-1 1 0 0,-1 1-1 0 0,1 0 1 0 0,0 0-1 0 0,-1-1 1 0 0,1 1-1 0 0,-1-1 1 0 0,1 1-1 0 0,-1-1 0 0 0,0 0 1 0 0,0 0-1 0 0,0 1 1 0 0,1-1-1 0 0,-1-1 1 0 0,0 1-1 0 0,0 0 1 0 0,-3 0-1 0 0,-12 0-2391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26 152 0 0,'-11'-21'3850'0'0,"3"16"1821"0"0,7 15-1716 0 0,2 2-4329 0 0,-2 25 976 0 0,-2 1 1 0 0,-2-1 0 0 0,-18 68 0 0 0,-45 106 145 0 0,43-138-520 0 0,-60 151-44 0 0,81-214-1868 0 0,8-21 516 0 0,9-27-2285 0 0,-3-1 903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1072 0 0,'0'0'14614'0'0,"8"-5"-14235"0"0,7-2-255 0 0,1-1 0 0 0,-1 2 1 0 0,24-7-1 0 0,-22 8-357 0 0,0-1 0 0 0,0-1 0 0 0,-1-1 0 0 0,26-15 0 0 0,-20 14-1082 0 0,27 8-804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1392 0 0,'0'0'14890'0'0,"21"35"-14807"0"0,68 107-95 0 0,-84-133-36 0 0,0 0-1 0 0,1-1 1 0 0,0 1 0 0 0,1-2 0 0 0,0 1 0 0 0,14 12-1 0 0,-19-18-327 0 0,1 0 0 0 0,-1 0 1 0 0,0 0-1 0 0,0 1 0 0 0,1-1 0 0 0,-2 1 0 0 0,1-1 0 0 0,0 1 0 0 0,1 3 0 0 0,1 1-2078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4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1216 0 0,'0'0'14909'0'0,"13"-25"-14787"0"0,39-78-120 0 0,-41 81-568 0 0,1 1 0 0 0,28-38 0 0 0,-24 39-1290 0 0,-10 10-493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1648 0 0,'0'0'14969'0'0,"29"-13"-14768"0"0,14-3-153 0 0,0 0-11 0 0,76-41 0 0 0,-97 45-863 0 0,0 1 1 0 0,46-16-1 0 0,-45 22-1314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 1232 0 0,'0'0'16377'0'0,"-24"6"-16072"0"0,-75 23-63 0 0,96-28-226 0 0,0-1 0 0 0,0 1 0 0 0,0 0 0 0 0,1 0 1 0 0,-1 1-1 0 0,0-1 0 0 0,0 0 0 0 0,1 1 0 0 0,-1 0 0 0 0,1 0 0 0 0,0-1 1 0 0,-1 1-1 0 0,1 1 0 0 0,0-1 0 0 0,0 0 0 0 0,0 1 0 0 0,0-1 0 0 0,1 0 1 0 0,-3 6-1 0 0,-2 2 54 0 0,-7 12 117 0 0,0 1 0 0 0,1 1-1 0 0,2 0 1 0 0,0 0 0 0 0,1 1 0 0 0,2 0-1 0 0,1 1 1 0 0,1-1 0 0 0,0 1-1 0 0,2 0 1 0 0,2 0 0 0 0,0 1-1 0 0,3 27 1 0 0,-1-49-190 0 0,-1 0 0 0 0,1 0 0 0 0,1 0 0 0 0,-1 0 0 0 0,0 0 0 0 0,1 0 0 0 0,0 0 0 0 0,1-1 0 0 0,-1 1 0 0 0,1-1 0 0 0,-1 1 0 0 0,1-1 0 0 0,1 0 0 0 0,-1 0 0 0 0,0 0 0 0 0,1-1 0 0 0,0 1 0 0 0,0-1-1 0 0,0 0 1 0 0,0 0 0 0 0,1 0 0 0 0,-1-1 0 0 0,7 3 0 0 0,-2-1-63 0 0,0-1-1 0 0,0 0 1 0 0,1 0-1 0 0,-1-1 1 0 0,1-1-1 0 0,0 0 1 0 0,-1 0-1 0 0,1-1 1 0 0,0 0-1 0 0,0 0 1 0 0,15-3-1 0 0,-15-1-287 0 0,0 1 1 0 0,-1-1-1 0 0,1-1 0 0 0,-1 1 0 0 0,0-2 0 0 0,0 1 0 0 0,0-1 1 0 0,-1-1-1 0 0,0 0 0 0 0,0 0 0 0 0,0 0 0 0 0,-1-1 0 0 0,0 0 0 0 0,6-10 1 0 0,5-7-2309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1248 0 0,'0'0'17023'0'0,"1"21"-16569"0"0,9 66-96 0 0,-8-74-283 0 0,1 0 1 0 0,1 1 0 0 0,0-1 0 0 0,1 0-1 0 0,0-1 1 0 0,1 1 0 0 0,1-1 0 0 0,10 16-1 0 0,-1-3 3 0 0,-10-13-143 0 0,-2-5-58 0 0,0 1 1 0 0,0-1-1 0 0,0-1 0 0 0,1 1 1 0 0,0-1-1 0 0,0 1 0 0 0,0-1 1 0 0,1-1-1 0 0,0 1 1 0 0,9 6-1 0 0,-4-11-1476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0 274 736 0 0,'0'0'17089'0'0,"14"-20"-16791"0"0,46-67-58 0 0,-42 63-144 0 0,2 1 1 0 0,0 0-1 0 0,2 2 1 0 0,26-22 0 0 0,-9 10-590 0 0,-50 40-6890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1192 0 0,'0'0'17212'0'0,"32"-6"-16773"0"0,104-20-103 0 0,-26 7 110 0 0,-54 10-905 0 0,82-25 0 0 0,-117 25-679 0 0,7-4-724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6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1096 0 0,'0'0'17205'0'0,"8"26"-16581"0"0,30 85-137 0 0,-20-50-142 0 0,-2 0 0 0 0,12 106-1 0 0,-27-166-342 0 0,4 61 50 0 0,-4-37-184 0 0,-2-20-117 0 0,1-8-176 0 0,-7-38 119 0 0,3-1 0 0 0,1-51 0 0 0,4 71 381 0 0,0 1-1 0 0,2-1 1 0 0,0 1 0 0 0,2 0-1 0 0,0 0 1 0 0,11-25 0 0 0,-14 40-17 0 0,1 0 0 0 0,1 0 0 0 0,-1 0 0 0 0,1 1 0 0 0,0-1 0 0 0,0 1 0 0 0,1 0 0 0 0,-1 0 0 0 0,1 1 0 0 0,0-1 0 0 0,0 1 0 0 0,1 0 0 0 0,0 0 0 0 0,10-5 0 0 0,-6 5-52 0 0,0 0 0 0 0,1 0 0 0 0,-1 1 0 0 0,1 1 0 0 0,-1-1 0 0 0,1 2 0 0 0,0-1 0 0 0,15 1 0 0 0,-26 1-31 0 0,0 22 139 0 0,-1-14-66 0 0,0 0-1 0 0,0 0 1 0 0,-1-1-1 0 0,0 1 0 0 0,-1-1 1 0 0,0 1-1 0 0,0-1 0 0 0,-4 7 1 0 0,3-7-47 0 0,0 1 1 0 0,1-1-1 0 0,0 1 1 0 0,0-1-1 0 0,1 1 1 0 0,0 0-1 0 0,0 0 1 0 0,0 10-1 0 0,2-16 1 0 0,1 1-1 0 0,-1-1 1 0 0,0 1-1 0 0,1-1 1 0 0,0 0-1 0 0,-1 1 1 0 0,1-1 0 0 0,0 0-1 0 0,0 1 1 0 0,0-1-1 0 0,1 0 1 0 0,-1 0-1 0 0,0 0 1 0 0,1 0-1 0 0,0 0 1 0 0,-1 0-1 0 0,1 0 1 0 0,0 0-1 0 0,0-1 1 0 0,0 1-1 0 0,0-1 1 0 0,0 0-1 0 0,4 3 1 0 0,-2-2 0 0 0,-1 0 0 0 0,0 0 0 0 0,0 1 1 0 0,1 0-1 0 0,-1-1 0 0 0,-1 1 0 0 0,1 1 1 0 0,0-1-1 0 0,2 4 0 0 0,-4-5 18 0 0,0 1 1 0 0,0 0-1 0 0,0 0 1 0 0,0 0-1 0 0,-1-1 0 0 0,1 1 1 0 0,-1 0-1 0 0,0 0 1 0 0,0 0-1 0 0,0 0 0 0 0,0 0 1 0 0,0 0-1 0 0,0 0 0 0 0,-1 0 1 0 0,0 0-1 0 0,1-1 1 0 0,-1 1-1 0 0,-2 3 0 0 0,-2 6 98 0 0,-1 0 0 0 0,-13 20-1 0 0,6-10-17 0 0,-5 7 29 0 0,12-21-82 0 0,0 1 0 0 0,1 1-1 0 0,0-1 1 0 0,1 1 0 0 0,-7 20 0 0 0,-42-64-4615 0 0,38 25 2222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 1136 0 0,'0'0'20074'0'0,"-25"36"-19795"0"0,-80 117-119 0 0,94-137-130 0 0,1 0 0 0 0,1 1 1 0 0,-10 23-1 0 0,9-17 5 0 0,-29 54-12 0 0,14-29-1026 0 0,2 1 0 0 0,-24 77 0 0 0,44-114-658 0 0,3-2-806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0 696 0 0,'0'0'9241'0'0,"6"43"-8110"0"0,18 131-202 0 0,1-32 672 0 0,-9-43-1063 0 0,-12-28-3032 0 0,0-63 807 0 0,18 16-466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4 496 0 0,'0'0'16512'0'0,"5"25"-15828"0"0,38 174 712 0 0,-34-129-395 0 0,-1 141 0 0 0,-8-211-888 0 0,-6-44-237 0 0,2 0-1 0 0,1 0 1 0 0,8-83 0 0 0,-4 113 145 0 0,1 1 0 0 0,1-1 1 0 0,0 1-1 0 0,1 0 0 0 0,1 0 1 0 0,-1 0-1 0 0,2 1 0 0 0,0-1 1 0 0,1 1-1 0 0,0 0 0 0 0,0 1 1 0 0,1 0-1 0 0,1 0 0 0 0,0 1 1 0 0,0 0-1 0 0,21-17 0 0 0,-24 23 3 0 0,1 1 0 0 0,-1 0-1 0 0,1-1 1 0 0,-1 2-1 0 0,1-1 1 0 0,10-2 0 0 0,-14 4-18 0 0,0 1-1 0 0,0-1 1 0 0,0 0 0 0 0,1 1 0 0 0,-1 0 0 0 0,0 0 0 0 0,0 0 0 0 0,0 0 0 0 0,0 0 0 0 0,1 0 0 0 0,-1 1 0 0 0,0 0 0 0 0,0-1 0 0 0,0 1 0 0 0,0 0 0 0 0,5 3 0 0 0,-6-2 2 0 0,-1-1 0 0 0,1 1 0 0 0,-1 0 0 0 0,1 0 0 0 0,-1-1 0 0 0,0 1 0 0 0,0 0 0 0 0,0 0-1 0 0,0 0 1 0 0,0 0 0 0 0,0 1 0 0 0,-1-1 0 0 0,1 0 0 0 0,-1 0 0 0 0,1 0 0 0 0,-1 4 0 0 0,1 40 157 0 0,-2-28-98 0 0,0-9-49 0 0,-1 0 1 0 0,0 0-1 0 0,0 0 0 0 0,-1-1 0 0 0,0 1 1 0 0,0-1-1 0 0,-1 0 0 0 0,-8 14 0 0 0,-12 28 38 0 0,23-48-56 0 0,-1 3-12 0 0,0 0 0 0 0,1 0 0 0 0,-1 0 0 0 0,1 0 0 0 0,0 0 0 0 0,0 0 0 0 0,1 0 0 0 0,-1 1 0 0 0,1-1 0 0 0,0 0 0 0 0,2 7 0 0 0,-2-11 9 0 0,1 1-1 0 0,0-1 1 0 0,0 0-1 0 0,0 1 1 0 0,0-1-1 0 0,0 0 1 0 0,0 0-1 0 0,1 1 1 0 0,-1-1-1 0 0,0 0 1 0 0,0 0-1 0 0,1-1 1 0 0,-1 1 0 0 0,1 0-1 0 0,-1 0 1 0 0,1-1-1 0 0,-1 1 1 0 0,1-1-1 0 0,0 1 1 0 0,1 0-1 0 0,-1-1 17 0 0,-1 0-1 0 0,0 0 1 0 0,1 1-1 0 0,-1-1 1 0 0,0 0-1 0 0,1 1 1 0 0,-1-1-1 0 0,0 1 1 0 0,1 0-1 0 0,-1-1 0 0 0,0 1 1 0 0,0 0-1 0 0,0 0 1 0 0,0 0-1 0 0,0 0 1 0 0,0 0-1 0 0,0 0 1 0 0,0 0-1 0 0,0 0 1 0 0,0 0-1 0 0,0 1 1 0 0,-1-1-1 0 0,1 0 1 0 0,0 0-1 0 0,-1 1 1 0 0,1-1-1 0 0,-1 0 0 0 0,0 1 1 0 0,1 1-1 0 0,-2 9 76 0 0,0 0-1 0 0,0 0 0 0 0,-1 0 0 0 0,-1 0 1 0 0,0 0-1 0 0,0-1 0 0 0,-2 1 0 0 0,1-1 1 0 0,-1 0-1 0 0,-1 0 0 0 0,-13 19 0 0 0,-54 97 455 0 0,73-127-553 0 0,0 1 1 0 0,0-1-1 0 0,0 0 0 0 0,0 1 1 0 0,0-1-1 0 0,-1 0 1 0 0,1 1-1 0 0,0-1 1 0 0,0 0-1 0 0,0 0 0 0 0,0 1 1 0 0,-1-1-1 0 0,1 0 1 0 0,0 0-1 0 0,0 0 0 0 0,-1 1 1 0 0,1-1-1 0 0,0 0 1 0 0,0 0-1 0 0,-1 0 1 0 0,1 0-1 0 0,0 0 0 0 0,-1 1 1 0 0,1-1-1 0 0,0 0 1 0 0,-1 0-1 0 0,1 0 0 0 0,0 0 1 0 0,0 0-1 0 0,-1 0 1 0 0,1 0-1 0 0,0 0 1 0 0,-1 0-1 0 0,1 0 0 0 0,0 0 1 0 0,-1 0-1 0 0,1-1 1 0 0,-10-10-777 0 0,0-15-1008 0 0,10 12 243 0 0,11 3-608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0 736 0 0,'0'0'17209'0'0,"1"20"-16513"0"0,5 64-106 0 0,-6-76-459 0 0,2 1 1 0 0,-1-1 0 0 0,1-1-1 0 0,1 1 1 0 0,-1 0-1 0 0,1 0 1 0 0,0-1-1 0 0,1 0 1 0 0,7 11 0 0 0,0 1 107 0 0,63 107-269 0 0,-74-124-431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 1448 0 0,'0'0'18283'0'0,"19"-29"-17943"0"0,62-92-129 0 0,-74 110-193 0 0,0 1 0 0 0,1 0 0 0 0,0 0 0 0 0,1 1 0 0 0,0 0 1 0 0,0 1-1 0 0,17-12 0 0 0,7-5-59 0 0,-23 16-212 0 0,31-30 29 0 0,-39 36-155 0 0,0 1 1 0 0,0-1-1 0 0,0 0 1 0 0,0 1-1 0 0,0-1 1 0 0,-1 0-1 0 0,1 0 1 0 0,-1 0-1 0 0,0 0 1 0 0,0 0-1 0 0,0-1 1 0 0,0 1-1 0 0,0-6 1 0 0,-1 3-2469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58 936 0 0,'0'0'18679'0'0,"27"-5"-18046"0"0,8-3-423 0 0,141-27 1022 0 0,-48 26-282 0 0,-71 8-3738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1 696 0 0,'0'0'15390'0'0,"0"7"-14862"0"0,-1 147 876 0 0,-2 2-665 0 0,18 158 0 0 0,-4-243-500 0 0,-15-236 37 0 0,3-150-525 0 0,2 307 233 0 0,0 0 0 0 0,0 0 1 0 0,0 1-1 0 0,1-1 0 0 0,0 1 1 0 0,1-1-1 0 0,0 1 0 0 0,0 0 1 0 0,0 0-1 0 0,1 0 0 0 0,0 1 1 0 0,0-1-1 0 0,1 1 0 0 0,5-6 1 0 0,-5 7-5 0 0,0 1 1 0 0,0 0 0 0 0,1 0 0 0 0,-1 0 0 0 0,1 1 0 0 0,0-1 0 0 0,0 1 0 0 0,0 1-1 0 0,0-1 1 0 0,0 1 0 0 0,1 1 0 0 0,-1-1 0 0 0,1 1 0 0 0,0 0 0 0 0,-1 0 0 0 0,12 1-1 0 0,-8 0 37 0 0,1 0-1 0 0,-1 1 0 0 0,1 0 0 0 0,-1 1 0 0 0,1 0 1 0 0,-1 1-1 0 0,0 0 0 0 0,0 1 0 0 0,0 0 1 0 0,13 7-1 0 0,-18-8 29 0 0,0 1 1 0 0,-1-1-1 0 0,0 1 1 0 0,1-1-1 0 0,-1 1 1 0 0,-1 0-1 0 0,1 1 1 0 0,0-1-1 0 0,-1 1 1 0 0,0-1-1 0 0,0 1 1 0 0,-1 0-1 0 0,1 0 0 0 0,-1 1 1 0 0,0-1-1 0 0,0 0 1 0 0,-1 1-1 0 0,1-1 1 0 0,-1 1-1 0 0,-1-1 1 0 0,1 8-1 0 0,-1 2 43 0 0,-1 0-1 0 0,-1 0 1 0 0,0 0 0 0 0,-1-1-1 0 0,0 1 1 0 0,-1-1-1 0 0,-1 1 1 0 0,0-1-1 0 0,-1-1 1 0 0,-1 1 0 0 0,-14 21-1 0 0,8-15-55 0 0,-1-1 1 0 0,-1 0-1 0 0,-1-1 0 0 0,0 0 0 0 0,-1-2 0 0 0,-32 25 1 0 0,43-37-122 0 0,0 0 1 0 0,0 0 0 0 0,0-1 0 0 0,0 0-1 0 0,-1 0 1 0 0,1-1 0 0 0,-1 0-1 0 0,1 0 1 0 0,-11 2 0 0 0,15-4-39 0 0,0 0 1 0 0,0 0-1 0 0,0 0 1 0 0,0 0-1 0 0,0 0 1 0 0,0 0-1 0 0,0 0 1 0 0,0-1-1 0 0,0 1 1 0 0,0-1-1 0 0,0 0 1 0 0,0 1-1 0 0,0-1 1 0 0,1 0-1 0 0,-1 0 1 0 0,0 0-1 0 0,1 0 1 0 0,-1-1-1 0 0,0 1 1 0 0,1 0-1 0 0,0-1 1 0 0,-1 1-1 0 0,1-1 1 0 0,0 1-1 0 0,-1-1 1 0 0,1 0-1 0 0,0 0 1 0 0,0 1-1 0 0,1-1 1 0 0,-1 0-1 0 0,0 0 1 0 0,1 0-1 0 0,-1 0 0 0 0,1 0 1 0 0,-1-3-1 0 0,-4-33-4511 0 0,4 11 1715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1368 0 0,'0'0'16312'0'0,"16"3"-15889"0"0,117 22 331 0 0,-13-19-2243 0 0,-117-14-3988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 0 0,'0'0'16682'0'0,"4"42"-16234"0"0,17 131-141 0 0,9-12 219 0 0,-23-131-1458 0 0,5 52 0 0 0,-10-69-899 0 0,7-3-819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1 648 0 0,'0'0'16296'0'0,"-17"3"-15812"0"0,-56 13-52 0 0,69-14-372 0 0,0 0-1 0 0,-1 0 1 0 0,1 0 0 0 0,0 1 0 0 0,0-1 0 0 0,0 1-1 0 0,1 0 1 0 0,-1 0 0 0 0,1 0 0 0 0,-1 1 0 0 0,1-1-1 0 0,0 1 1 0 0,0 0 0 0 0,1 0 0 0 0,-1 0-1 0 0,-3 8 1 0 0,-4 5 195 0 0,-10 14 159 0 0,2 0 0 0 0,1 1 0 0 0,1 1 0 0 0,-12 39 0 0 0,21-52-279 0 0,1 1-1 0 0,2 1 0 0 0,0-1 1 0 0,1 1-1 0 0,0-1 1 0 0,2 1-1 0 0,1 0 1 0 0,3 26-1 0 0,-2-41-146 0 0,1-1 0 0 0,-1 1 1 0 0,1-1-1 0 0,1 1 0 0 0,-1-1 0 0 0,1 0 0 0 0,0 0 0 0 0,0 0 0 0 0,1 0 0 0 0,0-1 0 0 0,0 1 0 0 0,0-1 0 0 0,1 0 0 0 0,-1 0 0 0 0,1-1 0 0 0,1 1 0 0 0,-1-1 0 0 0,0 0 0 0 0,1-1 0 0 0,0 1 0 0 0,0-1 0 0 0,12 5 0 0 0,-12-6-93 0 0,0 0 0 0 0,1 0 0 0 0,-1-1 0 0 0,0 1 0 0 0,1-1 0 0 0,-1-1 0 0 0,1 1 0 0 0,0-1 0 0 0,-1 0 0 0 0,1-1 0 0 0,-1 1 0 0 0,1-1 0 0 0,-1-1 0 0 0,1 1 0 0 0,-1-1 0 0 0,0 0 0 0 0,0-1 0 0 0,0 1 0 0 0,0-1 0 0 0,0 0 0 0 0,0-1 0 0 0,-1 1 0 0 0,7-7 0 0 0,-7 6-77 0 0,8-7-768 0 0,0-2 0 0 0,-1 0 0 0 0,16-20 0 0 0,-3-5-1721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1656 0 0,'0'0'19200'0'0,"-15"25"-18927"0"0,-45 83-76 0 0,46-79-76 0 0,1 0 0 0 0,-11 36 0 0 0,0 1 28 0 0,-42 69-55 0 0,39-85-799 0 0,3 1 0 0 0,-31 93-1 0 0,53-140 462 0 0,2-2 65 0 0,-1 0 0 0 0,0 0-1 0 0,1 0 1 0 0,0-1-1 0 0,-1 1 1 0 0,1 0-1 0 0,0 0 1 0 0,0 0-1 0 0,0 0 1 0 0,0 0 0 0 0,0 0-1 0 0,1 2 1 0 0,10 16-2058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1 496 0 0,'0'0'16826'0'0,"-24"34"-16176"0"0,-71 115-134 0 0,87-136-416 0 0,0 0-1 0 0,1 1 1 0 0,1 0 0 0 0,0 0 0 0 0,-5 20-1 0 0,1-3 86 0 0,-66 156 509 0 0,38-99-1035 0 0,-39 137 0 0 0,73-208-2425 0 0,9-37-996 0 0,4-14 1137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0 288 0 0,'0'0'7730'0'0,"-14"13"-5693"0"0,-85 201 3667 0 0,-72 100-3729 0 0,110-206-1496 0 0,30-55-445 0 0,-22 43-776 0 0,52-94 412 0 0,4-15-5203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6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97 328 0 0,'0'0'12908'0'0,"15"-3"-12356"0"0,98-9 344 0 0,-105 10-804 0 0,1 1 0 0 0,-1-2 0 0 0,0 1-1 0 0,1-1 1 0 0,11-5 0 0 0,7-12-1040 0 0,-25 18 552 0 0,0 0 1 0 0,-1 0-1 0 0,1 0 0 0 0,-1 0 0 0 0,1 0 0 0 0,-1 0 0 0 0,0 0 0 0 0,0 0 1 0 0,0-1-1 0 0,1-3 0 0 0,0-10-2015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1032 0 0,'0'0'15841'0'0,"20"45"-15010"0"0,60 141-176 0 0,-72-170-521 0 0,-2 1 1 0 0,1 1-1 0 0,-2-1 1 0 0,3 21-1 0 0,-3-12 36 0 0,-3-18-139 0 0,44 229-268 0 0,-46-235 41 0 0,1-1 58 0 0,-1-1 1 0 0,0 1 0 0 0,0-1 0 0 0,0 1 0 0 0,1 0-1 0 0,-1-1 1 0 0,0 1 0 0 0,0-1 0 0 0,0 1 0 0 0,0-1-1 0 0,0 1 1 0 0,0 0 0 0 0,0-1 0 0 0,0 1 0 0 0,0-1-1 0 0,-1 1 1 0 0,1 0 0 0 0,0-1 0 0 0,0 1 0 0 0,0-1-1 0 0,-1 1 1 0 0,1-1 0 0 0,0 1 0 0 0,0-1 0 0 0,-1 1-1 0 0,1-1 1 0 0,-1 1 0 0 0,1-1 0 0 0,0 1 0 0 0,-1-1-1 0 0,1 0 1 0 0,-1 1 0 0 0,-13-1-2660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1288 0 0,'0'0'17048'0'0,"33"4"-16736"0"0,101 14-115 0 0,-126-18-177 0 0,-1 1-1 0 0,1-1 1 0 0,-1 0-1 0 0,13-3 0 0 0,2-7 51 0 0,-12 4-46 0 0,2-1-140 0 0,-1-1 0 0 0,0 0 0 0 0,0 0 0 0 0,-1-1-1 0 0,14-14 1 0 0,-18 16-433 0 0,1-1-1 0 0,-2 1 1 0 0,1-1-1 0 0,-1 0 0 0 0,5-11 1 0 0,0-10-2154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1232 0 0,'0'0'16804'0'0,"15"34"-16471"0"0,45 106-133 0 0,-58-134-184 0 0,1 0 0 0 0,0 0 0 0 0,0 0 0 0 0,0 0 0 0 0,0 0-1 0 0,1-1 1 0 0,0 1 0 0 0,0-1 0 0 0,9 8 0 0 0,-2-3 9 0 0,7 9-20 0 0,-12-14-61 0 0,0 1-1 0 0,0 0 1 0 0,0 0 0 0 0,-1 1-1 0 0,0-1 1 0 0,0 1 0 0 0,0 0-1 0 0,-1 1 1 0 0,5 12 0 0 0,-8-15-716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0 371 856 0 0,'0'0'17300'0'0,"20"-25"-16995"0"0,63-79-35 0 0,-16 27 212 0 0,-55 64-413 0 0,0 0 0 0 0,0-1 0 0 0,-1 0 0 0 0,-1-1 0 0 0,0 0-1 0 0,-1 0 1 0 0,12-28 0 0 0,-16 21-670 0 0,-20 22-7544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1208 0 0,'0'0'17445'0'0,"24"0"-17126"0"0,-1 0-244 0 0,8 1 51 0 0,1-2 1 0 0,0-1-1 0 0,35-6 0 0 0,-40 2-116 0 0,0 0-1 0 0,0-1 0 0 0,-1-2 1 0 0,34-16-1 0 0,-47 18-1045 0 0,1-1-1 0 0,-1 0 0 0 0,11-11 1 0 0,-4 3-1846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1192 0 0,'0'0'17185'0'0,"6"26"-16685"0"0,23 84-101 0 0,-21-66-262 0 0,-1 0-1 0 0,-2 0 1 0 0,-2 0-1 0 0,-3 46 1 0 0,5 63-1096 0 0,-9-195-6721 0 0,-2-16 3670 0 0,-9-143 4900 0 0,12 85 6784 0 0,3 115-7589 0 0,0 0 1 0 0,1 0-1 0 0,0 0 1 0 0,-1 0-1 0 0,1 0 0 0 0,0 0 1 0 0,-1 0-1 0 0,1 0 0 0 0,0 0 1 0 0,0 0-1 0 0,0 0 1 0 0,0 1-1 0 0,0-1 0 0 0,0 0 1 0 0,0 1-1 0 0,0-1 0 0 0,0 1 1 0 0,0-1-1 0 0,0 1 1 0 0,0-1-1 0 0,2 1 0 0 0,31-11 511 0 0,-29 10-448 0 0,-1 0-102 0 0,16-5 52 0 0,0 1 0 0 0,0 0 0 0 0,0 2 0 0 0,26-1 0 0 0,-45 9-122 0 0,0 1-1 0 0,0 0 1 0 0,-1-1 0 0 0,1 1-1 0 0,-1 0 1 0 0,-1 5-1 0 0,-1-3 48 0 0,1-1 0 0 0,-1 1 0 0 0,0-1-1 0 0,0 0 1 0 0,-5 8 0 0 0,5-10-33 0 0,0-1 1 0 0,0 1-1 0 0,0 0 1 0 0,1 0-1 0 0,-1 0 0 0 0,1 0 1 0 0,0 0-1 0 0,1 0 1 0 0,-1 1-1 0 0,1-1 1 0 0,0 0-1 0 0,1 8 0 0 0,0-10-5 0 0,1-1-1 0 0,-1 1 1 0 0,1-1-1 0 0,-1 0 1 0 0,1 0-1 0 0,0 1 1 0 0,0-1-1 0 0,0 0 1 0 0,0 0-1 0 0,0-1 1 0 0,0 1-1 0 0,3 1 1 0 0,19 19 94 0 0,-22-17-41 0 0,0-1 1 0 0,0 0 0 0 0,0 1 0 0 0,0-1-1 0 0,-1 1 1 0 0,0 0 0 0 0,0-1 0 0 0,0 1 0 0 0,0 0-1 0 0,-1 0 1 0 0,0 0 0 0 0,0-1 0 0 0,0 1-1 0 0,-1 0 1 0 0,0 0 0 0 0,-2 9 0 0 0,0-5 83 0 0,0 0 0 0 0,-1 0 1 0 0,0-1-1 0 0,0 1 0 0 0,-1-1 1 0 0,0 0-1 0 0,-9 11 0 0 0,12-16-76 0 0,-1 1 66 0 0,0 0 0 0 0,-1 0 0 0 0,0 0 0 0 0,0 0 0 0 0,0 0 0 0 0,-8 5 0 0 0,11-8-372 0 0,-1-1 0 0 0,1 0 1 0 0,0 0-1 0 0,0 1 0 0 0,0-1 1 0 0,-1 0-1 0 0,1 0 0 0 0,0 0 0 0 0,0 0 1 0 0,-1-1-1 0 0,1 1 0 0 0,0 0 0 0 0,0 0 1 0 0,0-1-1 0 0,-1 1 0 0 0,0-1 1 0 0,-8-2-2393 0 0,-2 0-169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0 1096 0 0,'0'0'20357'0'0,"-12"30"-19795"0"0,-37 98-128 0 0,-139 317-728 0 0,142-342-3653 0 0,28-70 982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17 101 856 0 0,'0'0'13784'0'0,"-2"-10"-13266"0"0,-7-40 477 0 0,10 60-735 0 0,20 235 2291 0 0,-21 2-1955 0 0,0-246-401 0 0,-6-28 6 0 0,-2-16-307 0 0,2 1 1 0 0,1-1-1 0 0,3 0 0 0 0,1-1 0 0 0,8-62 0 0 0,-5 92 64 0 0,1 0-1 0 0,0 0 1 0 0,1 0-1 0 0,1 1 1 0 0,0 0-1 0 0,1 0 1 0 0,0 0-1 0 0,8-12 1 0 0,-11 20 11 0 0,0 1 0 0 0,0 0 0 0 0,0-1 1 0 0,1 1-1 0 0,-1 0 0 0 0,1 1 0 0 0,0-1 0 0 0,0 1 0 0 0,0 0 0 0 0,1 0 1 0 0,-1 0-1 0 0,1 0 0 0 0,0 1 0 0 0,-1 0 0 0 0,1 0 0 0 0,0 0 1 0 0,0 0-1 0 0,0 1 0 0 0,1 0 0 0 0,-1 0 0 0 0,0 0 0 0 0,0 1 1 0 0,1 0-1 0 0,5 0 0 0 0,-5 2 23 0 0,-1-1 1 0 0,1 1-1 0 0,-1 0 1 0 0,0 0-1 0 0,0 1 1 0 0,0-1-1 0 0,0 1 1 0 0,-1 1-1 0 0,1-1 1 0 0,-1 0-1 0 0,1 1 1 0 0,-1 0-1 0 0,-1 0 0 0 0,1 0 1 0 0,5 8-1 0 0,-2-2 67 0 0,1 1 0 0 0,-1 0 0 0 0,-1 1-1 0 0,0 0 1 0 0,6 18 0 0 0,-9-21 6 0 0,-1 1 1 0 0,1-1 0 0 0,-2 0-1 0 0,0 1 1 0 0,0-1-1 0 0,0 1 1 0 0,-1-1-1 0 0,-1 1 1 0 0,0-1-1 0 0,0 1 1 0 0,-1-1-1 0 0,0 0 1 0 0,0 1-1 0 0,-1-1 1 0 0,0 0-1 0 0,-1-1 1 0 0,0 1-1 0 0,0-1 1 0 0,-1 1-1 0 0,0-1 1 0 0,-1 0-1 0 0,-6 6 1 0 0,-85 104 280 0 0,81-100-368 0 0,-2-1 0 0 0,0-1 0 0 0,-1-1 0 0 0,-26 17 0 0 0,61-63-4542 0 0,16-10 203 0 0,-8 11 1553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1296 0 0,'0'0'14789'0'0,"19"0"-14647"0"0,-6 0-127 0 0,16 1-14 0 0,-1-2-1 0 0,0-1 1 0 0,31-6 0 0 0,-7-7-374 0 0,-49 14 116 0 0,0 0 1 0 0,-1 0-1 0 0,1 0 0 0 0,0 0 0 0 0,-1 0 1 0 0,1-1-1 0 0,-1 1 0 0 0,0-1 1 0 0,1 0-1 0 0,-1 0 0 0 0,0 0 0 0 0,0 0 1 0 0,0 0-1 0 0,0 0 0 0 0,0 0 1 0 0,1-4-1 0 0,-2-3-2161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1096 0 0,'0'0'14057'0'0,"1"41"-13428"0"0,6 127-133 0 0,-7-152-401 0 0,1-1 0 0 0,0 1 0 0 0,1-1 0 0 0,1 1-1 0 0,7 21 1 0 0,-2-12-46 0 0,-1 3-137 0 0,-4-14-256 0 0,0 0 1 0 0,1 0 0 0 0,1 0-1 0 0,1 0 1 0 0,0-1 0 0 0,13 23-1 0 0,-9-24-1809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1032 0 0,'0'0'12842'0'0,"23"30"-12654"0"0,72 89-112 0 0,-73-90-67 0 0,-19-27-14 0 0,-1 0 0 0 0,0 0-1 0 0,0 1 1 0 0,0-1 0 0 0,-1 1 0 0 0,1-1 0 0 0,-1 1-1 0 0,1 0 1 0 0,0 3 0 0 0,2 5-66 0 0,-1 18-1758 0 0,-3-22-313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2433 0 0,'0'0'14348'0'0,"-13"17"-13809"0"0,-42 57-115 0 0,43-55-256 0 0,1 1-1 0 0,1 0 1 0 0,0 1 0 0 0,-11 35 0 0 0,3-5 25 0 0,-10 15-134 0 0,-3 7-939 0 0,-43 154 1 0 0,77-256-5539 0 0,-2 21 5694 0 0,-1 1 0 0 0,1-1-1 0 0,1 0 1 0 0,-1 0 0 0 0,2 0-1 0 0,3-11 1 0 0,11-7-1343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1 408 0 0,'0'0'14509'0'0,"25"40"-13940"0"0,75 126-133 0 0,-66-100-174 0 0,-26-33-73 0 0,-4-14-114 0 0,4 17-37 0 0,4 69 1 0 0,-10-43-2742 0 0,-2-61 2473 0 0,0-1 142 0 0,0 1-1 0 0,0-1 1 0 0,0 0-1 0 0,0 0 1 0 0,0 1-1 0 0,0-1 0 0 0,0 0 1 0 0,0 1-1 0 0,0-1 1 0 0,0 0-1 0 0,0 0 1 0 0,0 1-1 0 0,0-1 1 0 0,0 0-1 0 0,-1 0 0 0 0,1 1 1 0 0,0-1-1 0 0,0 0 1 0 0,0 0-1 0 0,0 1 1 0 0,0-1-1 0 0,-1 0 1 0 0,1 0-1 0 0,0 0 0 0 0,0 1 1 0 0,0-1-1 0 0,-1 0 1 0 0,1 0-1 0 0,0 0 1 0 0,0 0-1 0 0,-1 1 1 0 0,1-1-1 0 0,0 0 0 0 0,-1 0 1 0 0,1 0-1 0 0,0 0 1 0 0,0 0-1 0 0,-1 0 1 0 0,1 0-1 0 0,0 0 1 0 0,0 0-1 0 0,-1 0 0 0 0,1 0 1 0 0,-1 0-1 0 0,-15 0-2484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1048 0 0,'0'0'14987'0'0,"25"6"-14602"0"0,79 21-104 0 0,-90-23-241 0 0,0 0 1 0 0,1-1-1 0 0,-1-1 1 0 0,1 0-1 0 0,-1-1 1 0 0,1-1-1 0 0,0 0 1 0 0,26-4-1 0 0,-32 2-285 0 0,-1 0 0 0 0,1-1 0 0 0,-1 0 0 0 0,0 0 0 0 0,1 0 0 0 0,-1-1 0 0 0,8-6 0 0 0,16-7-1609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0 616 0 0,'0'0'18176'0'0,"-13"47"-17671"0"0,-42 148-155 0 0,44-153-167 0 0,-25 58 0 0 0,20-60-137 0 0,-50 137-307 0 0,30-56-3980 0 0,31-99 1471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0 888 0 0,'0'0'14497'0'0,"-20"7"-14043"0"0,-63 23-116 0 0,78-28-304 0 0,1 0 1 0 0,0 1-1 0 0,-1-1 1 0 0,1 1-1 0 0,0 0 1 0 0,1 0-1 0 0,-1 1 0 0 0,1-1 1 0 0,-1 1-1 0 0,1 0 1 0 0,0 0-1 0 0,0 0 1 0 0,1 0-1 0 0,-1 1 1 0 0,1-1-1 0 0,-2 6 1 0 0,-4 5 78 0 0,-6 12 138 0 0,1-1 1 0 0,1 2-1 0 0,2 0 1 0 0,0 0-1 0 0,2 1 1 0 0,1 0 0 0 0,2 0-1 0 0,0 0 1 0 0,2 1-1 0 0,1 33 1 0 0,2-56-231 0 0,1 0-1 0 0,-1 0 1 0 0,1-1 0 0 0,0 1-1 0 0,1 0 1 0 0,-1-1 0 0 0,1 1-1 0 0,1-1 1 0 0,-1 0 0 0 0,1 0-1 0 0,0 0 1 0 0,1 0 0 0 0,-1 0-1 0 0,1 0 1 0 0,0-1 0 0 0,1 0-1 0 0,-1 0 1 0 0,1 0 0 0 0,0-1-1 0 0,0 1 1 0 0,1-1 0 0 0,-1 0-1 0 0,1-1 1 0 0,0 1 0 0 0,0-1-1 0 0,0 0 1 0 0,0-1 0 0 0,1 1-1 0 0,-1-1 1 0 0,1-1 0 0 0,-1 1-1 0 0,1-1 1 0 0,11 1 0 0 0,-9-2-132 0 0,-1 0 0 0 0,1 0 1 0 0,0-1-1 0 0,0-1 0 0 0,-1 1 1 0 0,1-1-1 0 0,-1 0 0 0 0,0-1 0 0 0,1 0 1 0 0,-1-1-1 0 0,0 1 0 0 0,-1-2 1 0 0,1 1-1 0 0,-1-1 0 0 0,0 0 1 0 0,0 0-1 0 0,10-10 0 0 0,-15 12 30 0 0,8-5-582 0 0,-2 0 0 0 0,1-1 0 0 0,14-19-1 0 0,3-15-1976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0 736 0 0,'0'0'18328'0'0,"-18"35"-17784"0"0,-57 114-116 0 0,-125 295 1102 0 0,171-372-1593 0 0,3 1 1 0 0,-29 142-1 0 0,54-209-85 0 0,0-2-108 0 0,0 0 1 0 0,1 0-1 0 0,-1 0 1 0 0,1 1-1 0 0,0-1 1 0 0,0 0-1 0 0,1 5 0 0 0,4-4-1316 0 0,9-5-718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1912 0 0,'0'0'12004'0'0,"-2"14"-10785"0"0,1 12-566 0 0,2-1 0 0 0,5 33 0 0 0,0 17 213 0 0,-2 78 452 0 0,6 203-25 0 0,-2-303-1350 0 0,-8-52 166 0 0,0-26-68 0 0,-13-352-651 0 0,12 353 596 0 0,0 8 4 0 0,1 0-1 0 0,1 1 1 0 0,0-1-1 0 0,0 1 1 0 0,2-1-1 0 0,0 1 1 0 0,8-25-1 0 0,-10 39 16 0 0,0 1 0 0 0,0-1 0 0 0,0 0 1 0 0,0 1-1 0 0,0-1 0 0 0,0 1 0 0 0,0-1 0 0 0,0 1 0 0 0,0-1 0 0 0,0 1 0 0 0,0 0 0 0 0,0-1 0 0 0,0 1 0 0 0,0 0 0 0 0,0 0 0 0 0,0 0 1 0 0,0 0-1 0 0,0 0 0 0 0,1 0 0 0 0,-1 0 0 0 0,0 0 0 0 0,2 1 0 0 0,26 5 164 0 0,-9 4-33 0 0,-1 1 0 0 0,0 0 0 0 0,30 24 0 0 0,-38-26-102 0 0,0 0 1 0 0,-1 1-1 0 0,-1 0 0 0 0,0 0 0 0 0,0 1 0 0 0,-1 0 0 0 0,8 15 0 0 0,-14-21-17 0 0,0-1 0 0 0,0 1 0 0 0,-1 0 0 0 0,0 0-1 0 0,0 0 1 0 0,0 0 0 0 0,-1 0 0 0 0,1 0 0 0 0,-1 0 0 0 0,-1 0 0 0 0,1 0 0 0 0,-1 0-1 0 0,0 1 1 0 0,0-2 0 0 0,0 1 0 0 0,0 0 0 0 0,-1 0 0 0 0,0 0 0 0 0,0-1-1 0 0,-3 6 1 0 0,-6 9 48 0 0,-1 0-1 0 0,-1-1 0 0 0,-18 20 0 0 0,25-30-52 0 0,-101 106 134 0 0,11-15-187 0 0,85-87-992 0 0,18-18-3447 0 0,10-11 1961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1736 0 0,'0'0'17121'0'0,"18"-4"-16633"0"0,141-19 527 0 0,-122 21-662 0 0,47-11-1 0 0,-71 10-537 0 0,1-1-1 0 0,-1 0 1 0 0,0 0-1 0 0,0-2 1 0 0,0 1-1 0 0,19-13 1 0 0,-26 13-2670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58 152 0 0,'0'0'7380'0'0,"-7"-9"-6740"0"0,-24-28-35 0 0,24 25 2278 0 0,7 21-1782 0 0,2 24-236 0 0,1-1 0 0 0,9 38-1 0 0,3 21-69 0 0,-5 224 537 0 0,-4-60-765 0 0,-2-230-546 0 0,0-17 41 0 0,-1-15 190 0 0,1-45-411 0 0,-4-70 0 0 0,-1 19-175 0 0,1 27 170 0 0,6-100-120 0 0,-3 155 238 0 0,0 1 0 0 0,0-1-1 0 0,2 1 1 0 0,1 0 0 0 0,1 0 0 0 0,10-22 0 0 0,-15 37 28 0 0,2-1-1 0 0,-1 1 1 0 0,0-1-1 0 0,1 1 1 0 0,0 0 0 0 0,0 0-1 0 0,0 0 1 0 0,7-4-1 0 0,-10 8 18 0 0,1 0 0 0 0,-1 0-1 0 0,1 0 1 0 0,0 0 0 0 0,0 0-1 0 0,-1 0 1 0 0,1 0 0 0 0,0 1-1 0 0,0-1 1 0 0,0 1 0 0 0,0-1-1 0 0,-1 1 1 0 0,1 0 0 0 0,0 0-1 0 0,0 0 1 0 0,0 0 0 0 0,0 0-1 0 0,0 0 1 0 0,0 0 0 0 0,0 1-1 0 0,0-1 1 0 0,0 1 0 0 0,-1 0 0 0 0,1-1-1 0 0,0 1 1 0 0,0 0 0 0 0,-1 0-1 0 0,1 0 1 0 0,0 0 0 0 0,1 2-1 0 0,5 3 74 0 0,0 1 1 0 0,0 0-1 0 0,-1 1 0 0 0,0-1 0 0 0,-1 1 0 0 0,0 1 1 0 0,0-1-1 0 0,-1 1 0 0 0,0 0 0 0 0,0 0 0 0 0,-1 0 1 0 0,0 1-1 0 0,-1 0 0 0 0,0 0 0 0 0,0 0 0 0 0,-1 0 1 0 0,-1 0-1 0 0,0 0 0 0 0,0 0 0 0 0,-1 1 0 0 0,0-1 1 0 0,0 0-1 0 0,-1 0 0 0 0,-1 1 0 0 0,0-1 0 0 0,0 0 1 0 0,-1 0-1 0 0,-8 17 0 0 0,-25 40 188 0 0,-4-2 0 0 0,-2-2 0 0 0,-80 93 0 0 0,110-147-1285 0 0,11-19-87 0 0,12-31-1517 0 0,-8 32 1698 0 0,9-28-1794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1472 0 0,'0'0'15729'0'0,"15"-4"-15192"0"0,42-8-122 0 0,5-1 258 0 0,95-32 1 0 0,-145 39-875 0 0,11-3-3736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1248 0 0,'0'0'14302'0'0,"18"-23"-14074"0"0,121-153 105 0 0,-129 165-443 0 0,-1-1-1 0 0,-1-1 0 0 0,1 0 1 0 0,-2 0-1 0 0,7-16 0 0 0,-12 26-257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1016 0 0,'0'0'13651'0'0,"-13"37"-13176"0"0,-42 124-95 0 0,1 17 166 0 0,2-14-259 0 0,39-128-258 0 0,-6 14-13 0 0,-23 104 1 0 0,41-142-966 0 0,3-11 166 0 0,9-18-454 0 0,10-29-1138 0 0,-21 46 2375 0 0,1-3-260 0 0,0 0 1 0 0,0 0 0 0 0,1 0-1 0 0,-1 0 1 0 0,1 0-1 0 0,-1 1 1 0 0,1-1-1 0 0,3-3 1 0 0,28-15-2086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2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0 216 0 0,'0'0'13214'0'0,"19"37"-12592"0"0,59 117-202 0 0,-72-142-362 0 0,0 0 1 0 0,-1 0-1 0 0,0 0 0 0 0,-1 1 0 0 0,-1 0 0 0 0,3 13 0 0 0,-2-4 25 0 0,5 26-349 0 0,-1 0-1 0 0,2 84 1 0 0,-10-131 161 0 0,0-1-1 0 0,0 1 1 0 0,0 0 0 0 0,0 0-1 0 0,0-1 1 0 0,0 1 0 0 0,0 0-1 0 0,-1-1 1 0 0,1 1 0 0 0,0 0-1 0 0,0-1 1 0 0,-1 1 0 0 0,1 0-1 0 0,0-1 1 0 0,-1 1 0 0 0,1 0-1 0 0,0-1 1 0 0,-1 1 0 0 0,1-1-1 0 0,-1 1 1 0 0,1-1 0 0 0,-1 1-1 0 0,1-1 1 0 0,-1 1 0 0 0,0-1-1 0 0,1 1 1 0 0,-1-1 0 0 0,0 0-1 0 0,0 1 1 0 0,-1-1-142 0 0,0 1-1 0 0,0-1 1 0 0,0 0-1 0 0,0 0 1 0 0,0 0-1 0 0,-1 0 1 0 0,1 0 0 0 0,0-1-1 0 0,0 1 1 0 0,-3-2-1 0 0,-4-1-370 0 0,1 0 0 0 0,0-1 0 0 0,0 0 0 0 0,-8-5-1 0 0,3 0 317 0 0,1 0-1 0 0,-22-21 0 0 0,30 25 703 0 0,-1 0-1 0 0,1 1 1 0 0,0-2 0 0 0,1 1-1 0 0,-1 0 1 0 0,1-1-1 0 0,0 1 1 0 0,0-1-1 0 0,-3-11 1 0 0,6 16-254 0 0,0 0-1 0 0,0 1 1 0 0,1-1 0 0 0,-1 0 0 0 0,0 1-1 0 0,0-1 1 0 0,1 0 0 0 0,-1 1 0 0 0,1-1 0 0 0,-1 0-1 0 0,0 1 1 0 0,1-1 0 0 0,-1 1 0 0 0,1-1-1 0 0,0 1 1 0 0,-1-1 0 0 0,1 1 0 0 0,-1 0 0 0 0,1-1-1 0 0,0 1 1 0 0,-1 0 0 0 0,1-1 0 0 0,0 1 0 0 0,-1 0-1 0 0,1 0 1 0 0,0-1 0 0 0,0 1 0 0 0,-1 0-1 0 0,1 0 1 0 0,0 0 0 0 0,-1 0 0 0 0,1 0 0 0 0,0 0-1 0 0,1 0 1 0 0,38-1 493 0 0,-28 1-18 0 0,4-2-338 0 0,1 0 0 0 0,-1 0 0 0 0,0-1 0 0 0,1-1 1 0 0,22-10-1 0 0,-30 11-677 0 0,-1-1 0 0 0,1-1 0 0 0,-1 1 0 0 0,0-2 0 0 0,0 1 0 0 0,0-1 0 0 0,-1 0 0 0 0,0 0 0 0 0,0-1 1 0 0,-1 0-1 0 0,8-10 0 0 0,1-5-2152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1248 0 0,'0'0'15106'0'0,"-8"45"-14811"0"0,-25 141-144 0 0,14-66-70 0 0,14-87-341 0 0,-1 0 1 0 0,-12 38-1 0 0,18-69 123 0 0,-1-1-1 0 0,1 1 1 0 0,-1 0 0 0 0,1-1 0 0 0,-1 1-1 0 0,0-1 1 0 0,0 1 0 0 0,0-1-1 0 0,0 1 1 0 0,0-1 0 0 0,0 1-1 0 0,0-1 1 0 0,0 0 0 0 0,-3 2-1 0 0,-16 2-4446 0 0,7-5 2336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1512 0 0,'0'0'15818'0'0,"13"24"-15578"0"0,42 73-101 0 0,-52-92-130 0 0,0 1 0 0 0,0-1-1 0 0,0 0 1 0 0,1-1 0 0 0,0 1 0 0 0,0-1-1 0 0,1 0 1 0 0,-1 1 0 0 0,1-2-1 0 0,0 1 1 0 0,0-1 0 0 0,0 1 0 0 0,0-1-1 0 0,1-1 1 0 0,-1 1 0 0 0,1-1 0 0 0,-1 0-1 0 0,9 2 1 0 0,5 2-12 0 0,13 3-668 0 0,-31-9 219 0 0,-11-5-5519 0 0,-2 1 3499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1 154 432 0 0,'0'0'15731'0'0,"19"0"-15184"0"0,61-3-108 0 0,-72 2-355 0 0,0 0-1 0 0,-1 0 1 0 0,1-1-1 0 0,-1 0 1 0 0,0 0 0 0 0,0-1-1 0 0,0 0 1 0 0,0 0-1 0 0,0-1 1 0 0,0 0 0 0 0,-1 0-1 0 0,6-5 1 0 0,7-4 111 0 0,10-6-134 0 0,28-26 1 0 0,-22 15-3341 0 0,-30 25 1015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273 118 376 0 0,'0'0'11008'0'0,"0"-19"-10157"0"0,0-60-159 0 0,0 59 436 0 0,0 24-186 0 0,-75 210 1759 0 0,-50 129-1946 0 0,110-309-827 0 0,1-4-249 0 0,2 1-1 0 0,0 0 0 0 0,-7 37 0 0 0,19-66 570 0 0,-1 1-2213 0 0,3-8-965 0 0,5-13 421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0 416 0 0,'0'0'13606'0'0,"7"47"-13026"0"0,24 149-189 0 0,-2-40-7 0 0,-23-121-1441 0 0,2 60 0 0 0,-9-95 926 0 0,1 1 0 0 0,0-1 0 0 0,0 1-1 0 0,0 0 1 0 0,0-1 0 0 0,0 1 0 0 0,-1 0 0 0 0,1-1 0 0 0,0 1 0 0 0,0-1 0 0 0,-1 1 0 0 0,1 0 0 0 0,-1-1-1 0 0,1 1 1 0 0,0-1 0 0 0,-1 1 0 0 0,1-1 0 0 0,-1 0 0 0 0,1 1 0 0 0,-1-1 0 0 0,1 1 0 0 0,-1-1 0 0 0,1 0-1 0 0,-1 1 1 0 0,0-1 0 0 0,1 0 0 0 0,-1 0 0 0 0,0 1 0 0 0,1-1 0 0 0,-1 0 0 0 0,1 0 0 0 0,-1 0 0 0 0,0 0-1 0 0,1 0 1 0 0,-1 0 0 0 0,0 0 0 0 0,1 0 0 0 0,-1 0 0 0 0,0 0 0 0 0,1 0 0 0 0,-1-1 0 0 0,0 1 0 0 0,0 0-1 0 0,-6-1-955 0 0,-10 1-991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1 177 512 0 0,'0'0'13890'0'0,"2"-4"-13418"0"0,0 2-396 0 0,0-1-1 0 0,0 1 1 0 0,0 0 0 0 0,0 0 0 0 0,1 0 0 0 0,-1 0-1 0 0,1 1 1 0 0,-1-1 0 0 0,1 1 0 0 0,-1-1 0 0 0,1 1-1 0 0,3-1 1 0 0,44-13 690 0 0,-7 2-433 0 0,-28 7-339 0 0,-1 0 0 0 0,0-2-1 0 0,0 0 1 0 0,20-14 0 0 0,-24 13-762 0 0,0 1 0 0 0,0-1 0 0 0,11-15 0 0 0,-3 4-1733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2200 0 0,'0'0'16797'0'0,"-1"28"-16389"0"0,-6 90-119 0 0,6-104-233 0 0,-1 1 0 0 0,-1-1 0 0 0,0 1 0 0 0,0-1 0 0 0,-2 0 0 0 0,-7 19 0 0 0,-1 0 26 0 0,-21 54-74 0 0,-13 37 194 0 0,42-105-1033 0 0,0-1-1 0 0,1 1 1 0 0,1 0-1 0 0,-1 34 1 0 0,5-48-1134 0 0,3-5-793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 1176 0 0,'0'0'16212'0'0,"-42"28"-15796"0"0,-128 89-85 0 0,160-110-272 0 0,0 1 0 0 0,1 0 0 0 0,-16 17 0 0 0,24-24-42 0 0,-1 1 0 0 0,1 0 0 0 0,0 0 0 0 0,0 0 0 0 0,0 0 0 0 0,0 0 1 0 0,0 0-1 0 0,1 0 0 0 0,-1 1 0 0 0,1-1 0 0 0,-1 2 0 0 0,-3 12 94 0 0,-4 9 93 0 0,1-1 0 0 0,1 1 0 0 0,1 1 0 0 0,-2 27 0 0 0,3 102 349 0 0,4-143-550 0 0,1 0 0 0 0,0 0 0 0 0,1-1-1 0 0,0 1 1 0 0,6 15 0 0 0,-6-22-27 0 0,-1-1 1 0 0,1 1-1 0 0,0-1 0 0 0,0 1 0 0 0,1-1 1 0 0,-1 0-1 0 0,1 0 0 0 0,0 0 0 0 0,0 0 1 0 0,0-1-1 0 0,0 1 0 0 0,1-1 1 0 0,-1 0-1 0 0,1 0 0 0 0,0 0 0 0 0,4 2 1 0 0,-4-3-28 0 0,0-1 0 0 0,0 0 0 0 0,0 0 0 0 0,0 0 0 0 0,0-1 0 0 0,0 1 0 0 0,0-1 0 0 0,0 0 0 0 0,0 0 0 0 0,0 0 0 0 0,0-1 0 0 0,1 1 0 0 0,-1-1 0 0 0,-1 0 0 0 0,1 0 0 0 0,0-1 0 0 0,0 1 0 0 0,0-1 0 0 0,-1 0 0 0 0,1 0 0 0 0,-1 0 0 0 0,1 0 0 0 0,-1-1 0 0 0,6-5 0 0 0,5-5-418 0 0,0-1 0 0 0,-1-1 0 0 0,20-29 0 0 0,-25 33 56 0 0,15-21-1209 0 0,3-9-903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1232 0 0,'0'0'14130'0'0,"38"-12"-13930"0"0,119-36-99 0 0,-30 5-615 0 0,-116 37-337 0 0,3-15-652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1 192 0 0,'0'0'19888'0'0,"-19"31"-19384"0"0,-61 103-138 0 0,67-110-256 0 0,1 0-1 0 0,0 1 1 0 0,-11 40 0 0 0,5-12-29 0 0,-89 213 81 0 0,9-21-3901 0 0,89-224 1773 0 0,-4 3-926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0 96 0 0,'0'0'12792'0'0,"-14"18"-11976"0"0,-48 62-72 0 0,55-69-587 0 0,1-1-1 0 0,0 1 1 0 0,0 0-1 0 0,1 1 0 0 0,-5 16 1 0 0,1-1 105 0 0,-100 224 1778 0 0,10-22-1078 0 0,90-207-1068 0 0,3-11-155 0 0,2 0 0 0 0,-1 0 0 0 0,2 0 0 0 0,-1 0 0 0 0,1 1 0 0 0,-1 17 0 0 0,19-55-3380 0 0,28-68 1414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1296 0 0,'0'0'12454'0'0,"0"46"-11748"0"0,0 146-36 0 0,0-152-261 0 0,1 0 1 0 0,12 63-1 0 0,-4-35-310 0 0,-1 46-694 0 0,-7-66-2103 0 0,-4-43 895 0 0,-10-4-576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1232 0 0,'0'0'13990'0'0,"27"3"-13533"0"0,85 6-118 0 0,-109-8-320 0 0,1-1-1 0 0,0 0 0 0 0,0 1 1 0 0,-1-2-1 0 0,1 1 1 0 0,0 0-1 0 0,0-1 1 0 0,-1 0-1 0 0,1 0 1 0 0,0 0-1 0 0,-1 0 1 0 0,1 0-1 0 0,-1-1 0 0 0,1 1 1 0 0,-1-1-1 0 0,0 0 1 0 0,6-4-1 0 0,1-2 26 0 0,12-7-166 0 0,0-1 0 0 0,33-32 0 0 0,-44 36-667 0 0,0 1 0 0 0,-2-2 0 0 0,13-18 0 0 0,-5-1-1721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2513 0 0,'0'0'14184'0'0,"20"36"-13939"0"0,59 110-109 0 0,-29-62 65 0 0,-44-74-294 0 0,0 0 0 0 0,-1 0-1 0 0,1 0 1 0 0,-2 0 0 0 0,5 15 0 0 0,-9-24-65 0 0,1 0 51 0 0,-1-1-1 0 0,0 0 0 0 0,1 1 1 0 0,-1-1-1 0 0,0 1 0 0 0,0-1 0 0 0,0 1 1 0 0,1-1-1 0 0,-1 1 0 0 0,0-1 0 0 0,0 1 1 0 0,0-1-1 0 0,0 1 0 0 0,0 0 0 0 0,0-1 1 0 0,0 1-1 0 0,0-1 0 0 0,0 1 1 0 0,0-1-1 0 0,0 1 0 0 0,0-1 0 0 0,0 1 1 0 0,0-1-1 0 0,-1 1 0 0 0,1-1 0 0 0,0 1 1 0 0,0-1-1 0 0,-1 1 0 0 0,1-1 0 0 0,0 1 1 0 0,-1-1-1 0 0,1 0 0 0 0,0 1 1 0 0,-1-1-1 0 0,0 1 0 0 0,-21-3-2142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1776 0 0,'0'0'12427'0'0,"0"0"-12403"0"0,0 0 0 0 0,0 0 0 0 0,0 1-1 0 0,0-1 1 0 0,0 0 0 0 0,0 0 0 0 0,0 0 0 0 0,0 1-1 0 0,0-1 1 0 0,0 0 0 0 0,0 0 0 0 0,0 0 0 0 0,1 0 0 0 0,-1 1-1 0 0,0-1 1 0 0,0 0 0 0 0,0 0 0 0 0,0 0 0 0 0,0 0 0 0 0,1 0-1 0 0,-1 1 1 0 0,0-1 0 0 0,0 0 0 0 0,0 0 0 0 0,0 0 0 0 0,1 0-1 0 0,-1 0 1 0 0,0 0 0 0 0,0 0 0 0 0,0 0 0 0 0,1 0 0 0 0,-1 0-1 0 0,0 0 1 0 0,0 0 0 0 0,1 0 0 0 0,-1 0 0 0 0,0 0-1 0 0,0 0 1 0 0,0 0 0 0 0,1 0 0 0 0,-1 0 0 0 0,0 0 0 0 0,0 0-1 0 0,1 0 1 0 0,8-5 265 0 0,0 0 0 0 0,0-1-1 0 0,0 0 1 0 0,-1 0-1 0 0,0-1 1 0 0,14-13 0 0 0,-10 8-56 0 0,22-20 334 0 0,50-62 1 0 0,-15 2-1342 0 0,-64 77-244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49 568 0 0,'0'0'17000'0'0,"28"4"-16624"0"0,89 14-107 0 0,-99-15-276 0 0,1-1-1 0 0,0-1 1 0 0,-1-1-1 0 0,1 0 1 0 0,0-1-1 0 0,-1-1 0 0 0,1-1 1 0 0,-1-1-1 0 0,21-6 1 0 0,-29 7-94 0 0,-4 1-17 0 0,-2 1-62 0 0,1 0 0 0 0,-1 0 1 0 0,1-1-1 0 0,-1 1 0 0 0,0-1 0 0 0,0 0 0 0 0,0-1 0 0 0,0 1 0 0 0,0-1 1 0 0,4-3-1 0 0,19-21-1534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1096 0 0,'0'0'10550'0'0,"-3"10"-10027"0"0,-5 52 372 0 0,3 0 0 0 0,2 67 0 0 0,0-10-451 0 0,-1-26-366 0 0,-5 167-814 0 0,9-259 251 0 0,2-205-9482 0 0,1-10 10392 0 0,-2 177 851 0 0,-2 27-441 0 0,1 1 1 0 0,1-1-1 0 0,-1 0 0 0 0,2 0 1 0 0,-1 1-1 0 0,1-1 1 0 0,6-16-1 0 0,-7 24-673 0 0,1-1-1 0 0,-1 1 1 0 0,1 0 0 0 0,0 0 0 0 0,0 0-1 0 0,0 0 1 0 0,0 1 0 0 0,0-1-1 0 0,0 0 1 0 0,0 1 0 0 0,0-1-1 0 0,1 1 1 0 0,-1 0 0 0 0,1 0-1 0 0,-1 0 1 0 0,1 0 0 0 0,-1 0 0 0 0,1 1-1 0 0,-1-1 1 0 0,5 0 0 0 0,8 0 28 0 0,-1 0 0 0 0,25 2 1 0 0,-15 0 51 0 0,-15-1-234 0 0,1 1 0 0 0,-1 0 0 0 0,0 1 0 0 0,0 0 0 0 0,0 0 0 0 0,0 1 0 0 0,13 5 0 0 0,-21-7-15 0 0,-1 0 0 0 0,1 0 0 0 0,0 0 0 0 0,-1 0-1 0 0,1 0 1 0 0,0 0 0 0 0,-1 0 0 0 0,0 0 0 0 0,1 0 0 0 0,-1 0 0 0 0,1 0 0 0 0,-1 0 0 0 0,0 0 0 0 0,0 0-1 0 0,0 0 1 0 0,0 1 0 0 0,1-1 0 0 0,-2 0 0 0 0,1 0 0 0 0,0 0 0 0 0,0 0 0 0 0,0 0 0 0 0,0 0 0 0 0,-1 1 0 0 0,1-1-1 0 0,0 0 1 0 0,-2 1 0 0 0,-11 32 135 0 0,-1-11-8 0 0,5-10-119 0 0,1 0 0 0 0,-12 27 0 0 0,19-36-26 0 0,-1 0 1 0 0,1 0-1 0 0,0 0 0 0 0,0 0 0 0 0,0 0 0 0 0,1 0 0 0 0,0 0 0 0 0,-1 0 1 0 0,1 0-1 0 0,1 1 0 0 0,-1-1 0 0 0,1 0 0 0 0,-1 0 0 0 0,1 0 0 0 0,3 7 1 0 0,-2-6 37 0 0,1 0 0 0 0,0 0 0 0 0,0-1 0 0 0,1 1 0 0 0,6 6 0 0 0,-6-7 9 0 0,0 1-1 0 0,-1-1 1 0 0,1 1-1 0 0,-1 0 1 0 0,4 7 0 0 0,-4-4 7 0 0,-1-1 0 0 0,1 2 0 0 0,-1-1 0 0 0,0 0 1 0 0,-1 0-1 0 0,0 0 0 0 0,-1 1 0 0 0,1-1 1 0 0,-1 1-1 0 0,-1-1 0 0 0,0 0 0 0 0,0 0 1 0 0,-1 1-1 0 0,-4 15 0 0 0,1-12 37 0 0,0 0-1 0 0,-1 0 1 0 0,-1 0 0 0 0,1 0-1 0 0,-2-1 1 0 0,0 0 0 0 0,0-1-1 0 0,-15 15 1 0 0,17-18 33 0 0,-1-1 0 0 0,0 0 1 0 0,0 0-1 0 0,-1-1 0 0 0,-11 7 0 0 0,17-11-98 0 0,0-1 0 0 0,0 0 0 0 0,-1 0 0 0 0,1 1 0 0 0,0-1 0 0 0,0-1 1 0 0,-1 1-1 0 0,1 0 0 0 0,0-1 0 0 0,0 1 0 0 0,0-1 0 0 0,-1 1 0 0 0,-3-3 0 0 0,-12-2-660 0 0,4 4-793 0 0,0-1 0 0 0,0-1 0 0 0,-16-6 0 0 0,14 5-1322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1712 0 0,'0'0'15496'0'0,"-12"38"-15219"0"0,-38 124-90 0 0,-41 88 225 0 0,58-165-325 0 0,31-81-150 0 0,-37 113-356 0 0,36-103-811 0 0,0 1-1 0 0,1-1 0 0 0,-1 23 1 0 0,3-25-1407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42 368 0 0,'0'0'12391'0'0,"-3"-7"-11418"0"0,-10-22-42 0 0,12 29-878 0 0,1-1 0 0 0,0 1 0 0 0,0-1 1 0 0,0 1-1 0 0,-1 0 0 0 0,1 0 0 0 0,0-1 0 0 0,0 1 0 0 0,-1 0 0 0 0,1-1 0 0 0,0 1 0 0 0,-1 0 0 0 0,1 0 0 0 0,0 0 1 0 0,-1-1-1 0 0,1 1 0 0 0,-1 0 0 0 0,1 0 0 0 0,0 0 0 0 0,-1 0 0 0 0,1 0 0 0 0,0 0 0 0 0,-1-1 0 0 0,1 1 0 0 0,-1 0 1 0 0,1 0-1 0 0,-1 0 0 0 0,1 1 0 0 0,0-1 0 0 0,-1 0 0 0 0,1 0 0 0 0,-1 0 0 0 0,1 0 0 0 0,0 0 0 0 0,-1 0 1 0 0,1 0-1 0 0,0 1 0 0 0,-1-1 0 0 0,1 0 0 0 0,-1 1 0 0 0,-13 10 594 0 0,13-9-421 0 0,-18 15 180 0 0,0 1 1 0 0,1 0-1 0 0,1 2 0 0 0,1 0 1 0 0,1 1-1 0 0,1 0 0 0 0,-21 43 0 0 0,18-28-263 0 0,2 1 0 0 0,2 0-1 0 0,1 1 1 0 0,-10 55 0 0 0,18-71-159 0 0,1 1 1 0 0,1 0-1 0 0,0 0 1 0 0,4 38 0 0 0,-1-52-27 0 0,0-1 1 0 0,1 1 0 0 0,0-1-1 0 0,0 0 1 0 0,1 0 0 0 0,0 0 0 0 0,1 0-1 0 0,-1 0 1 0 0,1-1 0 0 0,1 0 0 0 0,-1 1-1 0 0,2-2 1 0 0,-1 1 0 0 0,0 0-1 0 0,12 9 1 0 0,-12-12-28 0 0,0 0-1 0 0,1 0 0 0 0,-1 0 1 0 0,1-1-1 0 0,-1 0 1 0 0,1 0-1 0 0,0-1 0 0 0,1 1 1 0 0,-1-1-1 0 0,8 1 1 0 0,-10-2-1 0 0,-1-1 0 0 0,1 0 0 0 0,0 0 1 0 0,0 0-1 0 0,0 0 0 0 0,0 0 1 0 0,0-1-1 0 0,-1 0 0 0 0,1 0 1 0 0,0 0-1 0 0,0 0 0 0 0,-1-1 1 0 0,1 1-1 0 0,-1-1 0 0 0,1 0 0 0 0,-1 0 1 0 0,0 0-1 0 0,5-4 0 0 0,26-26-2152 0 0,45-52-1 0 0,-73 77 1694 0 0,22-24-2072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1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1312 0 0,'0'0'4345'0'0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1728 0 0,'0'0'16186'0'0,"5"13"-15976"0"0,4 13-102 0 0,1 0 1 0 0,22 39-1 0 0,-21-46-97 0 0,-1 1-1 0 0,0 0 0 0 0,-2 0 0 0 0,9 32 1 0 0,-14-42-709 0 0,-1 0 0 0 0,-1 0 0 0 0,2 17 0 0 0,-6-23-855 0 0,-8-3-744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21 351 1376 0 0,'0'0'14094'0'0,"-4"-1"-13233"0"0,3 1-836 0 0,0 0 0 0 0,1 0-1 0 0,-1 0 1 0 0,0 0 0 0 0,1 0-1 0 0,-1 0 1 0 0,0-1 0 0 0,1 1-1 0 0,-1 0 1 0 0,1 0 0 0 0,-1 0-1 0 0,0-1 1 0 0,1 1 0 0 0,-1 0-1 0 0,1-1 1 0 0,-1 1 0 0 0,1-1-1 0 0,-1 1 1 0 0,1-1 0 0 0,-1 1-1 0 0,1-1 1 0 0,0 1 0 0 0,-1-1-1 0 0,1 1 1 0 0,0-1-1 0 0,-1 1 1 0 0,1-1 0 0 0,0 1-1 0 0,0-1 1 0 0,-1 0 0 0 0,1 1-1 0 0,0-1 1 0 0,0 0 0 0 0,0 1-1 0 0,0-1 1 0 0,0 0 0 0 0,0 1-1 0 0,0-1 1 0 0,0 1 0 0 0,0-1-1 0 0,0 0 1 0 0,0 1 0 0 0,1-1-1 0 0,-1 0 1 0 0,23-35 728 0 0,-20 33-754 0 0,135-169 270 0 0,-58 75-347 0 0,-62 76-1138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1392 0 0,'0'0'15794'0'0,"19"1"-15656"0"0,0 1-114 0 0,17 2 41 0 0,71-2 0 0 0,-86-5-407 0 0,0-1-1 0 0,0-1 1 0 0,0 0-1 0 0,-1-2 1 0 0,0 0-1 0 0,0-1 0 0 0,22-13 1 0 0,-16 7-2041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1 736 0 0,'0'0'15828'0'0,"-1"37"-15351"0"0,-5 123-97 0 0,2 258 674 0 0,4-305-1054 0 0,-6-119 1078 0 0,-2-11-884 0 0,-5-28-175 0 0,2-2 0 0 0,-9-81 0 0 0,17 87-112 0 0,4-69 0 0 0,-1 101 60 0 0,1-1-1 0 0,1 1 1 0 0,-1 0 0 0 0,2 0 0 0 0,-1-1 0 0 0,1 2 0 0 0,1-1 0 0 0,-1 0 0 0 0,7-10 0 0 0,-8 16 3 0 0,1-1 0 0 0,-1 1-1 0 0,1-1 1 0 0,0 1-1 0 0,0 0 1 0 0,0 0-1 0 0,1 0 1 0 0,-1 1 0 0 0,1-1-1 0 0,-1 1 1 0 0,1 0-1 0 0,0-1 1 0 0,0 2 0 0 0,0-1-1 0 0,0 0 1 0 0,0 1-1 0 0,0 0 1 0 0,0 0 0 0 0,0 0-1 0 0,1 1 1 0 0,-1-1-1 0 0,5 1 1 0 0,-1 0 15 0 0,-1 1 0 0 0,1 0-1 0 0,-1 0 1 0 0,0 0 0 0 0,0 1 0 0 0,1 0 0 0 0,-1 1-1 0 0,-1-1 1 0 0,1 1 0 0 0,0 1 0 0 0,-1-1 0 0 0,1 1 0 0 0,-1 1-1 0 0,0-1 1 0 0,0 1 0 0 0,-1 0 0 0 0,6 6 0 0 0,-6-5 78 0 0,1 0 1 0 0,-1 0 0 0 0,-1 1 0 0 0,0 0-1 0 0,1 0 1 0 0,-2 0 0 0 0,1 1 0 0 0,-1-1-1 0 0,-1 1 1 0 0,1 0 0 0 0,-1 0 0 0 0,0-1-1 0 0,-1 1 1 0 0,0 1 0 0 0,0-1 0 0 0,-1 0-1 0 0,0 0 1 0 0,-1 0 0 0 0,1 0 0 0 0,-1 0-1 0 0,-1 0 1 0 0,0 0 0 0 0,0 0 0 0 0,-4 9-1 0 0,-12 18 134 0 0,-1 0 0 0 0,-2-2 0 0 0,-39 47 0 0 0,29-39-1024 0 0,-33 57 1 0 0,64-98 255 0 0,-1-10-1308 0 0,4-17-839 0 0,8-3 141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1216 0 0,'0'0'18109'0'0,"4"-2"-17788"0"0,6-4-185 0 0,0 2 1 0 0,0-1 0 0 0,1 1 0 0 0,-1 1 0 0 0,1 0 0 0 0,0 0 0 0 0,19-1 0 0 0,84 0 689 0 0,-89 4-895 0 0,-23-1-373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1288 0 0,'0'0'12523'0'0,"-2"16"-12076"0"0,1-8-392 0 0,-1 13 120 0 0,0 1 0 0 0,2-1 0 0 0,4 41 0 0 0,23 461 2092 0 0,-27-515-2277 0 0,-1-4-10 0 0,1-1 1 0 0,0 1-1 0 0,0 0 1 0 0,1-1 0 0 0,-1 1-1 0 0,1-1 1 0 0,0 1-1 0 0,-1 0 1 0 0,3 3 0 0 0,-3-7 9 0 0,1-2 61 0 0,0-1 0 0 0,-1 0 0 0 0,1 0 0 0 0,-1 0 0 0 0,1 0 0 0 0,-1 0 0 0 0,0 0 0 0 0,-1 0 0 0 0,1-4 0 0 0,-1 6-23 0 0,-8-110 309 0 0,-2-53-416 0 0,9 120-45 0 0,1 19 28 0 0,1-1 0 0 0,4-43 0 0 0,-3 63 45 0 0,0 0 0 0 0,0 1 0 0 0,1-1 0 0 0,-1 1 0 0 0,1 0 0 0 0,0-1 0 0 0,0 1 0 0 0,1 0 0 0 0,0 0 0 0 0,0 0 0 0 0,0 1 0 0 0,0-1 1 0 0,1 1-1 0 0,0 0 0 0 0,0 0 0 0 0,0 0 0 0 0,8-6 0 0 0,-8 8 31 0 0,0 0-1 0 0,0 0 1 0 0,0 0 0 0 0,0 1 0 0 0,1-1-1 0 0,-1 1 1 0 0,1 0 0 0 0,-1 1-1 0 0,1-1 1 0 0,-1 1 0 0 0,1 0 0 0 0,-1 0-1 0 0,1 0 1 0 0,-1 1 0 0 0,1-1 0 0 0,-1 1-1 0 0,1 0 1 0 0,-1 1 0 0 0,1-1-1 0 0,-1 1 1 0 0,0-1 0 0 0,0 1 0 0 0,0 1-1 0 0,0-1 1 0 0,0 0 0 0 0,6 7 0 0 0,-3-4 57 0 0,-1 0 1 0 0,0 1 0 0 0,-1-1 0 0 0,0 1 0 0 0,1 0-1 0 0,-2 1 1 0 0,1-1 0 0 0,-1 1 0 0 0,0 0 0 0 0,0 0 0 0 0,-1 1-1 0 0,0-1 1 0 0,-1 1 0 0 0,4 11 0 0 0,-5-3 86 0 0,0-1 0 0 0,-1 0 1 0 0,0 1-1 0 0,-2-1 0 0 0,1 0 0 0 0,-2 0 0 0 0,0 0 1 0 0,-1 0-1 0 0,0 0 0 0 0,-1-1 0 0 0,-14 27 1 0 0,5-14 15 0 0,-2-1 0 0 0,-1 0 1 0 0,-1-1-1 0 0,-40 43 0 0 0,50-59-217 0 0,5-6 12 0 0,1 0 1 0 0,0 0-1 0 0,-1 0 0 0 0,1-1 0 0 0,-1 1 0 0 0,0-1 0 0 0,0 1 1 0 0,0-1-1 0 0,0 0 0 0 0,-1 0 0 0 0,1-1 0 0 0,0 1 0 0 0,-1 0 1 0 0,-6 1-1 0 0,9-3-313 0 0,2-39-4123 0 0,4 13 1910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8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1656 0 0,'0'0'14571'0'0,"31"-2"-14217"0"0,98-8-121 0 0,-109 9-203 0 0,0-2-1 0 0,1-1 0 0 0,21-6 0 0 0,-11 2-126 0 0,2-3-214 0 0,-31 11 134 0 0,-1-1 0 0 0,0 1 1 0 0,0-1-1 0 0,1 1 1 0 0,-1-1-1 0 0,0 0 0 0 0,0 1 1 0 0,1-1-1 0 0,-1 0 0 0 0,0 0 1 0 0,0 0-1 0 0,0 0 0 0 0,0 0 1 0 0,0 0-1 0 0,0 0 0 0 0,-1 0 1 0 0,1 0-1 0 0,0 0 1 0 0,0-1-1 0 0,-1 1 0 0 0,1 0 1 0 0,0-2-1 0 0,-1-8-2257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1368 0 0,'0'0'14721'0'0,"-6"45"-14160"0"0,-17 139-110 0 0,20-169-370 0 0,1-1 1 0 0,1 0-1 0 0,1 1 0 0 0,1 28 0 0 0,1-27-28 0 0,3 22-141 0 0,1 0 1 0 0,13 42-1 0 0,-18-78 21 0 0,-1 1-65 0 0,1-1 0 0 0,-1 1 1 0 0,1-1-1 0 0,0 0 0 0 0,0 1 0 0 0,0-1 0 0 0,0 0 0 0 0,0 1 0 0 0,1-1 0 0 0,-1 0 0 0 0,1 0 0 0 0,-1 0 0 0 0,1 0 0 0 0,0-1 0 0 0,0 1 0 0 0,0 0 0 0 0,0-1 0 0 0,4 3 0 0 0,33 6-1940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0 792 0 0,'0'0'16744'0'0,"-14"22"-16412"0"0,-6 6-238 0 0,1 0 14 0 0,1 0 0 0 0,-21 44-1 0 0,-51 125 223 0 0,71-148-578 0 0,1 0 0 0 0,-11 59-1 0 0,27-99-44 0 0,0-5-56 0 0,1 0 0 0 0,0 0-1 0 0,0 0 1 0 0,1 0 0 0 0,-1 0-1 0 0,1 0 1 0 0,0 0 0 0 0,0 0 0 0 0,1 8-1 0 0,3-20-3624 0 0,6-11 1410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1 152 0 0,'0'0'13959'0'0,"16"45"-13518"0"0,49 144-198 0 0,-58-172-217 0 0,-1 1 0 0 0,-1 0 0 0 0,-1 0 0 0 0,4 35 0 0 0,-4-18-98 0 0,3 39-749 0 0,-6-24-2645 0 0,-1-38 1182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1256 0 0,'0'0'15228'0'0,"-1"20"-14734"0"0,0 24-18 0 0,11 82 1 0 0,19 128 220 0 0,-24-358 418 0 0,-5 92-1058 0 0,0-1 0 0 0,1 1 0 0 0,0 0 0 0 0,1 0 0 0 0,1 0 0 0 0,4-15 0 0 0,-4 20-5 0 0,1 0 0 0 0,-1 0 0 0 0,1 0 0 0 0,0 1 0 0 0,1 0 0 0 0,0 0 0 0 0,0 0 0 0 0,0 0 0 0 0,1 1 0 0 0,-1-1 0 0 0,8-4 0 0 0,0 0-53 0 0,1 0 0 0 0,0 0 1 0 0,1 2-1 0 0,0-1 0 0 0,0 2 1 0 0,1 0-1 0 0,19-6 0 0 0,-34 13-12 0 0,0 0 0 0 0,-1 0 0 0 0,1 0 0 0 0,-1 0 0 0 0,1-1-1 0 0,0 1 1 0 0,-1 0 0 0 0,1 0 0 0 0,0 0 0 0 0,-1 0-1 0 0,1 0 1 0 0,-1 0 0 0 0,1 1 0 0 0,0-1 0 0 0,-1 0 0 0 0,1 0-1 0 0,-1 0 1 0 0,1 1 0 0 0,0-1 0 0 0,-1 0 0 0 0,1 0 0 0 0,-1 1-1 0 0,1-1 1 0 0,-1 1 0 0 0,1-1 0 0 0,-1 0 0 0 0,1 1-1 0 0,-1-1 1 0 0,1 1 0 0 0,-1-1 0 0 0,0 1 0 0 0,1-1 0 0 0,-1 1-1 0 0,1 0 1 0 0,-1 2-3 0 0,1-1 0 0 0,-1 0 0 0 0,0 1 0 0 0,1-1-1 0 0,-1 0 1 0 0,0 1 0 0 0,-1-1 0 0 0,1 1 0 0 0,-1 3 0 0 0,-2 5 14 0 0,1 0 0 0 0,-2-1 1 0 0,-6 16-1 0 0,-10 11 17 0 0,13-27-11 0 0,1 1 0 0 0,1-1 1 0 0,-1 1-1 0 0,2 0 0 0 0,0 0 1 0 0,0 1-1 0 0,1-1 1 0 0,0 1-1 0 0,1 0 0 0 0,-1 12 1 0 0,4-21 3 0 0,-1 1 1 0 0,0-1 0 0 0,1 0 0 0 0,-1 0-1 0 0,1 0 1 0 0,0 0 0 0 0,0-1 0 0 0,0 1 0 0 0,1 0-1 0 0,-1 0 1 0 0,1-1 0 0 0,-1 1 0 0 0,1 0-1 0 0,0-1 1 0 0,0 0 0 0 0,0 1 0 0 0,0-1-1 0 0,0 0 1 0 0,1 0 0 0 0,-1 0 0 0 0,1 0-1 0 0,-1-1 1 0 0,6 3 0 0 0,17 16 274 0 0,-24-20-251 0 0,0 1 0 0 0,0 0-1 0 0,0-1 1 0 0,-1 1 0 0 0,1 0 0 0 0,0 0-1 0 0,-1 0 1 0 0,1 0 0 0 0,0 0 0 0 0,-1-1-1 0 0,1 1 1 0 0,-1 0 0 0 0,0 0 0 0 0,1 1-1 0 0,-1-1 1 0 0,0 0 0 0 0,0 0 0 0 0,1 0-1 0 0,-1 0 1 0 0,0 0 0 0 0,0 0 0 0 0,0 0-1 0 0,0 0 1 0 0,-1 2 0 0 0,1-2 6 0 0,-1 1 0 0 0,0 0 0 0 0,0 0-1 0 0,0-1 1 0 0,0 1 0 0 0,0 0 0 0 0,0-1 0 0 0,0 1 0 0 0,-1-1 0 0 0,1 0 0 0 0,0 1-1 0 0,-3 1 1 0 0,-5 3 60 0 0,0-1-1 0 0,0 1 1 0 0,-18 6 0 0 0,25-11-93 0 0,-21 6-222 0 0,0 0 1 0 0,-1-1 0 0 0,0-1-1 0 0,0-1 1 0 0,0-2-1 0 0,-41 0 1 0 0,63-2-31 0 0,2 0 176 0 0,0 0 1 0 0,-1 0 0 0 0,1 1-1 0 0,0-1 1 0 0,0 0 0 0 0,-1 0-1 0 0,1 0 1 0 0,0 0 0 0 0,0 0-1 0 0,-1-1 1 0 0,1 1 0 0 0,0 0-1 0 0,0 0 1 0 0,0 0 0 0 0,-1 0-1 0 0,1 0 1 0 0,0 0 0 0 0,0 0 0 0 0,-1 0-1 0 0,1 0 1 0 0,0-1 0 0 0,0 1-1 0 0,0 0 1 0 0,0 0 0 0 0,-1 0-1 0 0,1 0 1 0 0,0-1 0 0 0,0 1-1 0 0,0 0 1 0 0,0 0 0 0 0,0 0-1 0 0,-1-1 1 0 0,1 1 0 0 0,0 0-1 0 0,0 0 1 0 0,0 0 0 0 0,0-1-1 0 0,0 1 1 0 0,0 0 0 0 0,0 0 0 0 0,0-1-1 0 0,0 1 1 0 0,0 0 0 0 0,0 0-1 0 0,0-1 1 0 0,0 1 0 0 0,0 0-1 0 0,0-1 1 0 0,0-11-2328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1232 0 0,'0'0'14190'0'0,"25"10"-13975"0"0,79 32-90 0 0,-99-39-121 0 0,0-1-1 0 0,1 0 1 0 0,-1 0 0 0 0,1 0-1 0 0,-1-1 1 0 0,1 0 0 0 0,-1 0-1 0 0,1 0 1 0 0,0-1 0 0 0,0 0-1 0 0,8-1 1 0 0,7 0-100 0 0,-14 1-117 0 0,-1-1 0 0 0,1 0 0 0 0,-1 0 0 0 0,0 0 0 0 0,1 0 0 0 0,-1-1 0 0 0,0 0 0 0 0,0-1 0 0 0,0 1 0 0 0,0-1 0 0 0,0 0-1 0 0,-1 0 1 0 0,1-1 0 0 0,-1 0 0 0 0,7-6 0 0 0,16-14-2206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1488 0 0,'0'0'17761'0'0,"-18"40"-17352"0"0,-55 128-176 0 0,-47 107-41 0 0,96-214-623 0 0,2 2 0 0 0,-25 122-1 0 0,45-178 171 0 0,1-5 80 0 0,0 1 0 0 0,1 0-1 0 0,-1 0 1 0 0,1 0 0 0 0,-1 0-1 0 0,1 0 1 0 0,0-1 0 0 0,0 1-1 0 0,0 0 1 0 0,0 0 0 0 0,1 0-1 0 0,-1 0 1 0 0,1 0 0 0 0,0 0 0 0 0,0-1-1 0 0,0 1 1 0 0,1 3 0 0 0,23 14-2337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2377 0 0,'0'0'13628'0'0,"-18"50"-13185"0"0,-59 158-122 0 0,-38 101-104 0 0,105-279-623 0 0,-11 52 1 0 0,16-36-2853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0 672 0 0,'0'0'10305'0'0,"9"44"-9398"0"0,29 140-268 0 0,5 101 813 0 0,-39-252-1556 0 0,1 41-767 0 0,-8-25-2875 0 0,1-37 1614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1136 0 0,'0'0'13791'0'0,"25"10"-13373"0"0,81 29-109 0 0,-102-37-289 0 0,0-1 0 0 0,1 0 0 0 0,-1 0 0 0 0,0 0 0 0 0,0 0 0 0 0,0-1 0 0 0,1 1-1 0 0,-1-1 1 0 0,0 0 0 0 0,0 0 0 0 0,1-1 0 0 0,-1 1 0 0 0,0-1 0 0 0,0 0 0 0 0,0 0 0 0 0,1-1 0 0 0,-1 1 0 0 0,-1-1 0 0 0,1 0 0 0 0,0 0 0 0 0,0 0 0 0 0,-1-1 0 0 0,6-3-1 0 0,1-1-24 0 0,-5 4-41 0 0,2-2-272 0 0,0 1 0 0 0,0-1 1 0 0,0-1-1 0 0,-1 1 0 0 0,0-1 0 0 0,0 0 1 0 0,10-13-1 0 0,-4-1-2019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1408 0 0,'0'0'14242'0'0,"25"30"-14097"0"0,74 95-123 0 0,-90-114-64 0 0,1 1 0 0 0,-2 0 1 0 0,0 0-1 0 0,0 1 0 0 0,-2 0 0 0 0,11 26 1 0 0,-3-4-239 0 0,-9-23-110 0 0,12 29-692 0 0,-13-13-4283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1 292 768 0 0,'0'0'16309'0'0,"21"-25"-16066"0"0,68-81-103 0 0,-72 89-203 0 0,-2-2 0 0 0,0 0 0 0 0,-1 0 0 0 0,-1-1 0 0 0,16-34 0 0 0,-26 46-710 0 0,-3 4-2137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92 928 0 0,'0'0'15123'0'0,"27"5"-14845"0"0,84 12-95 0 0,-99-15-153 0 0,1 0 1 0 0,-1-1-1 0 0,1-1 1 0 0,0-1-1 0 0,0 1 1 0 0,-1-2-1 0 0,1 0 1 0 0,-1 0-1 0 0,0-1 1 0 0,21-8-1 0 0,-12 0-719 0 0,-1 0-1 0 0,-1-1 1 0 0,0 0-1 0 0,19-18 1 0 0,-32 25 268 0 0,16-11-2076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1456 0 0,'0'0'15670'0'0,"2"31"-15379"0"0,3 103-111 0 0,20 236-555 0 0,-33-408 694 0 0,-1 1-223 0 0,2 0 0 0 0,-3-51 0 0 0,10 66-10 0 0,-1 8-51 0 0,1-1 0 0 0,1 0 0 0 0,0 1 0 0 0,5-19 0 0 0,-5 28-34 0 0,1-1 0 0 0,0 1-1 0 0,0 0 1 0 0,1 0-1 0 0,-1 1 1 0 0,1-1-1 0 0,0 0 1 0 0,0 1 0 0 0,1 0-1 0 0,-1 0 1 0 0,1 0-1 0 0,0 0 1 0 0,0 0 0 0 0,1 1-1 0 0,4-4 1 0 0,-3 3 2 0 0,0 0 0 0 0,0 1-1 0 0,1 0 1 0 0,-1 0 0 0 0,1 0 0 0 0,0 1 0 0 0,-1 0 0 0 0,1 0 0 0 0,0 1 0 0 0,0 0-1 0 0,0 0 1 0 0,12 0 0 0 0,-18 1-4 0 0,0 1-1 0 0,-1-1 0 0 0,1 1 1 0 0,-1-1-1 0 0,1 1 0 0 0,0-1 1 0 0,-1 1-1 0 0,1 0 0 0 0,-1-1 1 0 0,1 1-1 0 0,-1 0 0 0 0,0-1 1 0 0,1 1-1 0 0,-1 0 0 0 0,0-1 1 0 0,1 1-1 0 0,-1 0 0 0 0,0 0 1 0 0,0-1-1 0 0,0 1 0 0 0,1 0 1 0 0,-1 0-1 0 0,0-1 1 0 0,0 1-1 0 0,0 0 0 0 0,0 0 1 0 0,-1 0-1 0 0,1 30 70 0 0,0-25-51 0 0,-1 5-21 0 0,0 0 1 0 0,0 1-1 0 0,-5 11 1 0 0,4-15-80 0 0,0 0 0 0 0,0 0 0 0 0,1 1 0 0 0,0-1 0 0 0,1 0-1 0 0,0 0 1 0 0,0 1 0 0 0,2 10 0 0 0,1-8 75 0 0,1 0-1 0 0,1-1 1 0 0,0 1-1 0 0,1-1 1 0 0,7 11-1 0 0,9 16 50 0 0,-20-33-3 0 0,0-1 1 0 0,-1 1 0 0 0,1-1 0 0 0,-1 1-1 0 0,0 0 1 0 0,0 0 0 0 0,0-1-1 0 0,0 1 1 0 0,0 5 0 0 0,-2-6 20 0 0,1-1 0 0 0,-1 0 0 0 0,1 0 0 0 0,-1 1 0 0 0,0-1 0 0 0,0 0 0 0 0,0 0 0 0 0,0 0 0 0 0,0 0 0 0 0,0 0 0 0 0,0 0 0 0 0,-1 0-1 0 0,1-1 1 0 0,-1 1 0 0 0,1 0 0 0 0,-5 2 0 0 0,-10 11-118 0 0,-1-1 0 0 0,-1 0-1 0 0,0-2 1 0 0,-1 0 0 0 0,-1-1 0 0 0,1-1-1 0 0,-2 0 1 0 0,1-2 0 0 0,-1 0 0 0 0,-23 4-1 0 0,25-10-904 0 0,10-4-2466 0 0,9-2 837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1 848 0 0,'0'0'17271'0'0,"17"19"-16882"0"0,97 117 252 0 0,-96-115-552 0 0,-11-12-164 0 0,1 0 1 0 0,0 0-1 0 0,1 0 0 0 0,0-1 0 0 0,9 7 0 0 0,-13-14-437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0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1 1456 0 0,'0'0'16931'0'0,"-8"10"-16263"0"0,-99 143 1842 0 0,6-6-773 0 0,-6-16-1122 0 0,-4 4-2747 0 0,97-113-1201 0 0,13-16 252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3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1232 0 0,'0'0'18249'0'0,"16"-36"-18043"0"0,55-111-82 0 0,-69 141-115 0 0,1-1 0 0 0,0 1-1 0 0,1 0 1 0 0,-1 0 0 0 0,1 0 0 0 0,0 1 0 0 0,1-1-1 0 0,-1 1 1 0 0,1 0 0 0 0,8-6 0 0 0,-1 1 11 0 0,84-79-1628 0 0,-90 86-1023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65 848 0 0,'0'0'17925'0'0,"36"-4"-17593"0"0,110-14-106 0 0,11 1 6 0 0,-152 16-616 0 0,1 0-1 0 0,-1-1 1 0 0,0 1 0 0 0,0-1 0 0 0,0 0-1 0 0,0 0 1 0 0,8-6 0 0 0,-2 1-2254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1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692.95361"/>
      <inkml:brushProperty name="anchorY" value="-3059.39136"/>
      <inkml:brushProperty name="scaleFactor" value="0.5"/>
    </inkml:brush>
  </inkml:definitions>
  <inkml:trace contextRef="#ctx0" brushRef="#br0">331 1 6993 0 0,'0'0'0'0'0,"-1"0"153"0"0,0 0 45 0 0,-2 0 34 0 0,0 0-44 0 0,0 2 148 0 0,0 1 23 0 0,0 2 0 0 0,-1 1 93 0 0,0 2-127 0 0,0 2-23 0 0,-1 2 69 0 0,0 2-141 0 0,-1 2 24 0 0,0 1 26 0 0,-1 2-144 0 0,-1 3 61 0 0,-1 2 4 0 0,-1 3-135 0 0,0 2 78 0 0,-2 3-29 0 0,0 2-89 0 0,-1 3 102 0 0,0 1-53 0 0,-1 2-22 0 0,0 0 130 0 0,0 0-152 0 0,-1 0 49 0 0,2 0 2 0 0,-1-2-116 0 0,1-2 52 0 0,1-1 45 0 0,1-2-100 0 0,0-1 70 0 0,2-2 24 0 0,0 0-119 0 0,1-2 66 0 0,1-1-136 0 0,1-4-179 0 0,1-3-1 0 0,0-4-316 0 0,2-4-127 0 0,1-5-68 0 0,1-4-220 0 0,2-7-488 0 0,3-13-5138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36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351.47668"/>
      <inkml:brushProperty name="anchorY" value="-2947.71753"/>
      <inkml:brushProperty name="scaleFactor" value="0.5"/>
    </inkml:brush>
  </inkml:definitions>
  <inkml:trace contextRef="#ctx0" brushRef="#br0">1 15 8522 0 0,'0'-2'1064'0'0,"1"-1"-551"0"0,1-1-131 0 0,0 0-277 0 0,1 2-63 0 0,0 3 175 0 0,1 4-12 0 0,-1 3 198 0 0,1 5 57 0 0,0 3-68 0 0,-1 3 71 0 0,1 4-114 0 0,-1 3 70 0 0,0 2-117 0 0,0 4-34 0 0,0 3 33 0 0,0 3-185 0 0,0 4 89 0 0,0 1-71 0 0,0 3-78 0 0,0 2 77 0 0,0 1-94 0 0,1-1-58 0 0,0-1 99 0 0,0-1-148 0 0,0-2 54 0 0,0-4-150 0 0,1-4-158 0 0,0-3-9 0 0,-1-3-182 0 0,0-5-90 0 0,-1-4-24 0 0,0-5-269 0 0,-1-4 13 0 0,-1-5-282 0 0,0-3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5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473.36963"/>
      <inkml:brushProperty name="anchorY" value="-4823.63477"/>
      <inkml:brushProperty name="scaleFactor" value="0.5"/>
    </inkml:brush>
  </inkml:definitions>
  <inkml:trace contextRef="#ctx0" brushRef="#br0">4 66 12547 0 0,'0'-1'976'0'0,"-2"1"-513"0"0,1 0-246 0 0,0 1-194 0 0,2 1 75 0 0,2 2-144 0 0,2 0 128 0 0,2 2 82 0 0,1 0-30 0 0,2 0 85 0 0,1-1 73 0 0,1-1-92 0 0,1-1 165 0 0,2-2-76 0 0,0-1-94 0 0,1-1 105 0 0,1-1-178 0 0,1-2-6 0 0,1 0 70 0 0,1-2-168 0 0,0-1 59 0 0,1 0 34 0 0,0-1-137 0 0,0 0 72 0 0,0 0-26 0 0,0 1-239 0 0,0-1-89 0 0,-1 2-270 0 0,-1-1-380 0 0,-2 2-112 0 0,-2 0-361 0 0,-1 0-309 0 0,-2 1 114 0 0,-2-1-136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7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943.10986"/>
      <inkml:brushProperty name="anchorY" value="-5766.60449"/>
      <inkml:brushProperty name="scaleFactor" value="0.5"/>
    </inkml:brush>
  </inkml:definitions>
  <inkml:trace contextRef="#ctx0" brushRef="#br0">15 18 10674 0 0,'-1'-1'848'0'0,"-2"-2"-289"0"0,0-1-356 0 0,0 0-66 0 0,0 1-1 0 0,2 1-120 0 0,0 2 151 0 0,1 1 64 0 0,2 1-43 0 0,1 2 127 0 0,1 2-15 0 0,1 1-19 0 0,2 3 20 0 0,0 2-62 0 0,2 2-58 0 0,0 4-107 0 0,2 2 33 0 0,-1 3-86 0 0,1 2-26 0 0,0 1 97 0 0,1 0-127 0 0,-1 1 59 0 0,1-1 47 0 0,-1 1-147 0 0,1-2-10 0 0,-1-1-86 0 0,-1-1-273 0 0,0-2 14 0 0,-1-2-109 0 0,-1-3-115 0 0,0-3 128 0 0,-1-2-122 0 0,-1-3-49 0 0,0-3 42 0 0,-1-1-197 0 0,-1-2-30 0 0,-1-1 111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9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179.98779"/>
      <inkml:brushProperty name="anchorY" value="-7208.63818"/>
      <inkml:brushProperty name="scaleFactor" value="0.5"/>
    </inkml:brush>
  </inkml:definitions>
  <inkml:trace contextRef="#ctx0" brushRef="#br0">1 419 8218 0 0,'0'-1'2912'0'0,"0"-3"-2034"0"0,-1-2-7 0 0,2-2-497 0 0,0 0-125 0 0,1 0 25 0 0,2-1 16 0 0,1-1 94 0 0,1 0 136 0 0,2-2-124 0 0,1-1 77 0 0,1-1-30 0 0,1-1-171 0 0,1-1-6 0 0,1-1-1 0 0,1 0-178 0 0,0 0 95 0 0,1-1-64 0 0,0 1-89 0 0,1-1 54 0 0,1-1-98 0 0,0 1 44 0 0,0 0-53 0 0,0 0-33 0 0,1 1 101 0 0,-2 2-267 0 0,0 1 43 0 0,-1 1-265 0 0,-2 2-282 0 0,0 1-48 0 0,-3 2-306 0 0,0 1-93 0 0,-3 2-108 0 0,-1 0-289 0 0,-1 2 145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8.2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51.19727"/>
      <inkml:brushProperty name="anchorY" value="-7801.34912"/>
      <inkml:brushProperty name="scaleFactor" value="0.5"/>
    </inkml:brush>
  </inkml:definitions>
  <inkml:trace contextRef="#ctx0" brushRef="#br0">11 105 10826 0 0,'-1'0'1345'0'0,"-1"0"-869"0"0,-2 0-238 0 0,2 0-96 0 0,1 2-85 0 0,2 1 119 0 0,3 0 118 0 0,4 0 55 0 0,2-1 158 0 0,4-1-90 0 0,3-2 49 0 0,4-1-30 0 0,2-3-152 0 0,3-1 99 0 0,3-1-151 0 0,1-1-16 0 0,1-1 84 0 0,1 0-200 0 0,0-1 22 0 0,0 1 44 0 0,0 0-172 0 0,0 0 61 0 0,-1 1 22 0 0,0 1-123 0 0,-1 1 94 0 0,-1 2 5 0 0,-3 0-170 0 0,-1 2 6 0 0,-2 0-244 0 0,-2 1-322 0 0,-2 1-139 0 0,-2 0-367 0 0,-1 1-223 0 0,-2 0-238 0 0,-1-1-274 0 0,-1 0 208 0 0,6-2-5582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41.0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256.31152"/>
      <inkml:brushProperty name="anchorY" value="-8712.72559"/>
      <inkml:brushProperty name="scaleFactor" value="0.5"/>
    </inkml:brush>
  </inkml:definitions>
  <inkml:trace contextRef="#ctx0" brushRef="#br0">47 16 3545 0 0,'0'-1'3336'0'0,"-1"-1"-3752"0"0,1 0 1101 0 0,0-1-489 0 0,1-4 2209 0 0,-1 8-2025 0 0,1 2 95 0 0,0 1 5 0 0,-1 3-117 0 0,1 2 95 0 0,0 3-62 0 0,0 3-106 0 0,-1 3 78 0 0,0 2-198 0 0,0 4-30 0 0,0 2 47 0 0,-1 3-138 0 0,0 1 30 0 0,0 1 33 0 0,-1 2-118 0 0,0-1 56 0 0,-1 2 54 0 0,1-1-122 0 0,-2 0 60 0 0,0 0 35 0 0,0-2-153 0 0,0 0 169 0 0,0-3-73 0 0,0-2-61 0 0,0-4 96 0 0,0-2-165 0 0,2-4-16 0 0,-1-3 27 0 0,2-3-176 0 0,0-3 31 0 0,1-3-17 0 0,0-2-134 0 0,0-6-584 0 0,1-1 159 0 0,0-3-88 0 0,1-3-120 0 0,0-3 143 0 0,1-2 255 0 0,0-2-4393 0 0,0 2 3063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41.4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09.15186"/>
      <inkml:brushProperty name="anchorY" value="-8226.9873"/>
      <inkml:brushProperty name="scaleFactor" value="0.5"/>
    </inkml:brush>
  </inkml:definitions>
  <inkml:trace contextRef="#ctx0" brushRef="#br0">16 97 7834 0 0,'0'-1'456'0'0,"0"-1"56"0"0,1 0-165 0 0,0-1-6 0 0,2 0 51 0 0,0 0-98 0 0,3-1 66 0 0,0 0 16 0 0,2 0-99 0 0,1 0 23 0 0,2 0 27 0 0,0-1-152 0 0,2 1 54 0 0,0-2-22 0 0,1 1-130 0 0,0-1 103 0 0,0 1-65 0 0,0-1-86 0 0,0 1 91 0 0,0-1-127 0 0,0 2-1 0 0,-1 0 100 0 0,-1 0-156 0 0,0 2 106 0 0,-1 1 12 0 0,-2 1-98 0 0,-2 2 71 0 0,-1 2 13 0 0,-2 2-136 0 0,-2 1 52 0 0,-2 2-96 0 0,-3 2-155 0 0,-2 2 50 0 0,-2 2-112 0 0,-3 1-22 0 0,-2 2 132 0 0,-1 0-62 0 0,-2 1 135 0 0,0-1 22 0 0,-1 1 38 0 0,1-2 52 0 0,0-2-19 0 0,1-1 113 0 0,1-2-77 0 0,2-2 55 0 0,0-3 61 0 0,3-1-92 0 0,1-2 59 0 0,3-2 20 0 0,1 0-73 0 0,2-1 127 0 0,2 0 45 0 0,1 0-37 0 0,1 0 123 0 0,2 1-136 0 0,1 0-3 0 0,1 1 73 0 0,1 0-130 0 0,1 0 49 0 0,0 0 85 0 0,1 1-93 0 0,1-1 127 0 0,-1 1 29 0 0,2-1-61 0 0,0 1 99 0 0,0 0 18 0 0,1-1-151 0 0,-1 1 95 0 0,0 0-156 0 0,0 1-52 0 0,-2-1 140 0 0,0 1-163 0 0,-2 0 88 0 0,-1 0 21 0 0,-2 1-56 0 0,-1-1 86 0 0,-2 1 50 0 0,-2 0-88 0 0,-2 1 52 0 0,-2 0-7 0 0,-2 2-150 0 0,-1 0 110 0 0,-3 0-69 0 0,-1 2-94 0 0,-2 0 159 0 0,-1 0-147 0 0,-2 1-11 0 0,0 0 162 0 0,-1 0-203 0 0,-1 0 149 0 0,0 1 2 0 0,-1-1-104 0 0,2 0 63 0 0,-1-1-3 0 0,2-1-86 0 0,2-2 121 0 0,1 0-12 0 0,2-2-134 0 0,1-2 184 0 0,3-1-200 0 0,2-1-89 0 0,1-1-24 0 0,2-2-298 0 0,1-1-73 0 0,2-1-27 0 0,1-2-172 0 0,2-1-52 0 0,1-1-108 0 0,2-1-261 0 0,1-1 157 0 0,1 0 120 0 0,11-11-6018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1632 0 0,'0'0'14159'0'0,"-9"45"-13584"0"0,-27 144-37 0 0,33-174-409 0 0,0 1 1 0 0,1-1-1 0 0,0 1 0 0 0,2-1 1 0 0,0 18-1 0 0,2-5 76 0 0,-2 63 423 0 0,0-90-446 0 0,5-23 1206 0 0,-3 6-1329 0 0,0 1 1 0 0,1-1-1 0 0,0 1 0 0 0,1 0 1 0 0,1 0-1 0 0,1 0 0 0 0,0 1 1 0 0,0-1-1 0 0,2 1 0 0 0,15-23 1 0 0,-17 30-86 0 0,1-1 1 0 0,-1 1-1 0 0,1 0 1 0 0,1 0 0 0 0,-1 1-1 0 0,1 0 1 0 0,0 0 0 0 0,0 1-1 0 0,1 0 1 0 0,-1 1 0 0 0,1-1-1 0 0,0 2 1 0 0,1-1-1 0 0,-1 1 1 0 0,0 1 0 0 0,1 0-1 0 0,0 0 1 0 0,11 0 0 0 0,-17 1 12 0 0,-1 1 0 0 0,1 0 0 0 0,-1-1 0 0 0,1 2 0 0 0,-1-1 0 0 0,1 0 0 0 0,-1 1 0 0 0,1 0 1 0 0,-1-1-1 0 0,0 1 0 0 0,0 1 0 0 0,1-1 0 0 0,-1 0 0 0 0,0 1 0 0 0,0 0 0 0 0,0-1 0 0 0,3 4 0 0 0,-4-3 16 0 0,0 1 1 0 0,-1-1-1 0 0,1 1 0 0 0,0 0 0 0 0,-1 0 0 0 0,0 0 0 0 0,0 0 0 0 0,0 0 0 0 0,0 0 0 0 0,0 0 0 0 0,-1 0 0 0 0,1 0 0 0 0,-1 0 1 0 0,0 0-1 0 0,1 0 0 0 0,-2 1 0 0 0,1-1 0 0 0,0 0 0 0 0,-2 4 0 0 0,0 4 79 0 0,-1-1 0 0 0,0 0 0 0 0,-1 0 0 0 0,0-1 0 0 0,-1 1 0 0 0,0-1 0 0 0,0 0 0 0 0,-1 0 0 0 0,-13 16 0 0 0,11-16-43 0 0,1 0-1 0 0,1 1 1 0 0,-1 0 0 0 0,1 0-1 0 0,1 1 1 0 0,0 0 0 0 0,-6 18 0 0 0,12-27-29 0 0,-1-1 1 0 0,0 1-1 0 0,0-1 1 0 0,1 1 0 0 0,-1 0-1 0 0,1-1 1 0 0,-1 1-1 0 0,1-1 1 0 0,-1 1 0 0 0,1-1-1 0 0,0 1 1 0 0,0-1-1 0 0,0 0 1 0 0,0 1-1 0 0,0-1 1 0 0,0 0 0 0 0,0 0-1 0 0,0 0 1 0 0,1 0-1 0 0,-1 0 1 0 0,0 0 0 0 0,1 0-1 0 0,-1 0 1 0 0,1 0-1 0 0,-1-1 1 0 0,1 1 0 0 0,-1 0-1 0 0,1-1 1 0 0,-1 1-1 0 0,3-1 1 0 0,56 16 521 0 0,-54-14-474 0 0,6-1 81 0 0,-8 0-84 0 0,0-1 1 0 0,0 0-1 0 0,-1 1 1 0 0,1-1-1 0 0,0 1 1 0 0,0 0-1 0 0,-1 1 1 0 0,1-1-1 0 0,-1 1 1 0 0,1-1-1 0 0,4 4 1 0 0,-8-4-23 0 0,0 0 1 0 0,0 0-1 0 0,0 0 1 0 0,0 0 0 0 0,-1-1-1 0 0,1 1 1 0 0,0 0 0 0 0,0 0-1 0 0,-1 0 1 0 0,1 0-1 0 0,-1-1 1 0 0,1 1 0 0 0,0 0-1 0 0,-1 0 1 0 0,0-1 0 0 0,1 1-1 0 0,-1 0 1 0 0,1-1-1 0 0,-1 1 1 0 0,0 0 0 0 0,1-1-1 0 0,-1 1 1 0 0,0-1 0 0 0,0 1-1 0 0,-1 0 1 0 0,-24 16 41 0 0,22-15-12 0 0,-17 9-52 0 0,0 0 1 0 0,-1-1 0 0 0,-1-1-1 0 0,1-2 1 0 0,-1 0-1 0 0,-29 5 1 0 0,31-9-1978 0 0,-40 1 1 0 0,61-4 1869 0 0,-1 0 0 0 0,1 0 0 0 0,0 0 0 0 0,-1 0 0 0 0,1 0 0 0 0,0 0-1 0 0,0 0 1 0 0,-1 0 0 0 0,1 0 0 0 0,0 0 0 0 0,0 0 0 0 0,-1 0 0 0 0,1 0 0 0 0,0 0 0 0 0,0 0 0 0 0,-1 0 0 0 0,1 0 0 0 0,0 0 0 0 0,0-1 0 0 0,-1 1 0 0 0,1 0 0 0 0,0 0 0 0 0,0 0 0 0 0,0 0 0 0 0,-1-1 0 0 0,1 1 0 0 0,0 0 0 0 0,0 0 0 0 0,0-1 0 0 0,0 1 0 0 0,-1 0 0 0 0,1 0 0 0 0,0 0 0 0 0,0-1 0 0 0,0 1 0 0 0,0 0 0 0 0,0-1 0 0 0,0 1 0 0 0,0 0 0 0 0,0 0 0 0 0,0-1 0 0 0,-1-10-3094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41.7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265.41309"/>
      <inkml:brushProperty name="anchorY" value="-9652.2998"/>
      <inkml:brushProperty name="scaleFactor" value="0.5"/>
    </inkml:brush>
  </inkml:definitions>
  <inkml:trace contextRef="#ctx0" brushRef="#br0">0 47 9010 0 0,'0'-1'912'0'0,"1"-2"-513"0"0,0-1-115 0 0,1 1-148 0 0,1 0-116 0 0,2 1 97 0 0,0 1-78 0 0,0 0 60 0 0,2 1 105 0 0,0 0-86 0 0,0 1 53 0 0,0-1 24 0 0,1 0-120 0 0,0 0 37 0 0,1 1-7 0 0,0-1-114 0 0,0 0 89 0 0,0 0-4 0 0,1-1-112 0 0,0 1 82 0 0,1-1-187 0 0,0-1-210 0 0,1 0-125 0 0,0-1-407 0 0,0-1-232 0 0,-1 0 118 0 0,1 0-417 0 0,7-5-4942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41.98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9503.7207"/>
      <inkml:brushProperty name="anchorY" value="-10622.3418"/>
      <inkml:brushProperty name="scaleFactor" value="0.5"/>
    </inkml:brush>
  </inkml:definitions>
  <inkml:trace contextRef="#ctx0" brushRef="#br0">97 1 9538 0 0,'-1'-1'1096'0'0,"-3"1"-802"0"0,-1 1 60 0 0,0 1-318 0 0,-1 3 2 0 0,0 2 32 0 0,2 3-50 0 0,-1 2 91 0 0,1 3 87 0 0,1 2-60 0 0,0 1 65 0 0,0 2-26 0 0,0 2-57 0 0,0 1 64 0 0,0 2-88 0 0,-1 3-12 0 0,0 2 48 0 0,0 2-149 0 0,0 1 72 0 0,0 1 1 0 0,0 0-126 0 0,0-1-7 0 0,0-1-116 0 0,1-1-293 0 0,1-2-251 0 0,1-3-289 0 0,1-2-305 0 0,1-3 296 0 0,2-3-4544 0 0,0-6 3435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0.6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398.49707"/>
      <inkml:brushProperty name="anchorY" value="-10200.18164"/>
      <inkml:brushProperty name="scaleFactor" value="0.5"/>
    </inkml:brush>
  </inkml:definitions>
  <inkml:trace contextRef="#ctx0" brushRef="#br0">309 17 6289 0 0,'1'-1'296'0'0,"0"0"-214"0"0,0-2-14 0 0,1 1 56 0 0,0-1 26 0 0,-1 1 51 0 0,0-2 1331 0 0,-2 4-1225 0 0,0-1-41 0 0,0 2 78 0 0,-1-1-25 0 0,-1 0 0 0 0,1 1 49 0 0,-1-1-71 0 0,0 1 70 0 0,0-1-106 0 0,0 1 50 0 0,-1 0-55 0 0,1 0-61 0 0,0 0 156 0 0,-1 1-173 0 0,1 0 65 0 0,-1 0 8 0 0,-1 0-128 0 0,0 1 38 0 0,-1 0-8 0 0,0 0-49 0 0,-1 1 108 0 0,0 1-98 0 0,-1 0 12 0 0,0 1 44 0 0,-1 1-120 0 0,-1 1 102 0 0,-1 2 5 0 0,-1 1-115 0 0,0 3 113 0 0,-1 0-66 0 0,0 2-93 0 0,0 2 187 0 0,-1 2-146 0 0,0 1 66 0 0,1 1 104 0 0,0 1-145 0 0,0 2 106 0 0,2 0 80 0 0,0 2-145 0 0,1 0 116 0 0,1 2 1 0 0,1 0-85 0 0,2 1 131 0 0,1-1-59 0 0,3 0-92 0 0,2-1 85 0 0,2-1-182 0 0,3-2-4 0 0,2-1 87 0 0,2-1-146 0 0,1-2 82 0 0,2-1 39 0 0,2-2-97 0 0,1-2 33 0 0,1-2 53 0 0,2-3-121 0 0,0-2 132 0 0,1-3-50 0 0,1-3-135 0 0,0-2 61 0 0,0-4-250 0 0,1-2-140 0 0,0-3-103 0 0,0-4-413 0 0,0-2-243 0 0,0-2-242 0 0,-1-2-446 0 0,1-1 88 0 0,-2-1 316 0 0,0-1-4469 0 0,-5 3 4604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0.8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9509.27246"/>
      <inkml:brushProperty name="anchorY" value="-11769.86133"/>
      <inkml:brushProperty name="scaleFactor" value="0.5"/>
    </inkml:brush>
  </inkml:definitions>
  <inkml:trace contextRef="#ctx0" brushRef="#br0">19 7 9586 0 0,'-1'0'1280'0'0,"-3"-2"-289"0"0,0 0-860 0 0,-1 0 125 0 0,2 1-59 0 0,1 2 535 0 0,4 0-343 0 0,1 1 85 0 0,2 0-150 0 0,0 0 10 0 0,2 0-27 0 0,1 0-122 0 0,2 0 4 0 0,1 0-9 0 0,2-1-153 0 0,0 0 117 0 0,2 0-33 0 0,-1-1-133 0 0,1 0 154 0 0,-1 0-164 0 0,1 0 2 0 0,-2 0 118 0 0,0-1-210 0 0,-1 0-74 0 0,-1 0-68 0 0,-1 0-341 0 0,0-1-91 0 0,-1 0-195 0 0,-1-1-427 0 0,0 1-214 0 0,-1-1 34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3.86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0767.25684"/>
      <inkml:brushProperty name="anchorY" value="-12775.06641"/>
      <inkml:brushProperty name="scaleFactor" value="0.5"/>
    </inkml:brush>
  </inkml:definitions>
  <inkml:trace contextRef="#ctx0" brushRef="#br0">16 18 6465 0 0,'0'0'0'0'0,"0"-1"176"0"0,-2 0-130 0 0,0-1 27 0 0,0 0-25 0 0,-1-1 85 0 0,1 1 13 0 0,0 0 131 0 0,1 0 6 0 0,0 1-39 0 0,1 0 9 0 0,0 1-11 0 0,1 0-66 0 0,-1 0 12 0 0,2 2 84 0 0,0 0-76 0 0,0 1 37 0 0,1 2-1 0 0,1 1 8 0 0,-1 3 139 0 0,1 1-132 0 0,0 3 37 0 0,0 3-20 0 0,-1 2-148 0 0,1 1 69 0 0,-1 3-103 0 0,-1 2-41 0 0,0 1 36 0 0,0 2-82 0 0,-1 0 78 0 0,0 1-99 0 0,-1 1 103 0 0,0 0-41 0 0,0 0-52 0 0,-2 0 92 0 0,1 0-105 0 0,-1-1 41 0 0,-1-1 43 0 0,0-3-71 0 0,1-3 42 0 0,-1-3-87 0 0,0-3-4 0 0,0-3-50 0 0,0-4-112 0 0,2-3-112 0 0,-1-2-397 0 0,1-14-2202 0 0,2-9-4079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4.1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1787.16992"/>
      <inkml:brushProperty name="anchorY" value="-14304.90332"/>
      <inkml:brushProperty name="scaleFactor" value="0.5"/>
    </inkml:brush>
  </inkml:definitions>
  <inkml:trace contextRef="#ctx0" brushRef="#br0">2 34 5433 0 0,'0'-1'2521'0'0,"0"-1"-2391"0"0,-1-1 563 0 0,1-1-597 0 0,0 0 9 0 0,1 1-72 0 0,0 0 62 0 0,2 0 5 0 0,0 1 56 0 0,2 0 72 0 0,0 1-81 0 0,0 0 39 0 0,2 0-2 0 0,0-1-85 0 0,1 1 53 0 0,1 1-1 0 0,1 0-104 0 0,1 0 143 0 0,0 1-74 0 0,1 0-32 0 0,1 2 96 0 0,0 1-172 0 0,1 2 43 0 0,1 0 38 0 0,2 3-110 0 0,-1 0 118 0 0,-1 2-149 0 0,-1 0 119 0 0,-3-1-10 0 0,-2 1-71 0 0,-1 1 108 0 0,-3 1-43 0 0,-1 1-14 0 0,-2 0 35 0 0,-2 2-86 0 0,-1 1 43 0 0,-2 1-44 0 0,-1 1 49 0 0,-2 0 31 0 0,-2 2-91 0 0,0 1 95 0 0,-3 1-114 0 0,-1 1 23 0 0,0 0 66 0 0,-3-1-88 0 0,0 0 67 0 0,0-1 26 0 0,0-2-82 0 0,0-2 56 0 0,1-2 27 0 0,0-1-92 0 0,1-3 86 0 0,2-2-10 0 0,1-3-90 0 0,1-1 48 0 0,1-2-140 0 0,2-1-168 0 0,1-3-239 0 0,2-1-304 0 0,0-2-125 0 0,2-2-44 0 0,1-1 257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4.3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2821.8291"/>
      <inkml:brushProperty name="anchorY" value="-15774.83887"/>
      <inkml:brushProperty name="scaleFactor" value="0.5"/>
    </inkml:brush>
  </inkml:definitions>
  <inkml:trace contextRef="#ctx0" brushRef="#br0">1 83 9138 0 0,'0'-2'2647'0'0,"1"1"-2225"0"0,1-1-350 0 0,2 0 32 0 0,2 1-108 0 0,1 0 1 0 0,2-1 82 0 0,2 1-55 0 0,0-1 57 0 0,2-1 70 0 0,0 0-122 0 0,0-2 42 0 0,1 0 22 0 0,-1 0-85 0 0,1-1 36 0 0,-1 1 33 0 0,0-1-161 0 0,-1 1 12 0 0,0 0-169 0 0,0 1-175 0 0,-2 0-45 0 0,-1 1-232 0 0,-1 0-87 0 0,-1 0-141 0 0,-1 1-165 0 0,-1 1 238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4.5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4083.89258"/>
      <inkml:brushProperty name="anchorY" value="-16706.43555"/>
      <inkml:brushProperty name="scaleFactor" value="0.5"/>
    </inkml:brush>
  </inkml:definitions>
  <inkml:trace contextRef="#ctx0" brushRef="#br0">27 0 10234 0 0,'-1'1'1128'0'0,"-2"1"-681"0"0,0 2-169 0 0,-1 2-237 0 0,-1 3-1 0 0,2 2 27 0 0,0 2-85 0 0,0 1 84 0 0,2 2 58 0 0,1 0-63 0 0,0 0 128 0 0,2 1-45 0 0,0 0-76 0 0,1 0 72 0 0,0 0-157 0 0,1 0 16 0 0,1 1 101 0 0,-1 0-167 0 0,1-1-30 0 0,0 0-107 0 0,1 0-307 0 0,-1-2-240 0 0,0-2-282 0 0,1-1-354 0 0,-1-2 254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7.6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5142.7373"/>
      <inkml:brushProperty name="anchorY" value="-18066.56055"/>
      <inkml:brushProperty name="scaleFactor" value="0.5"/>
    </inkml:brush>
  </inkml:definitions>
  <inkml:trace contextRef="#ctx0" brushRef="#br0">250 38 6329 0 0,'0'0'200'0'0,"0"-1"-186"0"0,-1-1 34 0 0,1 1 72 0 0,-1-1-39 0 0,0 0 72 0 0,1-1 114 0 0,-1 1-20 0 0,1-1 109 0 0,0 1 77 0 0,0-1-80 0 0,0 1 97 0 0,-1-1 20 0 0,1 1-80 0 0,-1 0 104 0 0,1 1-42 0 0,-2 0-89 0 0,1 0 102 0 0,-1 0-129 0 0,1 0 66 0 0,-1 0 24 0 0,-1 0-64 0 0,1 1 115 0 0,-1 0-127 0 0,0 0 86 0 0,0 0-102 0 0,0 0-55 0 0,0 1-24 0 0,-1 0-86 0 0,0 1 57 0 0,-1 0-108 0 0,0 1 68 0 0,0 1-80 0 0,-1 1 32 0 0,0 1-39 0 0,0 1-38 0 0,-2 2 38 0 0,1 1-90 0 0,-2 2 54 0 0,-1 2-10 0 0,0 1-101 0 0,-1 1 143 0 0,0 1-94 0 0,0 2 2 0 0,-1 1 122 0 0,1 0-169 0 0,-1 1 45 0 0,1 1 69 0 0,0-1-101 0 0,1 0 71 0 0,2 0 53 0 0,0 0-90 0 0,2-1 50 0 0,2-1 13 0 0,1 0-118 0 0,2 0 138 0 0,2-2-54 0 0,2 1-66 0 0,2-1 115 0 0,2-1-141 0 0,1 0 24 0 0,1-1 103 0 0,2-1-147 0 0,0-2 76 0 0,1-1 4 0 0,0-1-182 0 0,1-3 9 0 0,1-2-68 0 0,0-1-234 0 0,0-3-32 0 0,1-2-176 0 0,0-1-217 0 0,1-2-55 0 0,0-3-314 0 0,-1-1-152 0 0,1-2 2 0 0,0-1 226 0 0,-2-2-4631 0 0,-2 2 4409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7.9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6178.76758"/>
      <inkml:brushProperty name="anchorY" value="-19528.21875"/>
      <inkml:brushProperty name="scaleFactor" value="0.5"/>
    </inkml:brush>
  </inkml:definitions>
  <inkml:trace contextRef="#ctx0" brushRef="#br0">3 18 10458 0 0,'-1'-2'2138'0'0,"0"2"-1849"0"0,1-1-255 0 0,0 1-137 0 0,1 0 123 0 0,2 1 31 0 0,1 1-119 0 0,2-1 146 0 0,1 1-128 0 0,1-1 38 0 0,2 0 109 0 0,0-1-156 0 0,1-1 137 0 0,1 1-61 0 0,0-1-76 0 0,1-1 127 0 0,1 1-117 0 0,-2-1 45 0 0,1 0 5 0 0,0 0-237 0 0,-1 0-201 0 0,-1 0-293 0 0,1 1-408 0 0,-2-1-215 0 0,0 1 225 0 0,9-2-6000 0 0,-12 2 6756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0 1672 0 0,'0'0'19455'0'0,"-32"43"-18964"0"0,-100 132-154 0 0,-1-10 79 0 0,34-42-298 0 0,8-10-1331 0 0,32-37-2870 0 0,46-61 1117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9.9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7422.41211"/>
      <inkml:brushProperty name="anchorY" value="-20526.66211"/>
      <inkml:brushProperty name="scaleFactor" value="0.5"/>
    </inkml:brush>
  </inkml:definitions>
  <inkml:trace contextRef="#ctx0" brushRef="#br0">241 57 5561 0 0,'0'-1'616'0'0,"1"-2"-625"0"0,-1-2 178 0 0,1 0-98 0 0,-1 0 114 0 0,1-1-5 0 0,0 1 93 0 0,-1 0 100 0 0,1 1-22 0 0,-1 0 82 0 0,0 0 85 0 0,0 1-58 0 0,-1 1 81 0 0,1 0-30 0 0,-1 0-158 0 0,1 2-27 0 0,-2 0-78 0 0,0 1-176 0 0,0 0 117 0 0,-1 2-48 0 0,-2 1-54 0 0,0 1 131 0 0,-1 1-136 0 0,-1 2 53 0 0,0 1 68 0 0,-1 0-126 0 0,-1 2 51 0 0,-1 1 39 0 0,0 0-109 0 0,0 1 64 0 0,-1 1 6 0 0,-1 1-98 0 0,1 1 106 0 0,-1 0 3 0 0,0 1-84 0 0,0 1 113 0 0,1 0-73 0 0,0 1-25 0 0,1 0 158 0 0,0 1-152 0 0,1 1 79 0 0,1 0 42 0 0,1 1-117 0 0,0 0 30 0 0,2 0 52 0 0,1 1-150 0 0,0 1 47 0 0,3-1 28 0 0,1 0-135 0 0,2 0 144 0 0,1-1-56 0 0,2-1-85 0 0,1-1 139 0 0,2-2-158 0 0,1-2 48 0 0,2-1 96 0 0,1-2-162 0 0,1-2 24 0 0,1-1-103 0 0,2-2-286 0 0,0-2-102 0 0,1-2-125 0 0,0-2-155 0 0,0-2 28 0 0,1-2-88 0 0,0-3-85 0 0,0-1-7 0 0,0-2 39 0 0,0-2 217 0 0,-1-1-4234 0 0,-3 2 3374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0.2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8485.48242"/>
      <inkml:brushProperty name="anchorY" value="-22091.375"/>
      <inkml:brushProperty name="scaleFactor" value="0.5"/>
    </inkml:brush>
  </inkml:definitions>
  <inkml:trace contextRef="#ctx0" brushRef="#br0">0 3 9482 0 0,'0'0'832'0'0,"2"-1"-588"0"0,0 0-84 0 0,2 0-198 0 0,2 1 7 0 0,1 2 60 0 0,2 0-81 0 0,1 1 38 0 0,2 1 63 0 0,0 0-85 0 0,1 1 1 0 0,0 0-38 0 0,1-1-152 0 0,0-1-36 0 0,-1 0-84 0 0,1 0-174 0 0,0-2 23 0 0,0 0-199 0 0,0-1 2 0 0,-1-1 183 0 0,0-1-34 0 0,-1-2-4274 0 0,-2 1 3770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0.3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9736.41211"/>
      <inkml:brushProperty name="anchorY" value="-23134.39258"/>
      <inkml:brushProperty name="scaleFactor" value="0.5"/>
    </inkml:brush>
  </inkml:definitions>
  <inkml:trace contextRef="#ctx0" brushRef="#br0">22 0 10226 0 0,'-1'2'1144'0'0,"-2"5"-709"0"0,0 2-171 0 0,-1 4-125 0 0,1 3-156 0 0,0 1 86 0 0,0 0-57 0 0,2 0-32 0 0,0 0 76 0 0,1-2-72 0 0,1-1-117 0 0,0-1-89 0 0,0-1-414 0 0,0 0-371 0 0,1-2-317 0 0,0 0 90 0 0,2 7-6041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2.94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8710.27539"/>
      <inkml:brushProperty name="anchorY" value="-22336.68555"/>
      <inkml:brushProperty name="scaleFactor" value="0.5"/>
    </inkml:brush>
  </inkml:definitions>
  <inkml:trace contextRef="#ctx0" brushRef="#br0">31 144 6041 0 0,'-1'0'368'0'0,"0"0"-205"0"0,-1 1 96 0 0,-1 0-87 0 0,0 0-75 0 0,-1 1 95 0 0,1 0 3 0 0,0 0 18 0 0,-8 4 3850 0 0,12-7-3734 0 0,1 0 219 0 0,-1 0-104 0 0,2-1 24 0 0,0 0 102 0 0,0-1-173 0 0,2 1 55 0 0,-1-2-10 0 0,2 1-144 0 0,0-1 52 0 0,1 0 14 0 0,0 0-149 0 0,1-1 54 0 0,0 1-32 0 0,1-1-79 0 0,1 0 59 0 0,-1 1-97 0 0,1-1-67 0 0,0 0 91 0 0,0 1-118 0 0,0 0 34 0 0,0-1 100 0 0,1 1-172 0 0,0 0 65 0 0,0 0 71 0 0,0 0-156 0 0,0 1 107 0 0,0-1 21 0 0,0 0-139 0 0,0 1 121 0 0,0 0-22 0 0,0 0-98 0 0,0 0 126 0 0,0 1-116 0 0,0 0-2 0 0,-1 0 120 0 0,1 0-142 0 0,-1 0 75 0 0,0 1 61 0 0,0-1-179 0 0,-1 0 95 0 0,0 0 70 0 0,-1 0-156 0 0,-1 0 174 0 0,0 0-109 0 0,-1 0-70 0 0,0 0 125 0 0,-1 1-129 0 0,-1 0 58 0 0,0 0 19 0 0,-1 0-147 0 0,-1 0 82 0 0,-1 0-58 0 0,0 1-202 0 0,-26-7-10100 0 0,20 5 9586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3.1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0062.80664"/>
      <inkml:brushProperty name="anchorY" value="-23203.45508"/>
      <inkml:brushProperty name="scaleFactor" value="0.5"/>
    </inkml:brush>
  </inkml:definitions>
  <inkml:trace contextRef="#ctx0" brushRef="#br0">34 1 8498 0 0,'-2'0'1488'0'0,"-1"0"-541"0"0,-1-1-359 0 0,-1 1-182 0 0,0 0-198 0 0,1 1 94 0 0,0-1 92 0 0,1 1-30 0 0,1 0 85 0 0,1 0-9 0 0,0 1-124 0 0,1 0 86 0 0,1 2-14 0 0,0 1-111 0 0,0 1 82 0 0,0 3-48 0 0,1 2-129 0 0,0 3 95 0 0,1 2-168 0 0,0 1-29 0 0,0 3 49 0 0,0 2-135 0 0,0 2 38 0 0,0 1 68 0 0,0 1-127 0 0,-1 1 79 0 0,1 0 31 0 0,-1 0-133 0 0,-1-1 128 0 0,0-2-70 0 0,-1-1-92 0 0,0-2 102 0 0,-1-1-139 0 0,0-2 21 0 0,0-3 56 0 0,-1-1-189 0 0,0-3 1 0 0,1-2-74 0 0,0-2-297 0 0,0-3-136 0 0,0-2-131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5.9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1080.04688"/>
      <inkml:brushProperty name="anchorY" value="-24679.37891"/>
      <inkml:brushProperty name="scaleFactor" value="0.5"/>
    </inkml:brush>
  </inkml:definitions>
  <inkml:trace contextRef="#ctx0" brushRef="#br0">17 58 6993 0 0,'0'0'0'0'0,"-1"-2"177"0"0,0-2 17 0 0,-1-1-42 0 0,1-2 42 0 0,-1 1 88 0 0,0-1-6 0 0,1 2 113 0 0,0 0 65 0 0,-1 1-48 0 0,2 1 70 0 0,-1 0-9 0 0,0 1-99 0 0,1 0 77 0 0,-1 1-74 0 0,1 0-102 0 0,0 0-27 0 0,0 1-198 0 0,0 0 66 0 0,1 1-60 0 0,0-1 75 0 0,1 2 62 0 0,1 0-25 0 0,0 1 90 0 0,2 2-41 0 0,0 2 16 0 0,1 3 62 0 0,1 3-139 0 0,0 4 24 0 0,1 3-2 0 0,-1 5-126 0 0,-1 4 54 0 0,-2 2-14 0 0,0 2-55 0 0,-2 2 73 0 0,-1 1-117 0 0,-1 0 81 0 0,-2 0-102 0 0,-1-2-8 0 0,-1 0 64 0 0,0-3-172 0 0,-1-4 79 0 0,1-2-122 0 0,-1-4-110 0 0,1-3 46 0 0,1-4-232 0 0,0-3-40 0 0,1-3-10 0 0,1-3-254 0 0,1-3 30 0 0,1-7-1163 0 0,1-2 1126 0 0,0-3 111 0 0,2-3-4695 0 0,-2 0 3966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6.3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123.79688"/>
      <inkml:brushProperty name="anchorY" value="-26161.02148"/>
      <inkml:brushProperty name="scaleFactor" value="0.5"/>
    </inkml:brush>
  </inkml:definitions>
  <inkml:trace contextRef="#ctx0" brushRef="#br0">39 156 7338 0 0,'0'0'0'0'0,"0"-2"488"0"0,0-3 74 0 0,1-2-57 0 0,0-2-55 0 0,1-2 92 0 0,1 0-79 0 0,1-1 61 0 0,2 0 29 0 0,0 1-110 0 0,2 1 45 0 0,0 1-27 0 0,2 1-145 0 0,0 0 79 0 0,1 0-135 0 0,1 1-58 0 0,0 1 95 0 0,2 1-158 0 0,0 1 27 0 0,0 0 36 0 0,0 1-157 0 0,0 1 29 0 0,-1 1 31 0 0,0 1-128 0 0,-1 0 77 0 0,-1 1 47 0 0,-1 1-137 0 0,-2 2 129 0 0,0 0-41 0 0,-1 1-25 0 0,-2 0 29 0 0,-1 3-39 0 0,-2 0 2 0 0,-1 2-67 0 0,-2 2 45 0 0,-3 2-54 0 0,-1 0-88 0 0,-3 2 70 0 0,0 0-93 0 0,-2-1 90 0 0,-1 0-27 0 0,-1 0 74 0 0,0-2-9 0 0,1-1-30 0 0,0-1 95 0 0,1-1-66 0 0,1-2 41 0 0,1-2 45 0 0,1-1-97 0 0,2-1 60 0 0,1-2 27 0 0,1-1-94 0 0,2 0 96 0 0,1-1-21 0 0,2-1 44 0 0,0 0 0 0 0,2 0-25 0 0,1-1 103 0 0,1 2-116 0 0,0-1 141 0 0,1 1-79 0 0,1 0 63 0 0,0 1-35 0 0,1 1 10 0 0,0 0 36 0 0,1 1-58 0 0,0 0 65 0 0,0 1-113 0 0,0 1 117 0 0,0 0-46 0 0,-1 0 80 0 0,1 0 17 0 0,0 1-1 0 0,-1 1 5 0 0,-1 0-94 0 0,0 1 102 0 0,-1 1-137 0 0,-2 0 86 0 0,0 1-18 0 0,-1 0-43 0 0,-2 0 62 0 0,-1 1-105 0 0,-2 1 115 0 0,0-1-101 0 0,-3 2-17 0 0,-1-1 117 0 0,-2 2-198 0 0,-1 0 99 0 0,-1 0 51 0 0,-2 0-196 0 0,-1 1 230 0 0,-1-1-157 0 0,-1-1-27 0 0,-2 1 103 0 0,-1-1-196 0 0,-1-1 218 0 0,-1 1-106 0 0,0-1-88 0 0,-1-2 150 0 0,0 0-200 0 0,0-1 22 0 0,2-2-2 0 0,0-2-156 0 0,2-1-116 0 0,1-3-12 0 0,2-1-237 0 0,2-3-16 0 0,2-1 8 0 0,1-2-268 0 0,3-1 28 0 0,2-2-228 0 0,2-2-293 0 0,3-1-155 0 0,3-2 6 0 0,2-2-4913 0 0,0 3 4662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6.5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1089.5332"/>
      <inkml:brushProperty name="anchorY" value="-25503.87891"/>
      <inkml:brushProperty name="scaleFactor" value="0.5"/>
    </inkml:brush>
  </inkml:definitions>
  <inkml:trace contextRef="#ctx0" brushRef="#br0">10 24 14259 0 0,'-1'0'1376'0'0,"-1"-2"-709"0"0,0-1-395 0 0,-1 1-220 0 0,2 0 26 0 0,0 0-32 0 0,2 1 186 0 0,2 1 43 0 0,2 0 112 0 0,3 0 18 0 0,1 0-78 0 0,3 0-46 0 0,2-1-83 0 0,1 0-41 0 0,1 0-137 0 0,2-1 107 0 0,1 1-126 0 0,1 0 26 0 0,-1 0 55 0 0,1-1-159 0 0,0 2-35 0 0,0-1-127 0 0,-1 0-394 0 0,0 1-263 0 0,-2 0-451 0 0,-1 1-536 0 0,-2 0-527 0 0,-1 0 157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9.6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430.13672"/>
      <inkml:brushProperty name="anchorY" value="-26499.78125"/>
      <inkml:brushProperty name="scaleFactor" value="0.5"/>
    </inkml:brush>
  </inkml:definitions>
  <inkml:trace contextRef="#ctx0" brushRef="#br0">15 25 6929 0 0,'0'0'0'0'0,"0"-1"273"0"0,-2-1-132 0 0,0-1-18 0 0,0 0-13 0 0,0 0 33 0 0,0-1-87 0 0,0 2 139 0 0,1 0 41 0 0,0 0-18 0 0,0-1 1029 0 0,2 3-1044 0 0,0 0 92 0 0,0 1-76 0 0,1 0 93 0 0,0 1 30 0 0,1 1-52 0 0,0 2 48 0 0,0 2 43 0 0,1 1-107 0 0,0 3 54 0 0,-1 1-56 0 0,1 2-108 0 0,-1 2 86 0 0,-1 2-146 0 0,1 1 12 0 0,-2 2 85 0 0,1 2-133 0 0,-1 1 62 0 0,-1 2-2 0 0,-1 1-87 0 0,1 2 8 0 0,-2 0 41 0 0,0 1-120 0 0,-1 0 84 0 0,0 0-1 0 0,0-1-104 0 0,-1-2 146 0 0,1-2-75 0 0,-1-1-23 0 0,1-2 113 0 0,0-3-168 0 0,0-3 44 0 0,1-2 48 0 0,0-2-178 0 0,1-3-1 0 0,0-2-63 0 0,1-2-207 0 0,-1-2-58 0 0,6-18-4594 0 0,-3 5 4239 0 0,3-13-5985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9.9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1413.37891"/>
      <inkml:brushProperty name="anchorY" value="-26008.83789"/>
      <inkml:brushProperty name="scaleFactor" value="0.5"/>
    </inkml:brush>
  </inkml:definitions>
  <inkml:trace contextRef="#ctx0" brushRef="#br0">65 9 8450 0 0,'-1'0'752'0'0,"0"-2"-345"0"0,0 0-70 0 0,0 1-206 0 0,0-1-106 0 0,1 1 105 0 0,1 1-1 0 0,1 0 112 0 0,1 0 143 0 0,1 1-78 0 0,2 0 55 0 0,1 0 17 0 0,1-1-128 0 0,2 1 40 0 0,1-1-18 0 0,1 1-103 0 0,1 1-17 0 0,0 0 36 0 0,1 0-138 0 0,1 2 95 0 0,0 0-33 0 0,0 1-113 0 0,0 0 137 0 0,0 1-140 0 0,0 1 22 0 0,-1 1 105 0 0,-1 0-147 0 0,-1 1 67 0 0,-1 0 43 0 0,-2 1-108 0 0,-1 0 72 0 0,-1 1 14 0 0,-2 0-42 0 0,-2 0 80 0 0,-1 1 24 0 0,-1 2-70 0 0,-2 0 128 0 0,-2 3-104 0 0,-2 1-23 0 0,-2 3 91 0 0,-1 1-153 0 0,-3 2 84 0 0,-1 1-10 0 0,-3 1-74 0 0,-2 1 42 0 0,-1-1 59 0 0,-2 1-112 0 0,0-1 84 0 0,0 0 39 0 0,0-1-115 0 0,0-2 169 0 0,1 0-42 0 0,1-3-69 0 0,0 0 129 0 0,2-3-154 0 0,1-2 29 0 0,2-2 82 0 0,1-3-114 0 0,3-2 48 0 0,1-3 31 0 0,2-3-189 0 0,2-1-45 0 0,1-2-193 0 0,2-2-238 0 0,1-2-32 0 0,2-2-53 0 0,1-3-226 0 0,2-2-7 0 0,2-2-255 0 0,1-1-212 0 0,1-1 230 0 0,2-1 151 0 0,0 0-4720 0 0,-1 4 4228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33 608 0 0,'0'0'12041'0'0,"0"-7"-11283"0"0,-1-18-163 0 0,-6 33 865 0 0,-1 10-1228 0 0,-192 427 1438 0 0,91-229-2061 0 0,95-179-1317 0 0,21-49-3894 0 0,9-14 2973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0.3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430.3418"/>
      <inkml:brushProperty name="anchorY" value="-27522.29492"/>
      <inkml:brushProperty name="scaleFactor" value="0.5"/>
    </inkml:brush>
  </inkml:definitions>
  <inkml:trace contextRef="#ctx0" brushRef="#br0">8 22 7986 0 0,'-1'-1'1152'0'0,"0"-2"-345"0"0,0-1-191 0 0,-1 0-200 0 0,1 1-68 0 0,0-1-193 0 0,1 3 96 0 0,0 0 97 0 0,1 1-32 0 0,0 0 188 0 0,1 1-67 0 0,1 0-138 0 0,0 1 73 0 0,1 0-181 0 0,1 0-10 0 0,1 0 88 0 0,0 1-137 0 0,1 0 34 0 0,1 0-3 0 0,1 1-126 0 0,-1 0 8 0 0,2 0 66 0 0,0 0-138 0 0,-1-1 99 0 0,1 1 24 0 0,1-2-120 0 0,0 1 152 0 0,-1-2-76 0 0,2 0-97 0 0,-1-2 2 0 0,-1 0-326 0 0,0-1-147 0 0,0 0-222 0 0,-1-2-365 0 0,0 1-340 0 0,0-1-254 0 0,0-1 95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4.6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3677.45508"/>
      <inkml:brushProperty name="anchorY" value="-28535.03516"/>
      <inkml:brushProperty name="scaleFactor" value="0.5"/>
    </inkml:brush>
  </inkml:definitions>
  <inkml:trace contextRef="#ctx0" brushRef="#br0">174 92 2617 0 0,'0'-1'2696'0'0,"-1"-1"-2258"0"0,1 0 140 0 0,-1-2-318 0 0,1 0-172 0 0,0 0 30 0 0,1-1-52 0 0,0 1-36 0 0,0-1 46 0 0,0-1-83 0 0,0 1 62 0 0,0 0 54 0 0,0-2 87 0 0,0 1-112 0 0,0-1 32 0 0,0 2 46 0 0,0 0 10 0 0,-1 1 37 0 0,1 0 22 0 0,-1 2 6 0 0,0 0-45 0 0,1 1-4 0 0,-1 0-94 0 0,0 1 51 0 0,1 0 66 0 0,-1 1-45 0 0,0 0 126 0 0,1 1 65 0 0,-1 0-20 0 0,0 1 100 0 0,0 2-183 0 0,-1 1 56 0 0,0 2-21 0 0,-1 2-113 0 0,0 2 60 0 0,-2 3-99 0 0,-1 2-12 0 0,0 2-37 0 0,-2 3-4 0 0,0 0 44 0 0,-2 2-117 0 0,1 2 110 0 0,-2-1-110 0 0,-1 2-24 0 0,0-1 98 0 0,-1 0-109 0 0,1-1 53 0 0,-1-1 31 0 0,1-1-85 0 0,0-2 37 0 0,1-1-4 0 0,1-2-160 0 0,2-1-28 0 0,0-3-169 0 0,2-2-113 0 0,1-1-158 0 0,2-2-148 0 0,0-3 6 0 0,2-1-75 0 0,0-2 153 0 0,3-3-344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4.8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496.61719"/>
      <inkml:brushProperty name="anchorY" value="-27927.81641"/>
      <inkml:brushProperty name="scaleFactor" value="0.5"/>
    </inkml:brush>
  </inkml:definitions>
  <inkml:trace contextRef="#ctx0" brushRef="#br0">1 1 8866 0 0,'0'0'640'0'0,"0"0"-467"0"0,0 2-90 0 0,0 2 44 0 0,1 2-111 0 0,0 3 137 0 0,1 1 71 0 0,1 2-34 0 0,0 0 132 0 0,1 3 22 0 0,0-1-130 0 0,0 2 119 0 0,1 0-86 0 0,0 1-144 0 0,0 0 87 0 0,0 1-167 0 0,1 1-12 0 0,0 0 90 0 0,-1 1-128 0 0,1 1 50 0 0,-1-1 30 0 0,0 1-114 0 0,0-1 36 0 0,-1-2-43 0 0,1 0-151 0 0,-2-3 32 0 0,0 0-150 0 0,0-2-67 0 0,-2-2-74 0 0,0-1-149 0 0,-2-1 62 0 0,0-2-134 0 0,-2 0 52 0 0,-1-1 149 0 0,-1 0 75 0 0,-1-2 213 0 0,-2-1 29 0 0,0-1-438 0 0,-9-2-5235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5.0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3559.58203"/>
      <inkml:brushProperty name="anchorY" value="-29396.01367"/>
      <inkml:brushProperty name="scaleFactor" value="0.5"/>
    </inkml:brush>
  </inkml:definitions>
  <inkml:trace contextRef="#ctx0" brushRef="#br0">34 52 5801 0 0,'-1'-1'944'0'0,"-1"-3"-802"0"0,-1-1 107 0 0,-1 0 5 0 0,-1-1 126 0 0,1 1-27 0 0,0 1 59 0 0,0 2 28 0 0,2 0-145 0 0,0 1 8 0 0,0 0-94 0 0,1 2 6 0 0,2-1-32 0 0,0 1 75 0 0,0 1 164 0 0,2 0-96 0 0,0 0 5 0 0,0 0 21 0 0,2 1-160 0 0,0 0-1 0 0,0 0 29 0 0,1 0-148 0 0,1-1 80 0 0,0 0-11 0 0,1-1-121 0 0,2-1 112 0 0,0 0-57 0 0,1-1-22 0 0,1-1 55 0 0,1-1-112 0 0,1 0-32 0 0,-1-1-274 0 0,1-1-257 0 0,-1 0-451 0 0,0 0-350 0 0,-1 0 149 0 0,9-4-7031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5.39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4752.4375"/>
      <inkml:brushProperty name="anchorY" value="-30360.10938"/>
      <inkml:brushProperty name="scaleFactor" value="0.5"/>
    </inkml:brush>
  </inkml:definitions>
  <inkml:trace contextRef="#ctx0" brushRef="#br0">452 6 8098 0 0,'-1'-1'1288'0'0,"-1"-1"-861"0"0,1 1 13 0 0,-1 0-93 0 0,0 1 127 0 0,0 0-23 0 0,1 0 29 0 0,-1 1 7 0 0,0 1 74 0 0,0 1-56 0 0,0 1 57 0 0,-1 1-6 0 0,-1 3-155 0 0,-1 1 55 0 0,-1 3-175 0 0,-2 4 16 0 0,-2 2-41 0 0,-1 3-51 0 0,-2 4-36 0 0,-2 3-69 0 0,-2 3 108 0 0,-1 3-187 0 0,-3 4 75 0 0,-1 2 11 0 0,-2 3-130 0 0,-1 1 78 0 0,0 2 18 0 0,-1 0-101 0 0,0-1 108 0 0,2 1-62 0 0,0-4 8 0 0,0 5-215 0 0,2-4-164 0 0,3-4-341 0 0,4-5-205 0 0,4-5-421 0 0,3-5-239 0 0,3-4-148 0 0,3-5 23 0 0,3-2-41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8.9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3290.13867"/>
      <inkml:brushProperty name="anchorY" value="-30224.61328"/>
      <inkml:brushProperty name="scaleFactor" value="0.5"/>
    </inkml:brush>
  </inkml:definitions>
  <inkml:trace contextRef="#ctx0" brushRef="#br0">79 5 6545 0 0,'0'0'0'0'0,"0"0"120"0"0,-1-2-84 0 0,0 1-22 0 0,0 0 112 0 0,0 1 9 0 0,0-1 3 0 0,0 1 118 0 0,0 1-70 0 0,0-1 9 0 0,1 1 56 0 0,0 0-113 0 0,0 1 45 0 0,-1 0 30 0 0,1 0-76 0 0,1 0 61 0 0,-1 1 37 0 0,1 1-86 0 0,0 1 86 0 0,0-1 29 0 0,1 3 254 0 0,-1 2-320 0 0,1 0 36 0 0,0 2 78 0 0,0 3 18 0 0,0 3-198 0 0,-1 1-57 0 0,0 1 16 0 0,-1 1-30 0 0,-1 1-70 0 0,0 0 57 0 0,-2 6-31 0 0,-1 1 37 0 0,-1 0-38 0 0,0-2-35 0 0,-1 0 103 0 0,1-3-127 0 0,-1-2 50 0 0,1-2 49 0 0,0-3-120 0 0,0-3 132 0 0,1-2-97 0 0,1-2 57 0 0,0-3-119 0 0,2-3 15 0 0,0-2-56 0 0,1-3-195 0 0,1-1-22 0 0,0-2-139 0 0,1-3-133 0 0,1-1 84 0 0,0-2-58 0 0,1-1 32 0 0,-1-2 161 0 0,1-1-28 0 0,0 0 160 0 0,0-1 120 0 0,0-3-99 0 0,1-1 295 0 0,-2 1-119 0 0,0 1 74 0 0,-1 1 43 0 0,-1 2-96 0 0,-1 0 107 0 0,0 2-43 0 0,0 0-43 0 0,-1 2 71 0 0,0-1-52 0 0,-1 1-2 0 0,0 0 66 0 0,1-1-50 0 0,-1 0 37 0 0,1 1 93 0 0,1-1 1 0 0,1-1 437 0 0,0 0-7 0 0,2 0-270 0 0,-1 2 46 0 0,1 1 29 0 0,0 3-24 0 0,0 0-39 0 0,1 2 98 0 0,0 1-180 0 0,0 1 26 0 0,0 1 34 0 0,0 0-167 0 0,1 0 124 0 0,0 1-15 0 0,0 0-81 0 0,1 1 75 0 0,0 1 3 0 0,0 1-105 0 0,1 0 52 0 0,0 1-57 0 0,0 1-33 0 0,1 0 64 0 0,-1 1-89 0 0,1 0 56 0 0,0 0-93 0 0,0 1 16 0 0,0 0-63 0 0,0 0 51 0 0,0 1-9 0 0,0-1 3 0 0,1 1 19 0 0,-1 0-79 0 0,0 1 126 0 0,-1 0-105 0 0,0 0 62 0 0,-1 1 38 0 0,-1 1-96 0 0,-1 0 88 0 0,-1 2-28 0 0,-2 0-1 0 0,-1 1-17 0 0,-2 2-23 0 0,-2 1 89 0 0,-1 1-84 0 0,-2 2 75 0 0,-4 7-31 0 0,-3 1 9 0 0,-2 2-94 0 0,-1 1 101 0 0,-1-1-100 0 0,0-1 57 0 0,0 0 30 0 0,1-2-94 0 0,-4 4 199 0 0,2-1-135 0 0,0-2 111 0 0,3-4-141 0 0,1-3 125 0 0,3-5-87 0 0,3-4 35 0 0,1-3-28 0 0,2-3-12 0 0,2-3 59 0 0,2-1-178 0 0,1-3 45 0 0,0-1-124 0 0,2-2-176 0 0,1-2 15 0 0,1-3-917 0 0,2-3 765 0 0,1-2-489 0 0,0-1 59 0 0,1 1-158 0 0,1-1 191 0 0,1 1 204 0 0,0 0-4610 0 0,-1 4 4009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9.3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258.99609"/>
      <inkml:brushProperty name="anchorY" value="-29692.66992"/>
      <inkml:brushProperty name="scaleFactor" value="0.5"/>
    </inkml:brush>
  </inkml:definitions>
  <inkml:trace contextRef="#ctx0" brushRef="#br0">1 3 5185 0 0,'-1'0'1576'0'0,"1"-1"-1764"0"0,1 1 523 0 0,-1-1-370 0 0,1 1 91 0 0,0 0 99 0 0,0 2 27 0 0,1 0 188 0 0,0 0 49 0 0,0 2-47 0 0,0 0 102 0 0,1 1-141 0 0,1 1-13 0 0,0 1 56 0 0,0 0-145 0 0,1 1 14 0 0,1 0 1 0 0,0 1-110 0 0,1 0 12 0 0,0 0-10 0 0,0 0-95 0 0,0 0 73 0 0,1 0-92 0 0,-1-1 44 0 0,1-1 13 0 0,0 0-135 0 0,-1-1 143 0 0,1-1-141 0 0,0 0-99 0 0,-1-2 27 0 0,0 1-300 0 0,-1-2-88 0 0,-1 1-67 0 0,0-1-217 0 0,-2-1 32 0 0,-1 0 133 0 0,0-1 64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9.5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3435.78516"/>
      <inkml:brushProperty name="anchorY" value="-30869.66211"/>
      <inkml:brushProperty name="scaleFactor" value="0.5"/>
    </inkml:brush>
  </inkml:definitions>
  <inkml:trace contextRef="#ctx0" brushRef="#br0">2 220 7546 0 0,'0'-1'648'0'0,"0"0"-280"0"0,-1 0-88 0 0,1-1-160 0 0,0-1-144 0 0,2 0 173 0 0,0 0-122 0 0,2-2 84 0 0,0-2 109 0 0,3-1-152 0 0,0-2 44 0 0,2-1 22 0 0,0-1-104 0 0,2-1 40 0 0,1-2 50 0 0,1 0-120 0 0,-1 1 104 0 0,2 0-23 0 0,-1 0-97 0 0,0 1 86 0 0,0 1-67 0 0,0 1-47 0 0,-2 2 60 0 0,-1 2-154 0 0,-2 1-123 0 0,-1 1-111 0 0,-2 3-255 0 0,-1 0-73 0 0,-1 1 92 0 0,-2 1 48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9.7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4655.04492"/>
      <inkml:brushProperty name="anchorY" value="-31671.36914"/>
      <inkml:brushProperty name="scaleFactor" value="0.5"/>
    </inkml:brush>
  </inkml:definitions>
  <inkml:trace contextRef="#ctx0" brushRef="#br0">7 133 9802 0 0,'-1'-1'744'0'0,"0"1"-457"0"0,-1 0-122 0 0,1-1-161 0 0,0 1 68 0 0,1-1 35 0 0,0 1 70 0 0,2 0 127 0 0,1-1 1 0 0,1 0 141 0 0,1 0-116 0 0,2-1 32 0 0,0-1 20 0 0,3 0-141 0 0,0-1 79 0 0,1 0-29 0 0,1 1-116 0 0,1-2 156 0 0,1 1-137 0 0,0-1-23 0 0,2 0 72 0 0,1-1-187 0 0,1 0 64 0 0,0 0 30 0 0,1 0-163 0 0,1 0 134 0 0,-1 0-82 0 0,0 0-62 0 0,-1-1 85 0 0,-2 1-181 0 0,0 0 15 0 0,-1 0-272 0 0,-1 0-230 0 0,-1 1-278 0 0,-2 1-444 0 0,-1 0-307 0 0,-1 1-171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28.4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6058.37305"/>
      <inkml:brushProperty name="anchorY" value="-32550.06055"/>
      <inkml:brushProperty name="scaleFactor" value="0.5"/>
    </inkml:brush>
  </inkml:definitions>
  <inkml:trace contextRef="#ctx0" brushRef="#br0">218 55 5921 0 0,'0'0'480'0'0,"0"-1"-354"0"0,0-1-2 0 0,0 0-22 0 0,0-1-98 0 0,0 0 43 0 0,0 0 1 0 0,0-1-49 0 0,0 0 62 0 0,1 0 27 0 0,-1 0-25 0 0,1 0 105 0 0,-1 0-29 0 0,1 0-15 0 0,0 1 36 0 0,-1 0-78 0 0,1 1-14 0 0,0 0 67 0 0,0 1-108 0 0,-1 0 14 0 0,1 1 22 0 0,-1 0-86 0 0,1 0 44 0 0,-2 0 50 0 0,1 1-54 0 0,0 0 77 0 0,0 1 62 0 0,0 0-110 0 0,-1 1 105 0 0,1 2-41 0 0,0 0-73 0 0,-1 1 154 0 0,-1 3-87 0 0,1 1 57 0 0,-1 2 71 0 0,-1 2-104 0 0,-1 2 17 0 0,0 3 22 0 0,-2 2-114 0 0,-1 4 43 0 0,-1 2 20 0 0,-1 4-111 0 0,-2 1 89 0 0,0 2-39 0 0,-1 1-55 0 0,0 0 101 0 0,-1-1-117 0 0,0 0 27 0 0,0 0 93 0 0,1-2-115 0 0,-1-1 67 0 0,2-3 46 0 0,0-1-118 0 0,0-4 66 0 0,2-3 44 0 0,2-3-118 0 0,0-2 29 0 0,2-5-105 0 0,2-2-105 0 0,1-2 61 0 0,0-4-86 0 0,3-4-435 0 0,2-2 118 0 0,0-3-112 0 0,2-2 139 0 0,0-2 8 0 0,1-2 148 0 0,1-2-2059 0 0,0-2-941 0 0,-1 3 2709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0 912 0 0,'0'0'13975'0'0,"-3"44"-13351"0"0,-6 139-80 0 0,8-161-390 0 0,0-1-1 0 0,2 1 0 0 0,0 0 1 0 0,1 0-1 0 0,6 22 0 0 0,2 13-76 0 0,-6 18-742 0 0,-3-44-3907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 0 0,'0'0'12676'0'0,"8"30"-11872"0"0,51 190 673 0 0,-19-33-631 0 0,-35-105-4964 0 0,-15-79-806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28.6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4867.59375"/>
      <inkml:brushProperty name="anchorY" value="-32053.70117"/>
      <inkml:brushProperty name="scaleFactor" value="0.5"/>
    </inkml:brush>
  </inkml:definitions>
  <inkml:trace contextRef="#ctx0" brushRef="#br0">1 2 7250 0 0,'0'-1'224'0'0,"0"1"32"0"0,0 1-152 0 0,1 2 58 0 0,-1 1-39 0 0,1 4 137 0 0,-1 1-37 0 0,1 2 45 0 0,0 2 95 0 0,0 2-138 0 0,0 1 38 0 0,0 2 14 0 0,1 2-102 0 0,1 2 49 0 0,-1 1 9 0 0,1 1-117 0 0,0 1 27 0 0,0 0-14 0 0,0 1-85 0 0,1 0 80 0 0,0-1-46 0 0,0 0-53 0 0,0-1 82 0 0,-1-2-169 0 0,1-1-24 0 0,-1-3-9 0 0,1-1-138 0 0,-2-3 7 0 0,1-2 18 0 0,-1-1-124 0 0,0-3 17 0 0,-1-2-29 0 0,0-1-165 0 0,-1-1-11 0 0,-1-2-36 0 0,0 0-19 0 0,-2-2 197 0 0,0 0 54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28.8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5929.7168"/>
      <inkml:brushProperty name="anchorY" value="-33566.58594"/>
      <inkml:brushProperty name="scaleFactor" value="0.5"/>
    </inkml:brush>
  </inkml:definitions>
  <inkml:trace contextRef="#ctx0" brushRef="#br0">21 26 6769 0 0,'0'0'0'0'0,"0"0"176"0"0,-2-2-121 0 0,-1 1 137 0 0,-1 0-65 0 0,1 0 10 0 0,0 0 85 0 0,1 1-101 0 0,0 0 71 0 0,1 1 63 0 0,0 0-38 0 0,1 1 111 0 0,1 0 74 0 0,0 1-54 0 0,1 1 53 0 0,0 0-3 0 0,1 0-168 0 0,-1 1 97 0 0,1 0-112 0 0,0 0-94 0 0,1 0 127 0 0,0 0-140 0 0,1-1 4 0 0,1-1 110 0 0,1 0-160 0 0,1-1 80 0 0,0 0 11 0 0,2-2-100 0 0,0-1 51 0 0,1 0 28 0 0,1-2-178 0 0,1-2-58 0 0,1-1-207 0 0,-1-1-281 0 0,2-1-106 0 0,-1 0-241 0 0,1-1-141 0 0,-1 1 215 0 0,0-1 75 0 0,0 1-4507 0 0,-3 2 3807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29.1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7162.92773"/>
      <inkml:brushProperty name="anchorY" value="-34557.32031"/>
      <inkml:brushProperty name="scaleFactor" value="0.5"/>
    </inkml:brush>
  </inkml:definitions>
  <inkml:trace contextRef="#ctx0" brushRef="#br0">1 39 6233 0 0,'0'-1'704'0'0,"0"-1"-644"0"0,-1 0 287 0 0,1-1-65 0 0,1 0-58 0 0,-1 0 154 0 0,1 1-35 0 0,1 1 44 0 0,-1-1 152 0 0,2 1-117 0 0,-1 0 55 0 0,2 0 32 0 0,0-1-124 0 0,0 1 77 0 0,2-1-9 0 0,1 0-149 0 0,1 0 83 0 0,0 0-23 0 0,2 1-184 0 0,1 0 120 0 0,0 0-176 0 0,2 0-65 0 0,-1 0 78 0 0,2 1-127 0 0,-1-1 44 0 0,0 1 41 0 0,1 0-108 0 0,-1 0 53 0 0,0 1 46 0 0,0 0-90 0 0,0 0 31 0 0,-2 1 26 0 0,0-1-234 0 0,-1 2-6 0 0,-1-1-206 0 0,-1 1-301 0 0,-1 0-3 0 0,-1 0-225 0 0,-1 1-56 0 0,-1 0-19 0 0,-1 0-92 0 0,0-1 263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35.04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8471.51367"/>
      <inkml:brushProperty name="anchorY" value="-35576.48438"/>
      <inkml:brushProperty name="scaleFactor" value="0.5"/>
    </inkml:brush>
  </inkml:definitions>
  <inkml:trace contextRef="#ctx0" brushRef="#br0">218 29 4457 0 0,'0'0'1256'0'0,"0"-1"-1166"0"0,0 0 146 0 0,0-1-207 0 0,1 0 84 0 0,0 0-74 0 0,-1 0 69 0 0,1 0 84 0 0,0 0-13 0 0,-2-13 5559 0 0,-1 15-5134 0 0,2 0-432 0 0,-1 1 75 0 0,-1-1-136 0 0,0 1 106 0 0,0 0-90 0 0,-2 0 6 0 0,0 2 110 0 0,-1 0-110 0 0,-1 1 94 0 0,-1 2-27 0 0,-1 0-122 0 0,-1 3 139 0 0,-1 0-150 0 0,0 2-3 0 0,-1 2 166 0 0,0 1-147 0 0,-1 2 125 0 0,0 1 77 0 0,1 2-95 0 0,0 1 46 0 0,0 0 71 0 0,0 2-107 0 0,1 1 110 0 0,0 0-126 0 0,1 2 0 0 0,1-1-40 0 0,2 2-125 0 0,0-1 135 0 0,2 0-161 0 0,1 0 56 0 0,1-1 47 0 0,2-2-138 0 0,1 0 90 0 0,1-2-3 0 0,2-3-57 0 0,2 0 76 0 0,1-3-5 0 0,1-2-129 0 0,3-2 125 0 0,1-1-183 0 0,1-3-51 0 0,0-2 75 0 0,2-2-295 0 0,1-3 75 0 0,0-1-221 0 0,2-3-154 0 0,0-1-33 0 0,0-2-263 0 0,1-1-87 0 0,0-1-357 0 0,0 0-402 0 0,1-1 291 0 0,0-1-4749 0 0,-5 3 4814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38.6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9561.09766"/>
      <inkml:brushProperty name="anchorY" value="-37050.69922"/>
      <inkml:brushProperty name="scaleFactor" value="0.5"/>
    </inkml:brush>
  </inkml:definitions>
  <inkml:trace contextRef="#ctx0" brushRef="#br0">2 9 3905 0 0,'-1'0'2216'0'0,"1"-1"-2008"0"0,0 0-174 0 0,-1 1 34 0 0,1-1-36 0 0,1 0 113 0 0,-1 0 24 0 0,0 0 46 0 0,1 0 69 0 0,-1 1-61 0 0,1-1-4 0 0,0 1 57 0 0,0-1-95 0 0,0 1 58 0 0,0 0 46 0 0,0 1-70 0 0,1-1 72 0 0,-1 2 15 0 0,2-1-68 0 0,-1 1 116 0 0,1 0-7 0 0,0 1-88 0 0,1 0 86 0 0,-1 1-122 0 0,1 2 44 0 0,1 0-7 0 0,-1 1-20 0 0,0 1-12 0 0,1 2-72 0 0,1 0 65 0 0,-1 2-126 0 0,2 2 92 0 0,-1 1-87 0 0,1 1 5 0 0,0 2 35 0 0,0 1-107 0 0,1 0 98 0 0,-1 2-79 0 0,1-1-80 0 0,0-1 135 0 0,0 1-140 0 0,-1-2 51 0 0,1-1 60 0 0,-2-2-133 0 0,1-2 62 0 0,0-1 25 0 0,0-2-123 0 0,-1-2 67 0 0,0-2-136 0 0,-1-1-86 0 0,0-1 48 0 0,-1-2-185 0 0,-1-2 40 0 0,0 0-188 0 0,-1-5-1258 0 0,-2 2 572 0 0,0-1 239 0 0,-2 0 204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38.8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0779.01563"/>
      <inkml:brushProperty name="anchorY" value="-38401.21094"/>
      <inkml:brushProperty name="scaleFactor" value="0.5"/>
    </inkml:brush>
  </inkml:definitions>
  <inkml:trace contextRef="#ctx0" brushRef="#br0">1 343 8834 0 0,'0'-1'784'0'0,"0"-1"-364"0"0,1-1-185 0 0,0 0-100 0 0,0 1-51 0 0,1-1 4 0 0,1 0 177 0 0,0 0-52 0 0,1 0 195 0 0,1-1-29 0 0,1-1-19 0 0,0-1-14 0 0,2-1-64 0 0,0-1-78 0 0,1-1-29 0 0,1-1-65 0 0,0 0-17 0 0,1-1-29 0 0,0 0-71 0 0,1-1 111 0 0,1 0-140 0 0,0-1 71 0 0,0 0 42 0 0,1-1-107 0 0,1 0 110 0 0,-1 0-82 0 0,2 0-3 0 0,-1-1 66 0 0,1 1-143 0 0,-1 0 71 0 0,1-3-370 0 0,0 2 186 0 0,-1 0-232 0 0,-2 3-17 0 0,-2 1-188 0 0,-2 3-79 0 0,-1 2-188 0 0,-3 2-138 0 0,-1 3 96 0 0,-2 1 132 0 0,-2 2-13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39.0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2144.42578"/>
      <inkml:brushProperty name="anchorY" value="-39085.99609"/>
      <inkml:brushProperty name="scaleFactor" value="0.5"/>
    </inkml:brush>
  </inkml:definitions>
  <inkml:trace contextRef="#ctx0" brushRef="#br0">5 97 10058 0 0,'0'-2'1232'0'0,"-2"0"-821"0"0,1-2-120 0 0,-1 0-212 0 0,2 0-61 0 0,1 1-64 0 0,2 0 136 0 0,1 1-16 0 0,3 0 215 0 0,2 0 39 0 0,2 0 21 0 0,1 0 84 0 0,3-1-169 0 0,0-1 62 0 0,3-1-126 0 0,0 0-62 0 0,2-1 67 0 0,1 0-160 0 0,1 1 102 0 0,1 0-44 0 0,0 0-64 0 0,1 1 47 0 0,0 1-46 0 0,1-1-16 0 0,-1 1 4 0 0,-1 1-22 0 0,0 0 14 0 0,-2 0-90 0 0,-1 2-114 0 0,-2 0-65 0 0,-1 1-321 0 0,-2 1-59 0 0,-1 0-287 0 0,-1 0-221 0 0,-1 0-211 0 0,-2-1-108 0 0,0-1 256 0 0,7-1-5879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1.3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3687.51172"/>
      <inkml:brushProperty name="anchorY" value="-40015.33984"/>
      <inkml:brushProperty name="scaleFactor" value="0.5"/>
    </inkml:brush>
  </inkml:definitions>
  <inkml:trace contextRef="#ctx0" brushRef="#br0">7 5 3769 0 0,'0'0'2888'0'0,"-1"-2"-2712"0"0,0 1-93 0 0,0 0-106 0 0,0 0 55 0 0,0 1 18 0 0,0 1-82 0 0,1 0 101 0 0,0 0-50 0 0,0 1-31 0 0,1 1 104 0 0,0 0-89 0 0,1 0 66 0 0,-1 0 66 0 0,1 1-29 0 0,1 0 90 0 0,-1 1 52 0 0,1 1-66 0 0,0 0 91 0 0,1 1-73 0 0,0 1-5 0 0,0 1 85 0 0,1 1-103 0 0,0 1 43 0 0,0 2-13 0 0,-1 1-111 0 0,0 2 69 0 0,0 2-73 0 0,0 2-46 0 0,-1 1 48 0 0,0 3-75 0 0,-1 0 21 0 0,-1 1 11 0 0,0-1-80 0 0,-1 0 98 0 0,0 0-88 0 0,-1-1 9 0 0,0 2-4 0 0,0-1-105 0 0,-1-2 58 0 0,1-3-191 0 0,0-5 5 0 0,0-3-29 0 0,0-4-113 0 0,1-3 57 0 0,0-3-15 0 0,0-3-73 0 0,0-1 116 0 0,1-3 9 0 0,-1-1-9 0 0,1-11-6372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1.7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4761.73438"/>
      <inkml:brushProperty name="anchorY" value="-41473.47266"/>
      <inkml:brushProperty name="scaleFactor" value="0.5"/>
    </inkml:brush>
  </inkml:definitions>
  <inkml:trace contextRef="#ctx0" brushRef="#br0">9 72 5241 0 0,'0'-1'2161'0'0,"0"-1"-2288"0"0,1-2 700 0 0,0 0-321 0 0,2-1-73 0 0,1 0 61 0 0,0 0 35 0 0,3 0-48 0 0,0 1 130 0 0,2-1-93 0 0,1 0 4 0 0,1 1 94 0 0,1-1-144 0 0,0 1 74 0 0,1 0-14 0 0,0 0-149 0 0,-1 2 100 0 0,0 0-130 0 0,-1 1-22 0 0,0 0 60 0 0,-1 2-119 0 0,-1 1 17 0 0,-1 1 48 0 0,0 0-103 0 0,-2 1 41 0 0,0 0 70 0 0,-1 1-107 0 0,-1 0 73 0 0,-1 1 24 0 0,-1 1-91 0 0,-2 1 95 0 0,-1 1-12 0 0,-1 1-89 0 0,-2 0 67 0 0,-1 2-90 0 0,-1 0-31 0 0,-2 1 52 0 0,-1-1-39 0 0,0 1-35 0 0,-1 0 132 0 0,0-1-97 0 0,-1 0 33 0 0,0-1 76 0 0,0-1-118 0 0,0-1 68 0 0,1 0 52 0 0,0-1-110 0 0,2-1 84 0 0,0 0 11 0 0,2-2-88 0 0,1 0 113 0 0,2-1-92 0 0,1-2 0 0 0,0 0 74 0 0,2-1-80 0 0,2 0 100 0 0,0 0-19 0 0,2 0-20 0 0,1 0 83 0 0,2 0-43 0 0,1 1-40 0 0,2 1 115 0 0,0 0-102 0 0,0 1 24 0 0,2 0 87 0 0,-1 1-140 0 0,0 0 63 0 0,0 1 26 0 0,0-1-85 0 0,0 1 46 0 0,-1-1 41 0 0,0 1-117 0 0,0 0 122 0 0,-2 0-11 0 0,1 0-89 0 0,-2 1 123 0 0,-1-1-123 0 0,-1 1 37 0 0,0 0 128 0 0,-2 0-87 0 0,-1 0 90 0 0,-1 0 61 0 0,-2 1-147 0 0,0 0 134 0 0,-2 1-99 0 0,-2 0-65 0 0,0 1 74 0 0,-2 0-94 0 0,-1 0 73 0 0,-1 1-97 0 0,-1 0 46 0 0,-1 0-53 0 0,-1 1-5 0 0,0 0 55 0 0,-1 1-92 0 0,0-1 103 0 0,-1 1-106 0 0,0 0 78 0 0,0-1-42 0 0,0 1 2 0 0,0-1 19 0 0,1-2 12 0 0,1 0 25 0 0,1-2-126 0 0,1-1 94 0 0,2-2-191 0 0,1 0-79 0 0,1-2-21 0 0,1-1-252 0 0,1-1-19 0 0,1-3-207 0 0,1-1-190 0 0,2-2-26 0 0,1-1-202 0 0,1-2 110 0 0,1-2 263 0 0,1-1-173 0 0,1-1-4130 0 0,0 1 3736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1.9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5789.84766"/>
      <inkml:brushProperty name="anchorY" value="-42990.46484"/>
      <inkml:brushProperty name="scaleFactor" value="0.5"/>
    </inkml:brush>
  </inkml:definitions>
  <inkml:trace contextRef="#ctx0" brushRef="#br0">13 61 6265 0 0,'-1'-1'3561'0'0,"-1"0"-3071"0"0,-1-1 475 0 0,0-1-697 0 0,0 1-81 0 0,2 0-194 0 0,1 0 51 0 0,2 1 82 0 0,2 0-77 0 0,1 0 142 0 0,2 0-58 0 0,1-1 31 0 0,2 0-33 0 0,2-1-57 0 0,0 0 53 0 0,1 0-104 0 0,1-1 85 0 0,1 1-56 0 0,-1-1-50 0 0,1 1 53 0 0,0 0-95 0 0,-1 0 45 0 0,0 0 69 0 0,-1 0-125 0 0,-1 1 98 0 0,-1 1-22 0 0,-1 0-78 0 0,0 0 15 0 0,-2 1-232 0 0,0 0-125 0 0,-2 1-249 0 0,-1 0-239 0 0,-1 0-77 0 0,-2 0-119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0 173 592 0 0,'0'0'15127'0'0,"17"-9"-14809"0"0,121-68 0 0 0,-127 71-404 0 0,15-9-1740 0 0,45-35-1 0 0,-50 34-675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2.1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7055.81641"/>
      <inkml:brushProperty name="anchorY" value="-43952.22266"/>
      <inkml:brushProperty name="scaleFactor" value="0.5"/>
    </inkml:brush>
  </inkml:definitions>
  <inkml:trace contextRef="#ctx0" brushRef="#br0">16 1 7762 0 0,'-1'1'2627'0'0,"0"1"-2386"0"0,0 2-39 0 0,1 3 68 0 0,0 1-15 0 0,-1 4 91 0 0,1 2-13 0 0,0 1-168 0 0,0 3 15 0 0,0 1-126 0 0,0 1-30 0 0,-1 2 56 0 0,1 0-99 0 0,-1 2 67 0 0,0 0-77 0 0,-1 0-194 0 0,0 0-68 0 0,1-1-285 0 0,-1 0-252 0 0,1-2-250 0 0,0 0-62 0 0,1-2-163 0 0,0-1-4079 0 0,0-5 4083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5.0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6023.90234"/>
      <inkml:brushProperty name="anchorY" value="-43334.28125"/>
      <inkml:brushProperty name="scaleFactor" value="0.5"/>
    </inkml:brush>
  </inkml:definitions>
  <inkml:trace contextRef="#ctx0" brushRef="#br0">20 14 5321 0 0,'-1'-1'1753'0'0,"-1"-1"-1672"0"0,0 0 524 0 0,-1-1-233 0 0,0 0-110 0 0,0 2-3 0 0,1 0 3 0 0,0 1-72 0 0,1 1 131 0 0,1 1 15 0 0,0 2-19 0 0,1 0 126 0 0,0 2-137 0 0,1 2 16 0 0,0 2 69 0 0,1 2-156 0 0,-1 1 20 0 0,2 3 17 0 0,-1 1-162 0 0,0 3 85 0 0,-1 1-4 0 0,1 2-125 0 0,-1 3 86 0 0,1 0-49 0 0,-1 2-72 0 0,0 1 86 0 0,-1-1-114 0 0,1 1 24 0 0,-1-1 65 0 0,0-1-144 0 0,-1-1 101 0 0,0-2-5 0 0,0-2-121 0 0,0-3 19 0 0,-1-2-11 0 0,0-3-153 0 0,0-3 25 0 0,-1-3-44 0 0,1-3-182 0 0,0-2-44 0 0,-4-15-3234 0 0,5 3 2944 0 0,-1-3 242 0 0,1-3-537 0 0,0-2-3288 0 0,0 3 3379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5.4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7048.48828"/>
      <inkml:brushProperty name="anchorY" value="-44785.12891"/>
      <inkml:brushProperty name="scaleFactor" value="0.5"/>
    </inkml:brush>
  </inkml:definitions>
  <inkml:trace contextRef="#ctx0" brushRef="#br0">1 184 3153 0 0,'0'-2'3408'0'0,"-1"-4"-3798"0"0,1-4 1159 0 0,0-1-414 0 0,1-3 33 0 0,0 0 115 0 0,0-1-42 0 0,2 1-25 0 0,0 1 67 0 0,0 1-107 0 0,1 1 23 0 0,2 1 9 0 0,-1 1-147 0 0,2 2-3 0 0,1 0-17 0 0,0 1-125 0 0,1 0 24 0 0,1 2 23 0 0,1 0-87 0 0,1 1 45 0 0,0 1-15 0 0,1 0-101 0 0,0 1 76 0 0,0 0-74 0 0,1 1-18 0 0,-1 1 89 0 0,0 1-124 0 0,-2 0 58 0 0,-1 1 38 0 0,-1 1-98 0 0,-2 0 69 0 0,-1 1 24 0 0,-1 1-91 0 0,-3 2 86 0 0,-1 1 18 0 0,-1 2-116 0 0,-2 1 94 0 0,-3 1-42 0 0,-1 2-63 0 0,-1 0 113 0 0,-2 1-112 0 0,-2 1 7 0 0,-1 0 90 0 0,-1-1-86 0 0,0 0 19 0 0,0-1 89 0 0,1-1-131 0 0,1-2 89 0 0,0-1 1 0 0,2-1-68 0 0,2-3 89 0 0,0 0-56 0 0,2-3-39 0 0,2-1 58 0 0,1-2-76 0 0,2 0 31 0 0,1-1 92 0 0,1 1-93 0 0,2-1 52 0 0,1 0 60 0 0,1 0-112 0 0,1 0 84 0 0,2 1 11 0 0,0-1-79 0 0,2 1 55 0 0,1 0 27 0 0,1 0-111 0 0,1 0 120 0 0,0 1-48 0 0,-1 1-51 0 0,0 0 92 0 0,0 0-87 0 0,-1 1 55 0 0,0 1 96 0 0,-2-1-93 0 0,0 1 90 0 0,-2 0 59 0 0,-1 1-81 0 0,-1 0 114 0 0,-1 0 42 0 0,-2 1-66 0 0,-2 0 121 0 0,-1 1-26 0 0,-2 1-64 0 0,-1 0 116 0 0,-1 0-178 0 0,-2 1 45 0 0,-1 1 39 0 0,-2-1-168 0 0,0 0 80 0 0,-2 0-2 0 0,0 0-107 0 0,-1-1 43 0 0,-2 0 39 0 0,0 0-155 0 0,-1-1 94 0 0,0 0-23 0 0,-1-1-62 0 0,1 1 105 0 0,0-1-90 0 0,1-1-47 0 0,0 0 14 0 0,1-1-207 0 0,0 0-122 0 0,2-2-89 0 0,1 0-338 0 0,1-2-105 0 0,1 0-191 0 0,2-1-419 0 0,1-1-255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6.1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8073.16797"/>
      <inkml:brushProperty name="anchorY" value="-46145.96094"/>
      <inkml:brushProperty name="scaleFactor" value="0.5"/>
    </inkml:brush>
  </inkml:definitions>
  <inkml:trace contextRef="#ctx0" brushRef="#br0">8 35 3209 0 0,'0'-1'2896'0'0,"-1"-1"-3117"0"0,-1-1 760 0 0,1-1-511 0 0,0 0 29 0 0,0 1 8 0 0,0-1-42 0 0,1 1 89 0 0,0 0 39 0 0,-1 0-9 0 0,2 1 113 0 0,0-1 645 0 0,0 3-569 0 0,0 1 52 0 0,1 0 110 0 0,-1 0-114 0 0,1 2 41 0 0,0 0 82 0 0,1 0-121 0 0,-1 2 50 0 0,2 0 2 0 0,-1 2-162 0 0,0 1 29 0 0,1 1-45 0 0,0 1-126 0 0,1 0 99 0 0,0 2-103 0 0,-1 0-46 0 0,2 0 105 0 0,-1 1-158 0 0,1 0 28 0 0,0 0 54 0 0,1-1-133 0 0,-1 0 41 0 0,2 1 68 0 0,1-2-99 0 0,-1 0 81 0 0,0-2-100 0 0,0 0 94 0 0,0-1-38 0 0,-2 0-120 0 0,0-2 28 0 0,0 1-204 0 0,-1-1-97 0 0,-1-1-49 0 0,0 1-217 0 0,-1-2-70 0 0,-1 1-108 0 0,-1-1-181 0 0,-1-1 2 0 0,-1 0 142 0 0,0 0 164 0 0,-2-1 176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6.2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9239.13281"/>
      <inkml:brushProperty name="anchorY" value="-47416.94141"/>
      <inkml:brushProperty name="scaleFactor" value="0.5"/>
    </inkml:brush>
  </inkml:definitions>
  <inkml:trace contextRef="#ctx0" brushRef="#br0">6 287 4321 0 0,'-1'-2'2432'0'0,"0"-1"-2576"0"0,0-1 783 0 0,-1-1-372 0 0,2 0 50 0 0,0-1 45 0 0,0 0-20 0 0,2 1 77 0 0,-1 1-20 0 0,2-1 0 0 0,0 1 96 0 0,1 0-103 0 0,1-1 25 0 0,0 0 20 0 0,1-1-148 0 0,0 0 43 0 0,1-1-11 0 0,1 0-124 0 0,1-2 27 0 0,0 0-52 0 0,0 0-65 0 0,2-2 35 0 0,-1 0-45 0 0,2 0-54 0 0,-1 0 23 0 0,1-1-104 0 0,1 0 46 0 0,0 0 84 0 0,0 0-139 0 0,0 0 47 0 0,-1 1-81 0 0,0 0-225 0 0,-1 2-98 0 0,-1 0-157 0 0,-1 1-284 0 0,-1 1-93 0 0,-1 2-187 0 0,-2 1-15 0 0,-1 1 313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6.5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0517.16797"/>
      <inkml:brushProperty name="anchorY" value="-48146.09766"/>
      <inkml:brushProperty name="scaleFactor" value="0.5"/>
    </inkml:brush>
  </inkml:definitions>
  <inkml:trace contextRef="#ctx0" brushRef="#br0">18 87 7642 0 0,'-1'0'752'0'0,"-2"0"-252"0"0,0 1-180 0 0,-1-1-141 0 0,1 2-107 0 0,0-1 121 0 0,2 1 35 0 0,1-1 11 0 0,2 0 137 0 0,1 0-91 0 0,2-1 26 0 0,1 0 78 0 0,1-2-127 0 0,2-1 22 0 0,2 0 9 0 0,1-1-129 0 0,1-1 47 0 0,1 0 8 0 0,2-1-129 0 0,0 0 105 0 0,1 0-64 0 0,1 1-104 0 0,1-1 105 0 0,-1 1-151 0 0,1 0 24 0 0,-1 1 93 0 0,0-1-126 0 0,0 1 50 0 0,0 1 4 0 0,0 0-238 0 0,-1 0-71 0 0,0 1-171 0 0,-2 0-314 0 0,0 0-235 0 0,-1 0-306 0 0,-1 0 26 0 0,8 0-6552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9.7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1922.97656"/>
      <inkml:brushProperty name="anchorY" value="-49076.10547"/>
      <inkml:brushProperty name="scaleFactor" value="0.5"/>
    </inkml:brush>
  </inkml:definitions>
  <inkml:trace contextRef="#ctx0" brushRef="#br0">351 38 7538 0 0,'-1'-1'576'0'0,"0"-2"-570"0"0,-1 0 154 0 0,0-1-125 0 0,0 0 49 0 0,0 0 20 0 0,0 1-33 0 0,0 0 88 0 0,0 0-26 0 0,-1 1-8 0 0,1 0 90 0 0,0 0-74 0 0,0 1 17 0 0,-1-1 32 0 0,1 2-114 0 0,-1-1-2 0 0,-1 2 60 0 0,0 0-98 0 0,-2 1 78 0 0,1 1 31 0 0,-2 1-55 0 0,0 1 67 0 0,-1 0 18 0 0,-1 2-98 0 0,0 1 107 0 0,-2 2-91 0 0,0 1-19 0 0,0 3 107 0 0,-1 2-110 0 0,-2 2 26 0 0,0 2 48 0 0,-1 2-101 0 0,-1 2 70 0 0,0 2 51 0 0,-1 0-81 0 0,1 1 67 0 0,-1 1 26 0 0,1 0-73 0 0,1 1 91 0 0,0-1-28 0 0,2 1-75 0 0,2-1 98 0 0,3 0-116 0 0,2-2-13 0 0,2-1 105 0 0,4-2-121 0 0,2 0 39 0 0,3-2 35 0 0,3-1-107 0 0,3-1 61 0 0,3-1 35 0 0,3-1-115 0 0,1-1 122 0 0,3-2-11 0 0,1-1-80 0 0,1-1 103 0 0,2-3-90 0 0,1-1-48 0 0,1-2 79 0 0,1-2-206 0 0,0-2-62 0 0,1-2-84 0 0,1-1-290 0 0,-1-3-123 0 0,-1 0-137 0 0,0-2-246 0 0,-1 0 100 0 0,-2-1 210 0 0,0-1-1225 0 0,-2-1-2909 0 0,-5 2 3441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0.01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3126.66016"/>
      <inkml:brushProperty name="anchorY" value="-50725.77344"/>
      <inkml:brushProperty name="scaleFactor" value="0.5"/>
    </inkml:brush>
  </inkml:definitions>
  <inkml:trace contextRef="#ctx0" brushRef="#br0">402 32 8722 0 0,'0'0'0'0'0,"0"-2"360"0"0,0-2-28 0 0,1-2-104 0 0,0 0-149 0 0,1 0-3 0 0,-1 1-52 0 0,1 3 33 0 0,-1 1 146 0 0,0 2 14 0 0,-1 3 82 0 0,0 1 80 0 0,-2 3-73 0 0,0 2 21 0 0,-2 2 60 0 0,-1 3-123 0 0,-2 3 67 0 0,-1 3-5 0 0,-2 2-103 0 0,-1 4 41 0 0,-2 3-45 0 0,-3 4-112 0 0,-1 3 77 0 0,-2 4-96 0 0,-1 2-59 0 0,0 3 90 0 0,-1 2-137 0 0,0 0 41 0 0,0 0 88 0 0,1 0-142 0 0,0 0 84 0 0,1-1 39 0 0,0 0-153 0 0,1-1-7 0 0,1-2-181 0 0,1-1-285 0 0,2-2-127 0 0,2-1-178 0 0,1-3-208 0 0,2-3 3 0 0,2-1 117 0 0,2-4-652 0 0,1-3-3802 0 0,2-6 3780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2.4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1709.52344"/>
      <inkml:brushProperty name="anchorY" value="-50780.17969"/>
      <inkml:brushProperty name="scaleFactor" value="0.5"/>
    </inkml:brush>
  </inkml:definitions>
  <inkml:trace contextRef="#ctx0" brushRef="#br0">21 73 6337 0 0,'0'0'0'0'0,"-1"-1"328"0"0,-1-1-373 0 0,-1 0 134 0 0,0-1-33 0 0,-1 1-78 0 0,1 0 99 0 0,1 0-32 0 0,1 1-26 0 0,0 0 76 0 0,0 0-81 0 0,1 1 44 0 0,1 0-19 0 0,-1 1 83 0 0,0 1 120 0 0,1 0-12 0 0,0 1 81 0 0,1 2 40 0 0,0 1-63 0 0,-1 1 52 0 0,1 2-53 0 0,0 2-117 0 0,0 1 70 0 0,-1 2-122 0 0,1 2-6 0 0,-1 2 44 0 0,1 1-103 0 0,-1 1 22 0 0,1 1 28 0 0,0 1-97 0 0,-1 0 58 0 0,1 1 27 0 0,-1 1-75 0 0,1 0 91 0 0,-1 0-47 0 0,0 0-51 0 0,-1-1 91 0 0,1-2-49 0 0,-1-3-3 0 0,-1-3 96 0 0,0-3-30 0 0,0-4 80 0 0,0-3 46 0 0,-1-3-112 0 0,1-1-64 0 0,-2-3-23 0 0,1-2-116 0 0,-1-1 27 0 0,1-3 12 0 0,-1-1-82 0 0,0-2 62 0 0,1-2-22 0 0,0-2-50 0 0,1-2 82 0 0,0-2-121 0 0,0 0 46 0 0,0-2 39 0 0,0 0-60 0 0,1 1 86 0 0,1-1 30 0 0,-1 0-43 0 0,0 1 56 0 0,1 0 30 0 0,0 0-64 0 0,0 0 51 0 0,0 1 50 0 0,0 0-128 0 0,0 0 126 0 0,1 2-68 0 0,0 1-64 0 0,1 1 132 0 0,0 1-118 0 0,1 2 74 0 0,1 2 62 0 0,0 0-111 0 0,1 2 57 0 0,0 2 9 0 0,0 0-61 0 0,0 1 58 0 0,1 2 18 0 0,0 1-34 0 0,0 0 70 0 0,2 2-1 0 0,-1 1-72 0 0,2 0 107 0 0,0 2-90 0 0,0 1 19 0 0,1 1 88 0 0,0 1-122 0 0,0 1 96 0 0,1 1 18 0 0,-2 1-90 0 0,1 1 78 0 0,0 1 58 0 0,-2 0-110 0 0,0 2 113 0 0,0 0 87 0 0,-2 0-183 0 0,-1 1 212 0 0,-2 0-131 0 0,0 2-53 0 0,-3 0 167 0 0,0 0-168 0 0,-3 2 53 0 0,-1-1 49 0 0,-1 2-121 0 0,-1 0 76 0 0,-2 1 12 0 0,-2 0-145 0 0,0 0 120 0 0,0 1-14 0 0,-1 0-81 0 0,-1-1 112 0 0,0-1-83 0 0,0-1-49 0 0,0-2 90 0 0,1-2-136 0 0,-1-1 60 0 0,1-2 26 0 0,1-2-86 0 0,1-2 66 0 0,0 0 44 0 0,1-3-97 0 0,0 0 52 0 0,2-1 38 0 0,-1-2-134 0 0,2 0 107 0 0,-1 0-26 0 0,2 0-77 0 0,-1-1 100 0 0,0 1-90 0 0,1-2-122 0 0,1 1 71 0 0,0-1-255 0 0,0 1-34 0 0,1-1-77 0 0,1-6-2094 0 0,2 4 1822 0 0,1 0-61 0 0,1-2-205 0 0,1-1 230 0 0,0 0 161 0 0,1-2 22 0 0,7-9-5467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2.6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2781.12109"/>
      <inkml:brushProperty name="anchorY" value="-52182.55469"/>
      <inkml:brushProperty name="scaleFactor" value="0.5"/>
    </inkml:brush>
  </inkml:definitions>
  <inkml:trace contextRef="#ctx0" brushRef="#br0">1 22 8114 0 0,'-1'-1'720'0'0,"1"-1"-271"0"0,0-1-277 0 0,1-1-40 0 0,1 0-124 0 0,1 2 34 0 0,2-1 128 0 0,2 2-76 0 0,1 0 31 0 0,2 1 70 0 0,1 0-171 0 0,1 0 53 0 0,1 0 7 0 0,1 0-110 0 0,0 0 79 0 0,1 0-46 0 0,-1 0-17 0 0,1 1 72 0 0,-1-1-33 0 0,-1 1-25 0 0,-1-1 37 0 0,-1 1-171 0 0,0 0-36 0 0,-2 0-35 0 0,-1-1-245 0 0,0 1-56 0 0,-1-1-85 0 0,-1-1-133 0 0,-1 1 149 0 0,0-1 160 0 0,-2 0 59 0 0,0-1-8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7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 1096 0 0,'0'0'17868'0'0,"-19"43"-17373"0"0,-61 139-154 0 0,22-55-154 0 0,20-45-1305 0 0,-42 132-1 0 0,77-199-1857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2.8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4058.65625"/>
      <inkml:brushProperty name="anchorY" value="-53173.66406"/>
      <inkml:brushProperty name="scaleFactor" value="0.5"/>
    </inkml:brush>
  </inkml:definitions>
  <inkml:trace contextRef="#ctx0" brushRef="#br0">9 1 7226 0 0,'-1'0'392'0'0,"0"1"-122"0"0,-1 1-58 0 0,0 0 47 0 0,1 3 4 0 0,0 1 118 0 0,1 1 35 0 0,0 2-85 0 0,0 1 24 0 0,2 1-66 0 0,-1 2-106 0 0,1 1 64 0 0,0 1-66 0 0,0 1-105 0 0,0 1 113 0 0,0 1-162 0 0,0 1 9 0 0,0 1 68 0 0,0 0-101 0 0,-1 0 31 0 0,0 0 18 0 0,1 0-157 0 0,-1 0-75 0 0,0-2-173 0 0,1-1-301 0 0,0-2-201 0 0,1-1-176 0 0,1-3 114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4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111.52734"/>
      <inkml:brushProperty name="anchorY" value="-54565.40625"/>
      <inkml:brushProperty name="scaleFactor" value="0.5"/>
    </inkml:brush>
  </inkml:definitions>
  <inkml:trace contextRef="#ctx0" brushRef="#br0">217 64 3121 0 0,'1'-2'1048'0'0,"1"-2"-597"0"0,1-2 11 0 0,1-1-57 0 0,1-1-84 0 0,-1 0-124 0 0,0 1-15 0 0,0 0-101 0 0,-1 2-17 0 0,0 1 44 0 0,-1 1-47 0 0,1 1 513 0 0,-4 3-259 0 0,0 1 79 0 0,0 2-54 0 0,-1 0 72 0 0,1 3 38 0 0,-2 1-122 0 0,1 2 115 0 0,-1 1-103 0 0,0 3-64 0 0,-1 1 64 0 0,0 2-176 0 0,-1 2 12 0 0,-1 1-1 0 0,0 2-121 0 0,-1 3 25 0 0,0 1 14 0 0,-1 2-102 0 0,0 1 58 0 0,-1 1 17 0 0,0 1-92 0 0,-1 0 96 0 0,0-1-78 0 0,-1 1-52 0 0,0 0 42 0 0,-1 0-148 0 0,1 0-16 0 0,-1-1 17 0 0,0-1-135 0 0,1-2 47 0 0,0-2-11 0 0,1-2-105 0 0,0-2-15 0 0,1-3-57 0 0,1-3-150 0 0,1-3-28 0 0,2-3 71 0 0,2-4 63 0 0,1-4-91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5.1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3878.41797"/>
      <inkml:brushProperty name="anchorY" value="-54203.66406"/>
      <inkml:brushProperty name="scaleFactor" value="0.5"/>
    </inkml:brush>
  </inkml:definitions>
  <inkml:trace contextRef="#ctx0" brushRef="#br0">1 9 6937 0 0,'0'0'1577'0'0,"2"-2"-1140"0"0,1-1 55 0 0,2 1-421 0 0,1 1 20 0 0,1 2-38 0 0,2 2-61 0 0,0 3 44 0 0,0 2 3 0 0,1 3-58 0 0,0 1 122 0 0,-1 2-1 0 0,0 1-51 0 0,-1 1 133 0 0,0 1-133 0 0,-2 0 52 0 0,1 2 49 0 0,-1 1-102 0 0,-1 0 44 0 0,-1 1 3 0 0,0-1-88 0 0,0 0 46 0 0,-1-1 10 0 0,-1-1-79 0 0,0-2 62 0 0,-1-1 16 0 0,0-1-118 0 0,-1 0 48 0 0,-1-2-188 0 0,-1-1-192 0 0,-1 0-68 0 0,-1-1-254 0 0,0 0-66 0 0,-2-2 56 0 0,1 0 68 0 0,0-1 185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5.2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002.92188"/>
      <inkml:brushProperty name="anchorY" value="-55632.38281"/>
      <inkml:brushProperty name="scaleFactor" value="0.5"/>
    </inkml:brush>
  </inkml:definitions>
  <inkml:trace contextRef="#ctx0" brushRef="#br0">9 90 8618 0 0,'-1'0'1120'0'0,"0"-1"-401"0"0,-1-1-296 0 0,-1 1-155 0 0,2-1-240 0 0,0 2 66 0 0,2 0-14 0 0,1 1-4 0 0,2 0 144 0 0,1 1-67 0 0,2-1 27 0 0,1 0 61 0 0,1 0-140 0 0,2-2 26 0 0,0 1 16 0 0,2-2-133 0 0,0 0 49 0 0,0 0 17 0 0,1-2-84 0 0,1 1 83 0 0,-1-1-27 0 0,1-1-76 0 0,0 0 61 0 0,-1-1-153 0 0,0 0-125 0 0,-1 0-121 0 0,-1-1-335 0 0,0 0-238 0 0,0-1-277 0 0,0 0 7 0 0,8-7-6400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5.5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288.58984"/>
      <inkml:brushProperty name="anchorY" value="-56558.625"/>
      <inkml:brushProperty name="scaleFactor" value="0.5"/>
    </inkml:brush>
  </inkml:definitions>
  <inkml:trace contextRef="#ctx0" brushRef="#br0">0 22 9026 0 0,'0'-1'1032'0'0,"1"-2"-494"0"0,1-1-224 0 0,1 0-246 0 0,1 1 10 0 0,2 0-54 0 0,1 1-54 0 0,2 1 89 0 0,1 1-58 0 0,0 0 1 0 0,2 0 75 0 0,2 0-136 0 0,1 0 146 0 0,0 0-130 0 0,0 0 58 0 0,-1 0 66 0 0,0 0-123 0 0,0 0 50 0 0,-1 0-74 0 0,0 0-252 0 0,-1 0-81 0 0,-1 0-257 0 0,1 1-302 0 0,-1-1 93 0 0,-1 1-638 0 0,8 0-4545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14.0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569.59375"/>
      <inkml:brushProperty name="anchorY" value="-57556.08203"/>
      <inkml:brushProperty name="scaleFactor" value="0.5"/>
    </inkml:brush>
  </inkml:definitions>
  <inkml:trace contextRef="#ctx0" brushRef="#br0">56 2 5753 0 0,'0'0'1232'0'0,"-2"-1"-1372"0"0,0 0 299 0 0,-1 2-113 0 0,-1-1-40 0 0,0 2-44 0 0,0 0 88 0 0,-1 2 65 0 0,3 1 926 0 0,2 1-1105 0 0,1-1 312 0 0,1 1-46 0 0,1 0-17 0 0,0 1-3 0 0,1 1 106 0 0,-1 2-87 0 0,0 2 22 0 0,1 1 31 0 0,-2 3-142 0 0,0 1 43 0 0,0 3-9 0 0,-1 2-125 0 0,-1 1 64 0 0,-1 3-6 0 0,0 1-104 0 0,-1 3 115 0 0,0 1-47 0 0,-2 1-70 0 0,0 1 117 0 0,-1 1-142 0 0,0-2 14 0 0,-1 0 88 0 0,1-2-134 0 0,0-1 80 0 0,0-2 2 0 0,0-4-132 0 0,2-3-25 0 0,0-3-93 0 0,1-3-244 0 0,0-4-60 0 0,2-3-31 0 0,1-4-56 0 0,1-2 262 0 0,0-3 14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14.2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509.52734"/>
      <inkml:brushProperty name="anchorY" value="-57169.33203"/>
      <inkml:brushProperty name="scaleFactor" value="0.5"/>
    </inkml:brush>
  </inkml:definitions>
  <inkml:trace contextRef="#ctx0" brushRef="#br0">3 7 8042 0 0,'0'-1'384'0'0,"-1"0"-121"0"0,0-1-125 0 0,1 0-158 0 0,0 1 78 0 0,1 1 6 0 0,0 0-16 0 0,2 1 177 0 0,0 0-40 0 0,3 1 50 0 0,0-1 86 0 0,2-1-124 0 0,1 0 41 0 0,1 0 24 0 0,1 0-124 0 0,2 0 48 0 0,1 1 8 0 0,1-1-118 0 0,1 1 55 0 0,0 0 16 0 0,0 1-121 0 0,1 1 113 0 0,-1 0-84 0 0,-1 1-60 0 0,1 2 110 0 0,-1 1-132 0 0,-1 1 41 0 0,-1 1 79 0 0,-1 1-120 0 0,-2 2 59 0 0,0 1 47 0 0,-2 0-110 0 0,-2 1 74 0 0,-1 1 32 0 0,-3 1-95 0 0,-1 0 106 0 0,-1 1-32 0 0,-3 1-102 0 0,-1 1 125 0 0,-2 0-117 0 0,-1 1 16 0 0,-3 0 97 0 0,0 0-106 0 0,-2 1 54 0 0,-1-1 31 0 0,0 0-94 0 0,-1 0 58 0 0,-1-1 26 0 0,0 0-92 0 0,1-2 86 0 0,-1 0 9 0 0,1-2-86 0 0,0 0 103 0 0,0-2-51 0 0,2-2-68 0 0,2-1 114 0 0,1-2-234 0 0,2-3-81 0 0,2-1-125 0 0,2-2-429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1.2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594.88672"/>
      <inkml:brushProperty name="anchorY" value="-58700.54297"/>
      <inkml:brushProperty name="scaleFactor" value="0.5"/>
    </inkml:brush>
  </inkml:definitions>
  <inkml:trace contextRef="#ctx0" brushRef="#br0">490 3 6817 0 0,'0'0'160'0'0,"-1"0"-55"0"0,0-1-23 0 0,1 0 69 0 0,-1 1 32 0 0,-1 0-26 0 0,1 1 116 0 0,0 0-3 0 0,-1 2 15 0 0,0 0 105 0 0,0 1-94 0 0,0 2 52 0 0,-1 1 32 0 0,1 1-104 0 0,-1 1 71 0 0,-1 0 31 0 0,0 2-75 0 0,-1 1 82 0 0,0 2-6 0 0,-1 0-100 0 0,0 3 88 0 0,-2 1-87 0 0,-1 1-116 0 0,0 2 51 0 0,-2 2-157 0 0,-1 3-6 0 0,-2 1 98 0 0,-1 3-158 0 0,-2 3 58 0 0,-2 2 56 0 0,-2 3-142 0 0,-1 3 73 0 0,-1 1-16 0 0,-1 3-185 0 0,0 0-1 0 0,0 1-151 0 0,-1-1-108 0 0,2-2 104 0 0,1-2-54 0 0,1-2-13 0 0,1-3-30 0 0,2-2-283 0 0,2-3-259 0 0,2-4 8 0 0,3-4-3367 0 0,2-4 1151 0 0,3-6 2573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4.57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088.92969"/>
      <inkml:brushProperty name="anchorY" value="-58641.55078"/>
      <inkml:brushProperty name="scaleFactor" value="0.5"/>
    </inkml:brush>
  </inkml:definitions>
  <inkml:trace contextRef="#ctx0" brushRef="#br0">222 92 2497 0 0,'1'-1'2664'0'0,"1"-4"-2511"0"0,2 0 448 0 0,1-3-292 0 0,0 0 11 0 0,1 0-71 0 0,0 1-42 0 0,-1 0-64 0 0,0 1-91 0 0,-1 1 28 0 0,-1 0-17 0 0,0 1-65 0 0,-1 1 66 0 0,0 1-50 0 0,-1 0 23 0 0,-1 1 78 0 0,1 0-42 0 0,-1-1 46 0 0,0 1 73 0 0,-1 0-67 0 0,1 1 54 0 0,-1-1 3 0 0,1 0-56 0 0,-1-1 55 0 0,0 1 29 0 0,0 0-56 0 0,0 0 96 0 0,0 0-57 0 0,0 0-56 0 0,-1 1 74 0 0,1 0-130 0 0,0 0 29 0 0,-1 1 53 0 0,0 1-67 0 0,-1 1 78 0 0,-1 2 81 0 0,0 2-96 0 0,-1 2 35 0 0,-1 3-19 0 0,-1 2-72 0 0,-1 4 57 0 0,-1 3-21 0 0,-1 3-89 0 0,-1 3 102 0 0,0 3-137 0 0,-2 2-7 0 0,0 1 73 0 0,0 1-111 0 0,-1 0 43 0 0,1 1 79 0 0,-1-1-119 0 0,1-1 87 0 0,1 0 11 0 0,0-2-107 0 0,1-1-3 0 0,0-3-97 0 0,1-1-165 0 0,1-3 21 0 0,2-3-199 0 0,0-3-138 0 0,2-3-48 0 0,2-4-191 0 0,1-2 192 0 0,2-4 127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4.7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4857.99609"/>
      <inkml:brushProperty name="anchorY" value="-58179.78125"/>
      <inkml:brushProperty name="scaleFactor" value="0.5"/>
    </inkml:brush>
  </inkml:definitions>
  <inkml:trace contextRef="#ctx0" brushRef="#br0">1 0 5897 0 0,'-1'0'1801'0'0,"2"2"-1675"0"0,0 0-58 0 0,1 2 60 0 0,0 3-46 0 0,1 4 74 0 0,-1 2 36 0 0,0 3-102 0 0,1 3 92 0 0,-1 1-95 0 0,0 1-39 0 0,0 1 93 0 0,0 0-136 0 0,0 1 70 0 0,-1 0 14 0 0,0 1-81 0 0,0 0 74 0 0,0 0 12 0 0,0-1-68 0 0,0-1 88 0 0,0-1-8 0 0,0-2-100 0 0,0-2 14 0 0,1-1-476 0 0,-1-2 66 0 0,-1-4-227 0 0,1-2 71 0 0,-1-3-1108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0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1016 0 0,'0'0'14218'0'0,"-3"24"-13531"0"0,-1 11-471 0 0,-8 99 508 0 0,-19 247 1276 0 0,29-366-1793 0 0,3-30-198 0 0,4-31-91 0 0,4 3 30 0 0,18-53 1 0 0,-20 76 51 0 0,0 1 0 0 0,2 0 1 0 0,0 0-1 0 0,22-33 0 0 0,-25 45 21 0 0,-1 1-1 0 0,1 0 0 0 0,0 0 0 0 0,1 0 0 0 0,-1 1 0 0 0,1 0 1 0 0,0 0-1 0 0,8-4 0 0 0,-11 7-2 0 0,0 0 0 0 0,-1 1 0 0 0,1-1 0 0 0,0 1 0 0 0,0-1 0 0 0,0 1 0 0 0,0 1 0 0 0,0-1 0 0 0,0 0 0 0 0,0 1-1 0 0,1 0 1 0 0,-1 0 0 0 0,0 0 0 0 0,0 0 0 0 0,0 1 0 0 0,0 0 0 0 0,0 0 0 0 0,6 2 0 0 0,-8-2-15 0 0,0-1-1 0 0,0 1 1 0 0,-1 0 0 0 0,1 0-1 0 0,-1 0 1 0 0,1 1 0 0 0,-1-1-1 0 0,1 0 1 0 0,-1 0 0 0 0,0 1-1 0 0,0-1 1 0 0,0 1-1 0 0,0-1 1 0 0,0 1 0 0 0,0 0-1 0 0,0-1 1 0 0,0 1 0 0 0,0 0-1 0 0,0 3 1 0 0,0-2 11 0 0,-1 1 0 0 0,1 0 0 0 0,-1 0-1 0 0,0-1 1 0 0,0 1 0 0 0,-1 0 0 0 0,1-1 0 0 0,-1 1 0 0 0,-1 5 0 0 0,-2 1 30 0 0,0 1-1 0 0,0-2 1 0 0,-1 1 0 0 0,0 0 0 0 0,-12 16 0 0 0,12-21-45 0 0,1 1 1 0 0,0 0 0 0 0,0 0-1 0 0,1 1 1 0 0,0-1-1 0 0,-4 11 1 0 0,6-15-4 0 0,1 0 0 0 0,-1 0-1 0 0,1 0 1 0 0,0 1 0 0 0,-1-1 0 0 0,1 0 0 0 0,0 0 0 0 0,0 1 0 0 0,1-1-1 0 0,-1 0 1 0 0,0 0 0 0 0,1 1 0 0 0,-1-1 0 0 0,1 0 0 0 0,0 0-1 0 0,0 0 1 0 0,0 0 0 0 0,0 0 0 0 0,0 0 0 0 0,0 0 0 0 0,1 0 0 0 0,-1 0-1 0 0,3 2 1 0 0,68 52 367 0 0,-71-55-338 0 0,0-1 0 0 0,-1 1 0 0 0,1 0 0 0 0,0 0-1 0 0,-1 0 1 0 0,1 0 0 0 0,0 0 0 0 0,-1 0 0 0 0,1 0 0 0 0,-1 0 0 0 0,0 0 0 0 0,1 0 0 0 0,-1 0-1 0 0,0 0 1 0 0,0 0 0 0 0,1 0 0 0 0,-1 0 0 0 0,0 0 0 0 0,0 1 0 0 0,0-1 0 0 0,0 0 0 0 0,-1 0 0 0 0,1 0-1 0 0,0 0 1 0 0,0 0 0 0 0,-1 0 0 0 0,1 0 0 0 0,0 0 0 0 0,-1 0 0 0 0,1 0 0 0 0,-1 0 0 0 0,0 0-1 0 0,1 0 1 0 0,-1 0 0 0 0,0 0 0 0 0,1 0 0 0 0,-1-1 0 0 0,0 1 0 0 0,0 0 0 0 0,-1 0 0 0 0,-5 6 25 0 0,0-1 0 0 0,-1 0 1 0 0,-14 8-1 0 0,13-8 15 0 0,-21 13 76 0 0,-45 23 0 0 0,64-37-257 0 0,0 0 0 0 0,-1-1 0 0 0,0 0 0 0 0,0-1 0 0 0,0 0 0 0 0,0 0 0 0 0,-22 0 0 0 0,34-6-1042 0 0,0 0 500 0 0,1-1 0 0 0,0 1 0 0 0,0 0 1 0 0,0 0-1 0 0,0 0 0 0 0,0 0 0 0 0,1 0 0 0 0,-1 0 0 0 0,3-3 0 0 0,15-15-2399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4.9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911.91797"/>
      <inkml:brushProperty name="anchorY" value="-59630.1875"/>
      <inkml:brushProperty name="scaleFactor" value="0.5"/>
    </inkml:brush>
  </inkml:definitions>
  <inkml:trace contextRef="#ctx0" brushRef="#br0">2 10 8338 0 0,'-1'0'683'0'0,"0"-1"-523"0"0,1 2-63 0 0,1 0-72 0 0,0 1 75 0 0,2 0-57 0 0,1 2-2 0 0,1 1 77 0 0,0-1-90 0 0,1 1 57 0 0,1-1 39 0 0,1 0-59 0 0,0-1 22 0 0,1-1 30 0 0,0-1-47 0 0,2 0 34 0 0,-1-2 55 0 0,2-1-82 0 0,0 0 75 0 0,0-2-69 0 0,0 0-177 0 0,1-1-80 0 0,0-1-300 0 0,0 1-322 0 0,0-1 68 0 0,11-6-7379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5.1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137.60938"/>
      <inkml:brushProperty name="anchorY" value="-60636.78906"/>
      <inkml:brushProperty name="scaleFactor" value="0.5"/>
    </inkml:brush>
  </inkml:definitions>
  <inkml:trace contextRef="#ctx0" brushRef="#br0">354 3 9250 0 0,'0'-1'1032'0'0,"-2"0"-476"0"0,-1 1-125 0 0,0 0-199 0 0,0 2-165 0 0,-1 2 70 0 0,-1 3 73 0 0,1 2-45 0 0,-1 3 134 0 0,-1 1-26 0 0,0 3-80 0 0,-2 2 94 0 0,0 2-125 0 0,-2 3-12 0 0,-1 2 38 0 0,-1 4-138 0 0,-2 2 11 0 0,-2 2 84 0 0,0 1-170 0 0,-1 1 109 0 0,0 0 1 0 0,-1 0-114 0 0,0 0 149 0 0,0 0-57 0 0,1-1-85 0 0,1-1 113 0 0,0-2-151 0 0,2 0-77 0 0,0-2-1 0 0,2-3-300 0 0,2-1-145 0 0,0-3-71 0 0,3-1-294 0 0,1-3-89 0 0,2-1-137 0 0,1-3 18 0 0,2 7-6354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6.31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767.875"/>
      <inkml:brushProperty name="anchorY" value="-60392.3125"/>
      <inkml:brushProperty name="scaleFactor" value="0.5"/>
    </inkml:brush>
  </inkml:definitions>
  <inkml:trace contextRef="#ctx0" brushRef="#br0">254 1 7394 0 0,'0'0'0'0'0,"-1"0"152"0"0,-2 2 56 0 0,0 1-119 0 0,-2 3 56 0 0,-1 2 9 0 0,0 2-53 0 0,0 3 36 0 0,-1 2-21 0 0,0 2-50 0 0,0 1 70 0 0,0 2-61 0 0,0 1-19 0 0,-1 2 61 0 0,-1 0-114 0 0,1 2 34 0 0,-1 0 24 0 0,0 0-29 0 0,0 2 20 0 0,0-1 60 0 0,-2 2-73 0 0,1-1 34 0 0,-2 0 18 0 0,0 0-35 0 0,0-1 31 0 0,1-1-66 0 0,-1-2-121 0 0,2-3 13 0 0,0-1-135 0 0,2-4-44 0 0,1-2 24 0 0,1-4-139 0 0,2-2-8 0 0,2-3 89 0 0,1-4-15 0 0,2-3 18 0 0,6-11-5792 0 0,-3 6 5532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6.50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4509.84766"/>
      <inkml:brushProperty name="anchorY" value="-59928.625"/>
      <inkml:brushProperty name="scaleFactor" value="0.5"/>
    </inkml:brush>
  </inkml:definitions>
  <inkml:trace contextRef="#ctx0" brushRef="#br0">28 0 7058 0 0,'0'0'272'0'0,"1"1"-196"0"0,0 0 37 0 0,0 2 71 0 0,1 1-1 0 0,0 2-5 0 0,1 3 92 0 0,-1 1-73 0 0,0 3 26 0 0,0 1 49 0 0,0 3-128 0 0,-1 0 49 0 0,0 2-9 0 0,0 2-94 0 0,-1 0 64 0 0,0 2-32 0 0,-1 1-58 0 0,0 1 64 0 0,-1 1-32 0 0,0 0-75 0 0,0 1 135 0 0,-1 0-109 0 0,-1-1-12 0 0,1-1 50 0 0,0-3-197 0 0,0-1-17 0 0,0-4-23 0 0,0-3-137 0 0,0-2-20 0 0,1-4-22 0 0,-1-2-198 0 0,1-1 6 0 0,-1-3 42 0 0,1-1 14 0 0,-1-1 156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6.67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3460.76172"/>
      <inkml:brushProperty name="anchorY" value="-59401.59375"/>
      <inkml:brushProperty name="scaleFactor" value="0.5"/>
    </inkml:brush>
  </inkml:definitions>
  <inkml:trace contextRef="#ctx0" brushRef="#br0">25 117 6745 0 0,'-2'-1'865'0'0,"-1"0"-655"0"0,-1-1 309 0 0,0 0-165 0 0,-1 0-10 0 0,2 1-79 0 0,-1-1 378 0 0,6 2-346 0 0,1 1 66 0 0,1-1-116 0 0,2 0 30 0 0,1 0 7 0 0,2-1-100 0 0,0 0-17 0 0,2-1 18 0 0,1 0-161 0 0,1-1 55 0 0,0-1-6 0 0,1-1-78 0 0,1 0 117 0 0,0 0-37 0 0,1-1-71 0 0,0 0 80 0 0,1-1-103 0 0,-1 1-73 0 0,0-1-19 0 0,0 1-246 0 0,0 0-179 0 0,-1 1-124 0 0,0-1-382 0 0,-1 0 62 0 0,-1 0 82 0 0,10-6-6399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6.9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4777.51563"/>
      <inkml:brushProperty name="anchorY" value="-60301.0625"/>
      <inkml:brushProperty name="scaleFactor" value="0.5"/>
    </inkml:brush>
  </inkml:definitions>
  <inkml:trace contextRef="#ctx0" brushRef="#br0">2 19 6825 0 0,'0'-1'1129'0'0,"0"-2"-888"0"0,-1 0 217 0 0,1-1-192 0 0,0 0-114 0 0,0 2 64 0 0,0 1 74 0 0,1 1 68 0 0,0 1 73 0 0,2 1 45 0 0,0 2-60 0 0,1 0 71 0 0,0 1-59 0 0,1 3-66 0 0,1 1 36 0 0,0 1-128 0 0,1 3-69 0 0,0 1 33 0 0,0 1-161 0 0,0 2 15 0 0,-1 1 44 0 0,1 2-132 0 0,0-1 87 0 0,-1 1-11 0 0,1 0-74 0 0,-1-1 53 0 0,0-1-131 0 0,-1 0-188 0 0,0-2-73 0 0,-1-2-232 0 0,-1-1-52 0 0,1-3 14 0 0,-1-1-132 0 0,-1-2-39 0 0,-1-1-127 0 0,0-1-38 0 0,0-1 178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7.0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925.0625"/>
      <inkml:brushProperty name="anchorY" value="-61641.48828"/>
      <inkml:brushProperty name="scaleFactor" value="0.5"/>
    </inkml:brush>
  </inkml:definitions>
  <inkml:trace contextRef="#ctx0" brushRef="#br0">7 230 7914 0 0,'-1'-1'416'0'0,"0"0"-9"0"0,-1 0-110 0 0,1 0-174 0 0,0-1 5 0 0,0 1-19 0 0,1 0-24 0 0,1-1 155 0 0,1 0-26 0 0,0-1-3 0 0,2 0 45 0 0,0-1-98 0 0,1-1-7 0 0,1-1 54 0 0,0 0-105 0 0,1 0 32 0 0,1-1 16 0 0,0-1-110 0 0,1-1 42 0 0,1 0 1 0 0,1-2-88 0 0,0 0 93 0 0,2-1-13 0 0,-1 0-52 0 0,1 0 66 0 0,1-1-208 0 0,0 1-109 0 0,0 0-127 0 0,0 0-271 0 0,-1 1-107 0 0,-1 1-105 0 0,-2 2 73 0 0,-1 0 152 0 0,-1 1-314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7.3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183.27344"/>
      <inkml:brushProperty name="anchorY" value="-62418.37109"/>
      <inkml:brushProperty name="scaleFactor" value="0.5"/>
    </inkml:brush>
  </inkml:definitions>
  <inkml:trace contextRef="#ctx0" brushRef="#br0">39 54 6593 0 0,'-1'0'1289'0'0,"-2"0"-1037"0"0,-1 0 203 0 0,-1 1-122 0 0,0 1-88 0 0,0 1-25 0 0,1 0 124 0 0,0 2-88 0 0,1-1 41 0 0,0 0 83 0 0,2 1-100 0 0,1-1 492 0 0,1 0-608 0 0,1-1 255 0 0,2 0-65 0 0,1-1-99 0 0,1 0 78 0 0,2-1-64 0 0,1 0-143 0 0,2-1 88 0 0,2-1-158 0 0,1-1-15 0 0,1-1 102 0 0,2-1-141 0 0,1-2 26 0 0,1 0 84 0 0,1 0-141 0 0,2-1 82 0 0,0 0 21 0 0,1-1-102 0 0,0 1 33 0 0,-1 1-78 0 0,0-1-243 0 0,-2 1-56 0 0,0 1-237 0 0,-2 0-229 0 0,-2 1-67 0 0,0 0-418 0 0,-1 1 139 0 0,9 0-7083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8.7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8585.69922"/>
      <inkml:brushProperty name="anchorY" value="-63381.37109"/>
      <inkml:brushProperty name="scaleFactor" value="0.5"/>
    </inkml:brush>
  </inkml:definitions>
  <inkml:trace contextRef="#ctx0" brushRef="#br0">9 2 6385 0 0,'0'-1'136'0'0,"1"1"16"0"0,-1 0-120 0 0,1 1 71 0 0,0 1 119 0 0,0 1-25 0 0,0 2 130 0 0,0 2 34 0 0,0 2-49 0 0,-1 3 32 0 0,0 1 0 0 0,-1 2-113 0 0,1 3 70 0 0,-1 0-54 0 0,0 3-52 0 0,0 2 70 0 0,0 1-109 0 0,0 2 4 0 0,0 2 15 0 0,0 0-122 0 0,0 1 7 0 0,-1 0 30 0 0,1 0-100 0 0,0-1 40 0 0,0 0 22 0 0,0-2-94 0 0,1-1-26 0 0,0-3-14 0 0,0-2-162 0 0,0-2 52 0 0,0-2-35 0 0,1-4-127 0 0,-1-1 74 0 0,1-4-150 0 0,0-1 39 0 0,0-3 95 0 0,0-1-154 0 0,-2-6-873 0 0,0-1 965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9.0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560.45703"/>
      <inkml:brushProperty name="anchorY" value="-62908.94922"/>
      <inkml:brushProperty name="scaleFactor" value="0.5"/>
    </inkml:brush>
  </inkml:definitions>
  <inkml:trace contextRef="#ctx0" brushRef="#br0">69 8 6657 0 0,'0'-1'425'0'0,"-1"0"17"0"0,0 0-107 0 0,0-1-52 0 0,0-1 686 0 0,2 4-639 0 0,2 0-100 0 0,0 1 9 0 0,1-1 35 0 0,2 0-146 0 0,1 0 33 0 0,1 0 31 0 0,0-1-117 0 0,3 1 54 0 0,0 1 18 0 0,2-1-74 0 0,0 0 90 0 0,2 0-47 0 0,0 1-70 0 0,1 0 78 0 0,0 0-93 0 0,0 0-2 0 0,0 1 112 0 0,1 1-131 0 0,-2 1 62 0 0,1 1 19 0 0,-1 0-74 0 0,-2 1 34 0 0,0 0 53 0 0,-1 1-101 0 0,-2 0 98 0 0,-1 1 7 0 0,-1 4 148 0 0,-3 0-149 0 0,-3 2 25 0 0,-2 0 85 0 0,-3 1-124 0 0,-2-1 69 0 0,-2 1 43 0 0,-3 0-79 0 0,-1 0 46 0 0,-3 1 41 0 0,0 0-116 0 0,-2 0 85 0 0,-1 0 18 0 0,-1 1-100 0 0,0-1 145 0 0,-1 1-73 0 0,-1-1-50 0 0,1 0 138 0 0,-1-1-204 0 0,2 1 44 0 0,0-1 29 0 0,1 0-156 0 0,1 0 57 0 0,1 0 60 0 0,1-1-143 0 0,1 0 102 0 0,1-1-33 0 0,1 0-150 0 0,2-1 44 0 0,1-1-124 0 0,1-2-242 0 0,2-1-22 0 0,1-2-266 0 0,2-2-146 0 0,0-2 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0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 0 0,'0'0'16453'0'0,"11"25"-16096"0"0,2 11-276 0 0,-1-2 0 0 0,25 48 0 0 0,-33-74-421 0 0,25 46 978 0 0,-4-24-6388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9.3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493.57813"/>
      <inkml:brushProperty name="anchorY" value="-62453.05859"/>
      <inkml:brushProperty name="scaleFactor" value="0.5"/>
    </inkml:brush>
  </inkml:definitions>
  <inkml:trace contextRef="#ctx0" brushRef="#br0">12 74 10290 0 0,'-1'-1'2225'0'0,"-1"-1"-1495"0"0,0 0-151 0 0,-1 0-365 0 0,1 1-236 0 0,1 0 34 0 0,1 2 56 0 0,1 0-100 0 0,3 0 119 0 0,1-1-7 0 0,1 0-71 0 0,3-1 119 0 0,0-1-130 0 0,3-1 2 0 0,0-1 100 0 0,1-1-128 0 0,1-1 60 0 0,0 1 37 0 0,0 0-116 0 0,-1 1 66 0 0,1-1 42 0 0,-2 1-107 0 0,1 0 72 0 0,-1 1-42 0 0,0 0-204 0 0,-1 1-34 0 0,0 0-285 0 0,0 0-232 0 0,-1 1-206 0 0,0 0-345 0 0,0 0-190 0 0,-1-1 310 0 0,-1 1-2201 0 0,0 0 19 0 0,-1 0 2857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31.2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782.01563"/>
      <inkml:brushProperty name="anchorY" value="-63395.5"/>
      <inkml:brushProperty name="scaleFactor" value="0.5"/>
    </inkml:brush>
  </inkml:definitions>
  <inkml:trace contextRef="#ctx0" brushRef="#br0">8 8 4585 0 0,'0'0'1392'0'0,"-1"-1"-1521"0"0,1-1 378 0 0,-1 1-173 0 0,0 0-34 0 0,0 0 46 0 0,0 0 14 0 0,1 1-20 0 0,-1 0 83 0 0,1 0 14 0 0,-1 1 74 0 0,1 2 171 0 0,-1 0 4 0 0,2 2 88 0 0,-1 2 33 0 0,-1 2-125 0 0,1 2-6 0 0,0 2-12 0 0,0 3-145 0 0,0 1 21 0 0,0 2-34 0 0,0 3-128 0 0,0 1 62 0 0,0 2-110 0 0,0 1-46 0 0,0 1 64 0 0,0 0-100 0 0,1 1 19 0 0,-1-1 67 0 0,1 0-144 0 0,0-1 45 0 0,0-1 30 0 0,0 0-191 0 0,0-2-17 0 0,0-1-117 0 0,0-2-220 0 0,1-3-4 0 0,-1-1-121 0 0,1-4-72 0 0,0-2 106 0 0,-1-4-40 0 0,1-2 190 0 0,0-2 183 0 0,0-3 42 0 0,0-3 104 0 0,3-10-5156 0 0,-3 6 5088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31.5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8820.88672"/>
      <inkml:brushProperty name="anchorY" value="-64921.16406"/>
      <inkml:brushProperty name="scaleFactor" value="0.5"/>
    </inkml:brush>
  </inkml:definitions>
  <inkml:trace contextRef="#ctx0" brushRef="#br0">78 13 6921 0 0,'0'-1'561'0'0,"0"-1"-85"0"0,1 0-163 0 0,-1 0-70 0 0,1 0-107 0 0,0 0 7 0 0,1 1 70 0 0,0 0-62 0 0,1 1 41 0 0,1 1-11 0 0,1 0-72 0 0,1 0 69 0 0,0 2-53 0 0,1-1-50 0 0,0 1 89 0 0,1 0-115 0 0,1 0 35 0 0,-1 1 44 0 0,1 0-109 0 0,0 0 44 0 0,0 0 11 0 0,0 1-99 0 0,-1-1 68 0 0,0 1 13 0 0,0 0-90 0 0,-1 0 105 0 0,-1 0-62 0 0,0 0-18 0 0,-2 0 72 0 0,0 1-81 0 0,-2 0 17 0 0,-1 1 60 0 0,-1 1-95 0 0,-1 1 40 0 0,-2 0 52 0 0,-2 0-120 0 0,0 1 85 0 0,-1 0 19 0 0,0 0-81 0 0,-2 0 74 0 0,1-1-14 0 0,-1 0-71 0 0,0-1 116 0 0,1 0-66 0 0,0-1-15 0 0,1-1 81 0 0,0-1-83 0 0,2-1 18 0 0,1-1 50 0 0,1-1-82 0 0,1 0 36 0 0,0-1 53 0 0,2 0-102 0 0,0 0 90 0 0,2 1 19 0 0,0-1-108 0 0,1 1 147 0 0,1 0-64 0 0,-1 1-82 0 0,2-1 129 0 0,-1 2-100 0 0,1-1 31 0 0,0 1 142 0 0,1 1-90 0 0,0 0 53 0 0,0 0 82 0 0,0 1-99 0 0,1 1 81 0 0,-1 0 14 0 0,-1 0-60 0 0,0 0 39 0 0,0 0 34 0 0,-2 1-38 0 0,0-1 107 0 0,-2 1-30 0 0,-1-1 22 0 0,-1 1 82 0 0,-1 0-79 0 0,-1 0 37 0 0,-2 1 56 0 0,-1 1-168 0 0,-2 0 52 0 0,-2 0-2 0 0,0 1-146 0 0,-2-1 53 0 0,-1 1-42 0 0,-1-1-106 0 0,-1 1 96 0 0,0-1 30 0 0,-1 0-168 0 0,-1-1 148 0 0,1-2-143 0 0,1 0-53 0 0,0-2 172 0 0,1-1-124 0 0,1-2 32 0 0,1-1 22 0 0,1-1-197 0 0,1-2-64 0 0,2-1-150 0 0,0-1-309 0 0,2 0-113 0 0,1-2-162 0 0,1 0-231 0 0,0-1 10 0 0,2-1-146 0 0,2 1-9 0 0,0-1 377 0 0,4-8-5668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33.4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733.68359"/>
      <inkml:brushProperty name="anchorY" value="-64333.53125"/>
      <inkml:brushProperty name="scaleFactor" value="0.5"/>
    </inkml:brush>
  </inkml:definitions>
  <inkml:trace contextRef="#ctx0" brushRef="#br0">438 26 5713 0 0,'0'0'0'0'0,"0"-1"272"0"0,0-2-196 0 0,1-1-18 0 0,-1 0 76 0 0,0 0-43 0 0,1 1 117 0 0,-1-4 1786 0 0,-1 8-1683 0 0,0 1 7 0 0,-1 0 81 0 0,0 3-83 0 0,-1 0 56 0 0,-1 2 31 0 0,-1 2-112 0 0,0 1 45 0 0,-1 1 20 0 0,-1 1-112 0 0,-1 1 91 0 0,1 1-3 0 0,-1 1-94 0 0,-1 1 88 0 0,0 1-77 0 0,0 1-71 0 0,-1 1 122 0 0,0 1-146 0 0,-1 1 54 0 0,-1 1 30 0 0,-1 2-134 0 0,0 1 41 0 0,-2 1 11 0 0,-1 1-101 0 0,0 2 49 0 0,-1 0-37 0 0,0 2-95 0 0,-1-1 64 0 0,1 1 21 0 0,-1 1-101 0 0,0-1 145 0 0,0 0-129 0 0,0-1-25 0 0,1-2 137 0 0,1-1-149 0 0,1-3 66 0 0,2-2-1 0 0,3-3-152 0 0,1-1-95 0 0,2-2-168 0 0,2-3-339 0 0,2-2-201 0 0,1-2-263 0 0,3-2-302 0 0,1-2 10 0 0,3-2 282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39.9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299.16797"/>
      <inkml:brushProperty name="anchorY" value="-64108.62109"/>
      <inkml:brushProperty name="scaleFactor" value="0.5"/>
    </inkml:brush>
  </inkml:definitions>
  <inkml:trace contextRef="#ctx0" brushRef="#br0">334 24 6145 0 0,'0'0'192'0'0,"-1"-2"0"0"0,0 0-56 0 0,0 0 44 0 0,0-1-25 0 0,0 1-3 0 0,0 0 104 0 0,0 1-21 0 0,-1-1 96 0 0,1 1 79 0 0,-1-1-16 0 0,1 1 107 0 0,0 0-63 0 0,-1 0-14 0 0,1 0-41 0 0,0 0-95 0 0,-1 1 78 0 0,0 1-142 0 0,-1-1 50 0 0,0 2 18 0 0,0 0-103 0 0,-1 0 89 0 0,0 2-86 0 0,-1 0-14 0 0,-1 2 78 0 0,-1 1-110 0 0,-4 5 230 0 0,-1 1-395 0 0,-1 3 122 0 0,-1 2 18 0 0,-1 1-139 0 0,-1 1 146 0 0,0 2-94 0 0,0 1 48 0 0,-1 1 24 0 0,1 0-16 0 0,-1 1 128 0 0,1 2-91 0 0,1-1 80 0 0,0 1 62 0 0,1 0-91 0 0,1-1 107 0 0,2-2-97 0 0,2-1-45 0 0,1-2-45 0 0,2-2-22 0 0,2-2-56 0 0,2-1-44 0 0,2-1 74 0 0,1 0-121 0 0,3-1 148 0 0,1 0-35 0 0,1-1-90 0 0,5 3 68 0 0,1-1-119 0 0,2-1 88 0 0,0-1-253 0 0,2-1-142 0 0,-1-3-168 0 0,1-1-357 0 0,0-1-68 0 0,1-2-77 0 0,0-1-208 0 0,0-1 30 0 0,0-1 5 0 0,0-2 231 0 0,0 0 57 0 0,-1-1-3716 0 0,-3-1 3804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2.7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211.26172"/>
      <inkml:brushProperty name="anchorY" value="-63741.90234"/>
      <inkml:brushProperty name="scaleFactor" value="0.5"/>
    </inkml:brush>
  </inkml:definitions>
  <inkml:trace contextRef="#ctx0" brushRef="#br0">0 6 5953 0 0,'0'0'0'0'0,"1"-1"120"0"0,-1-1-74 0 0,1 0-17 0 0,1 1 19 0 0,-1 1 55 0 0,1 1-26 0 0,-1 1 87 0 0,1 2 52 0 0,0 1-11 0 0,1 1 114 0 0,0 2-29 0 0,0 1 14 0 0,1 1 74 0 0,0 2-104 0 0,1 1 34 0 0,0 3 16 0 0,0 0-111 0 0,1 3 6 0 0,0 1-26 0 0,0 1-110 0 0,1 1 10 0 0,0 0 9 0 0,-1 0-112 0 0,1-1 70 0 0,1-1-15 0 0,-1-1-83 0 0,0 0 110 0 0,0-3-120 0 0,0 0 45 0 0,-1-1 52 0 0,1-2-84 0 0,-1-1 47 0 0,0-1 41 0 0,0-2-78 0 0,-1 0 17 0 0,-1-1 3 0 0,0-1-126 0 0,-2 0 17 0 0,0-2-76 0 0,-1 0-162 0 0,-1-1-34 0 0,0-1-255 0 0,-2 0-145 0 0,-1-1 126 0 0,0-1 44 0 0,-2-1 107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2.9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376.9375"/>
      <inkml:brushProperty name="anchorY" value="-65202.19922"/>
      <inkml:brushProperty name="scaleFactor" value="0.5"/>
    </inkml:brush>
  </inkml:definitions>
  <inkml:trace contextRef="#ctx0" brushRef="#br0">9 379 7226 0 0,'-2'-1'1424'0'0,"1"0"-1087"0"0,-1 0-115 0 0,0 1-230 0 0,1-1 22 0 0,1 0 10 0 0,0 0-41 0 0,1 0 162 0 0,1-1 19 0 0,2 0 96 0 0,0-2 67 0 0,2-2-48 0 0,1-1 32 0 0,1-1-111 0 0,2-2 21 0 0,0-2-114 0 0,2-1 27 0 0,1-2-88 0 0,1-1-45 0 0,1-1 120 0 0,1-1-143 0 0,0-1 82 0 0,1 0 21 0 0,1-1-101 0 0,0 0 43 0 0,0 1 40 0 0,-1-1-100 0 0,0 1 62 0 0,0 0 16 0 0,-1 2-100 0 0,-1 2 98 0 0,-1 1-117 0 0,-2 2-106 0 0,-1 3-37 0 0,-2 1-207 0 0,-2 2-44 0 0,-2 3-3 0 0,-1 0-162 0 0,-16 13-2465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3.1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713.44922"/>
      <inkml:brushProperty name="anchorY" value="-65861.30469"/>
      <inkml:brushProperty name="scaleFactor" value="0.5"/>
    </inkml:brush>
  </inkml:definitions>
  <inkml:trace contextRef="#ctx0" brushRef="#br0">11 124 9746 0 0,'-1'-1'1168'0'0,"-1"0"-429"0"0,-1-1-419 0 0,1 0-102 0 0,0-1-153 0 0,2 0-37 0 0,2 0 125 0 0,2 0-25 0 0,3-1 219 0 0,3 0 9 0 0,2-1 76 0 0,1 0-9 0 0,3 0-112 0 0,2-2 90 0 0,1-1-182 0 0,2 1-6 0 0,2-2 5 0 0,1 1-152 0 0,0 0 14 0 0,1 1 44 0 0,1 0-141 0 0,-1 1 108 0 0,1 1-65 0 0,-2 1-28 0 0,1 1-48 0 0,-1 1-176 0 0,-1 1-96 0 0,0 0-434 0 0,-2 2-172 0 0,0 0-199 0 0,-2 2-408 0 0,-1-1 8 0 0,-2 2 103 0 0,-2-1 181 0 0,-2 1-3949 0 0,-2-1 4089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7.9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263.83203"/>
      <inkml:brushProperty name="anchorY" value="-66774.41406"/>
      <inkml:brushProperty name="scaleFactor" value="0.5"/>
    </inkml:brush>
  </inkml:definitions>
  <inkml:trace contextRef="#ctx0" brushRef="#br0">198 27 6225 0 0,'0'0'0'0'0,"0"0"248"0"0,2-1-196 0 0,1 0-56 0 0,0-1 23 0 0,1 0 25 0 0,0 0-67 0 0,-1 1 51 0 0,1-1 68 0 0,-1 1-104 0 0,0 0 92 0 0,0 0-9 0 0,0 0-63 0 0,-1-1 171 0 0,0 1-24 0 0,1-3 1661 0 0,-3 3-1447 0 0,-1 0 39 0 0,-1 0-31 0 0,0 0-41 0 0,-1 1 10 0 0,0 0 32 0 0,0-1-142 0 0,-1 2 71 0 0,-1-1-83 0 0,0 2-55 0 0,-1 0 107 0 0,0 1-140 0 0,0 2 33 0 0,-1 0 17 0 0,-1 2-104 0 0,-1 2 41 0 0,0 2 31 0 0,-2 1-116 0 0,0 1 84 0 0,-1 3-57 0 0,-1 1-32 0 0,0 1 57 0 0,0 2-40 0 0,0 3 4 0 0,0 1 111 0 0,1 1 4 0 0,1 3 34 0 0,1 0 137 0 0,1 0-110 0 0,2 1 31 0 0,1 1 48 0 0,2-1-175 0 0,2 1 43 0 0,1 0-38 0 0,2-1-137 0 0,2 0 85 0 0,2-2-52 0 0,1-1-63 0 0,2-2 121 0 0,1-2-142 0 0,3-3 25 0 0,1-2 102 0 0,1-4-155 0 0,3-2 60 0 0,0-2 26 0 0,2-4-152 0 0,0-1-46 0 0,0-3-40 0 0,1-2-243 0 0,-1-2-87 0 0,0-3-225 0 0,0-3-207 0 0,-1-1-130 0 0,0-3-257 0 0,-1-1-23 0 0,-1-3 310 0 0,0-1-4790 0 0,-4 3 4335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8.1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0418.36719"/>
      <inkml:brushProperty name="anchorY" value="-68338.53125"/>
      <inkml:brushProperty name="scaleFactor" value="0.5"/>
    </inkml:brush>
  </inkml:definitions>
  <inkml:trace contextRef="#ctx0" brushRef="#br0">3 5 12931 0 0,'-1'0'1784'0'0,"0"1"-1510"0"0,1 0-294 0 0,1 2 60 0 0,1 1 2 0 0,2 1-47 0 0,1 2 112 0 0,2-1 33 0 0,1 1-99 0 0,1-2 92 0 0,2 0-19 0 0,0-2-126 0 0,1 0 160 0 0,1-2-128 0 0,1-1-8 0 0,0-1 114 0 0,1-1-159 0 0,1-1 69 0 0,0-1 24 0 0,1 0-76 0 0,-1 0 53 0 0,1-1-54 0 0,0 0-228 0 0,-1 0-179 0 0,0 0-489 0 0,-1 1-398 0 0,0 0-292 0 0,-1 1-277 0 0,-1 0 474 0 0,9 0-6285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0 260 736 0 0,'0'0'20072'0'0,"18"-30"-19731"0"0,55-96-152 0 0,-69 119-184 0 0,0-1 0 0 0,1 1 0 0 0,0-1 0 0 0,0 1 0 0 0,1 1 0 0 0,0-1 0 0 0,0 1 0 0 0,0 0-1 0 0,13-9 1 0 0,6-4-670 0 0,-20 16 247 0 0,1-1-4341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1.44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1767.90625"/>
      <inkml:brushProperty name="anchorY" value="-69350.61719"/>
      <inkml:brushProperty name="scaleFactor" value="0.5"/>
    </inkml:brush>
  </inkml:definitions>
  <inkml:trace contextRef="#ctx0" brushRef="#br0">14 101 5913 0 0,'0'-1'1233'0'0,"-1"-3"-1261"0"0,0-2 201 0 0,-1-1-134 0 0,1-1 23 0 0,-1-1-59 0 0,1 0 48 0 0,0 1-6 0 0,0 0-45 0 0,1 1 61 0 0,-1 1-10 0 0,1 1-34 0 0,-1 0 59 0 0,1 1-37 0 0,0 0 2 0 0,-1 1 94 0 0,1 1-56 0 0,0 0 2 0 0,0 0 39 0 0,0 2-107 0 0,0-1 14 0 0,0 2 29 0 0,1-1-69 0 0,-1 1 105 0 0,1 0 70 0 0,1 1-119 0 0,0 0 119 0 0,0 1-84 0 0,2 1-59 0 0,0 1 176 0 0,1 2-95 0 0,0 2 33 0 0,0 2 60 0 0,1 2-102 0 0,0 3 33 0 0,0 3 35 0 0,0 3-126 0 0,0 4 30 0 0,-1 2 14 0 0,0 3-74 0 0,-1 4 59 0 0,0 1 0 0 0,-1 4-104 0 0,0 0 70 0 0,0 2-90 0 0,-1-2-61 0 0,0-1 52 0 0,0-2-115 0 0,-1-3 12 0 0,0-2 30 0 0,0-5-60 0 0,0-2 0 0 0,1-4 27 0 0,-1-4-95 0 0,1-4 56 0 0,0-3 54 0 0,1-4-82 0 0,-1-4 160 0 0,0-3-46 0 0,1-4-20 0 0,-1-2 114 0 0,0-3-193 0 0,-1-3-3852 0 0,0-2 1805 0 0,0 2 1749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1.8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892.46484"/>
      <inkml:brushProperty name="anchorY" value="-70898.07031"/>
      <inkml:brushProperty name="scaleFactor" value="0.5"/>
    </inkml:brush>
  </inkml:definitions>
  <inkml:trace contextRef="#ctx0" brushRef="#br0">3 74 7922 0 0,'0'0'0'0'0,"0"-2"408"0"0,-1-4-159 0 0,0-2 83 0 0,1-2-182 0 0,0-1-56 0 0,1 1 65 0 0,2 1-162 0 0,0 1 65 0 0,2 3 12 0 0,1 2-63 0 0,0 1 49 0 0,2 2 40 0 0,1 2-40 0 0,2 2-12 0 0,-1 0-33 0 0,1 1 81 0 0,0 0-46 0 0,-1 0-20 0 0,1 0 54 0 0,-1-1-66 0 0,0 0 12 0 0,0-1 61 0 0,0 0-96 0 0,0 0-5 0 0,-1 0 83 0 0,-1 0-113 0 0,0 0 74 0 0,-1 1 32 0 0,-1 0-112 0 0,-1 1 102 0 0,-1 0-71 0 0,-2 0-26 0 0,0 1 73 0 0,-2 1-147 0 0,0 0 53 0 0,-2 2 18 0 0,-1-1-56 0 0,0 2 38 0 0,-1 0 52 0 0,0 0-52 0 0,-1 0 28 0 0,-1 0 68 0 0,1-1-96 0 0,-1 0 80 0 0,1 0 22 0 0,0-1-100 0 0,1-1 108 0 0,1 0-72 0 0,0-2-16 0 0,1-1 89 0 0,0 0-104 0 0,2-2 71 0 0,0 0 54 0 0,2 0-73 0 0,1 0 64 0 0,0 0 29 0 0,2 1-56 0 0,1-1 21 0 0,1 2 59 0 0,0 0-113 0 0,2 0 74 0 0,0 1-43 0 0,1 0-74 0 0,0 1 106 0 0,0 1-101 0 0,0-1 40 0 0,0 0 34 0 0,-1 1-96 0 0,0 1 69 0 0,-2-1 14 0 0,0 0-43 0 0,-1 1 63 0 0,-1-1-9 0 0,0 1-25 0 0,-2 0 85 0 0,0 1 12 0 0,-2 0 27 0 0,-1 0 64 0 0,-2 1-44 0 0,-1 1-47 0 0,-1 1 89 0 0,-2 1-133 0 0,-1 1 2 0 0,-2 1 108 0 0,-1 1-158 0 0,-2 0 144 0 0,-1 2 68 0 0,-1-1-85 0 0,-1 1 101 0 0,-1 0-38 0 0,1-2-109 0 0,0 0 71 0 0,0-2-112 0 0,2-3-18 0 0,0-1 67 0 0,1-3-109 0 0,2-2 61 0 0,0-2 8 0 0,2-3-60 0 0,1-1-46 0 0,2-2 12 0 0,0-2-216 0 0,3-2 13 0 0,0-2-82 0 0,2-1-174 0 0,1-2 15 0 0,2-1-158 0 0,1-1-48 0 0,2-2 51 0 0,1 0-54 0 0,1-2 145 0 0,1-1 128 0 0,2 0 16 0 0,0 0-4722 0 0,-2 3 3096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2.0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031.90234"/>
      <inkml:brushProperty name="anchorY" value="-72280.00781"/>
      <inkml:brushProperty name="scaleFactor" value="0.5"/>
    </inkml:brush>
  </inkml:definitions>
  <inkml:trace contextRef="#ctx0" brushRef="#br0">8 16 8994 0 0,'-1'-2'816'0'0,"-1"0"-196"0"0,0-2-317 0 0,0 0-155 0 0,1 2-24 0 0,2 1-135 0 0,0 2 65 0 0,2 2 66 0 0,1 3-40 0 0,2 1 74 0 0,1 2 10 0 0,2 2-65 0 0,0 2 51 0 0,1 0-93 0 0,1 0 7 0 0,0 1 41 0 0,0 1-71 0 0,0-1 59 0 0,0 1 10 0 0,1 0-87 0 0,-1-1 18 0 0,0-1 57 0 0,-1 0-123 0 0,0-1 11 0 0,0-1-73 0 0,0-1-208 0 0,-2 0-105 0 0,0-2-108 0 0,-1-1-240 0 0,-1-1 18 0 0,-1-1-45 0 0,-1-1 103 0 0,-2-1 193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2.1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5258.87109"/>
      <inkml:brushProperty name="anchorY" value="-73550.83594"/>
      <inkml:brushProperty name="scaleFactor" value="0.5"/>
    </inkml:brush>
  </inkml:definitions>
  <inkml:trace contextRef="#ctx0" brushRef="#br0">3 305 8594 0 0,'0'0'0'0'0,"0"-2"648"0"0,-1-2-112 0 0,0-1-164 0 0,1-2-184 0 0,0 0-66 0 0,1 0 15 0 0,1-2-104 0 0,1 1 55 0 0,2-2 55 0 0,1 0-55 0 0,1-1 133 0 0,1-1 38 0 0,0 0-99 0 0,1-1 103 0 0,1-1-144 0 0,0 0-25 0 0,-1-2 116 0 0,1 1-108 0 0,0 0 26 0 0,0 1 22 0 0,1 0-94 0 0,0 0 9 0 0,-1 1 22 0 0,1 1-86 0 0,-1 1 35 0 0,-1 1-60 0 0,0 2-228 0 0,-1 1-21 0 0,-1 3-301 0 0,-1 0-171 0 0,-2 2-57 0 0,-1 1-187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2.37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477.67578"/>
      <inkml:brushProperty name="anchorY" value="-74272.21875"/>
      <inkml:brushProperty name="scaleFactor" value="0.5"/>
    </inkml:brush>
  </inkml:definitions>
  <inkml:trace contextRef="#ctx0" brushRef="#br0">4 243 8970 0 0,'-1'-2'2312'0'0,"0"-2"-1726"0"0,-1-3 73 0 0,2-2-389 0 0,2-1-50 0 0,2 0-214 0 0,2 1 83 0 0,4 1 36 0 0,2 0-155 0 0,3 0 181 0 0,2 0-67 0 0,2 0-35 0 0,2-1 155 0 0,2 0-132 0 0,2-1 35 0 0,0 0 55 0 0,1 0-122 0 0,0-1 67 0 0,1 0-4 0 0,-1 1-95 0 0,2 0 94 0 0,-1 0-12 0 0,1 2-109 0 0,-1 0 63 0 0,-1 1-239 0 0,-2 1-149 0 0,0 0-81 0 0,-1 2-307 0 0,-1 0-246 0 0,-1 1-242 0 0,0 1-131 0 0,-1 1 7 0 0,1-1-4534 0 0,-5 1 4258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4.0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102.01172"/>
      <inkml:brushProperty name="anchorY" value="-75045.0625"/>
      <inkml:brushProperty name="scaleFactor" value="0.5"/>
    </inkml:brush>
  </inkml:definitions>
  <inkml:trace contextRef="#ctx0" brushRef="#br0">40 99 3353 0 0,'-1'0'1280'0'0,"-2"-1"-438"0"0,-1-2-548 0 0,0 0 46 0 0,-1-1-193 0 0,1 0-6 0 0,0-1-83 0 0,1 0 7 0 0,0 0 11 0 0,1-1-72 0 0,0 0 31 0 0,0-1 25 0 0,1 1-38 0 0,1-1 24 0 0,-1 1 48 0 0,1-1-42 0 0,0 1 63 0 0,0 1 57 0 0,0 1-24 0 0,0 0 88 0 0,0 2 15 0 0,1 0 341 0 0,-2 2-460 0 0,1 2 134 0 0,0 0-64 0 0,0 2 53 0 0,0 2 73 0 0,1 1-132 0 0,-1 2 81 0 0,1 3 12 0 0,1 1-91 0 0,-1 1 86 0 0,2 3-130 0 0,0 2 46 0 0,1 1 57 0 0,0 3-141 0 0,2 0 46 0 0,-1 3-37 0 0,2 1-106 0 0,-1 1 47 0 0,1 1-20 0 0,0 1-64 0 0,0 1 48 0 0,-1 0 10 0 0,0 0-42 0 0,0-1-12 0 0,0-2-92 0 0,-2-1-14 0 0,1-1 35 0 0,-2-3-63 0 0,0-2 28 0 0,0-2-10 0 0,-2-2-91 0 0,0-2 26 0 0,0-3 81 0 0,-2-3-102 0 0,1-2 25 0 0,-1-3-73 0 0,0-2-188 0 0,-2-7-685 0 0,2-1 460 0 0,-1-3 176 0 0,0-3 99 0 0,0-2 138 0 0,0-2 173 0 0,0-2-23 0 0,0-2 24 0 0,0-1 40 0 0,0 0-142 0 0,0-2-602 0 0,0 0-2607 0 0,0 4 1569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4.3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159.10156"/>
      <inkml:brushProperty name="anchorY" value="-76399.57813"/>
      <inkml:brushProperty name="scaleFactor" value="0.5"/>
    </inkml:brush>
  </inkml:definitions>
  <inkml:trace contextRef="#ctx0" brushRef="#br0">13 136 3057 0 0,'0'-4'2344'0'0,"-1"-5"-1894"0"0,0-4 55 0 0,-1-3-346 0 0,1-1-65 0 0,-1 0 80 0 0,0 2-45 0 0,1 1 101 0 0,-1 3 67 0 0,2 3-98 0 0,-1 2 9 0 0,1 3-23 0 0,0 1-92 0 0,1 1 99 0 0,0 1 59 0 0,1 1-44 0 0,1 0 105 0 0,0 0-84 0 0,2 1-9 0 0,1 0 86 0 0,1 1-132 0 0,1 0 24 0 0,3 0-39 0 0,0 1-106 0 0,2 1 28 0 0,1 1-6 0 0,0-1-60 0 0,1 1 46 0 0,-1 1 40 0 0,1-1-105 0 0,-1 0 100 0 0,0 1-70 0 0,0-1-82 0 0,-1 1 173 0 0,0 0-132 0 0,-1 0 61 0 0,-2 1 78 0 0,0 0-109 0 0,-2 2 104 0 0,-2 0-13 0 0,-1 1-80 0 0,-1 2 46 0 0,-1 1 1 0 0,-3 1-87 0 0,-1 2 149 0 0,-3 3-57 0 0,-1 2-110 0 0,-2 1 110 0 0,-1 3-161 0 0,-2 1 17 0 0,-1 1 141 0 0,-1 1-122 0 0,-1-1 24 0 0,-1-1 69 0 0,-3 4-126 0 0,-1-3 179 0 0,1-1-166 0 0,1-4 118 0 0,1-3-101 0 0,2-4 0 0 0,1-4 102 0 0,2-3-52 0 0,1-3-18 0 0,2-3-57 0 0,1-3-127 0 0,1-2-99 0 0,2-2 54 0 0,2-2-151 0 0,1-3-81 0 0,2-1-30 0 0,1-2-134 0 0,2-1-44 0 0,0-1 143 0 0,2-1 116 0 0,1 0 123 0 0,0 1 111 0 0,1-2-4375 0 0,-2 4 2851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4.4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250.98047"/>
      <inkml:brushProperty name="anchorY" value="-77744.05469"/>
      <inkml:brushProperty name="scaleFactor" value="0.5"/>
    </inkml:brush>
  </inkml:definitions>
  <inkml:trace contextRef="#ctx0" brushRef="#br0">1 81 7490 0 0,'0'-1'917'0'0,"0"-1"-599"0"0,2 1-112 0 0,0 0 193 0 0,1 1-108 0 0,1 0 34 0 0,1 0 23 0 0,1 2-129 0 0,1-1 20 0 0,1 0-41 0 0,0 1-96 0 0,2-1 24 0 0,0 0-42 0 0,0 0-48 0 0,1-1 68 0 0,0 0-108 0 0,0-1 32 0 0,0 0 44 0 0,0-1-109 0 0,-1 0 81 0 0,1-1 11 0 0,-1 0-98 0 0,-1-1 23 0 0,1 0-76 0 0,-1-1-151 0 0,-1 0-129 0 0,0-1-88 0 0,-1 0-253 0 0,0 0-82 0 0,-1 0-16 0 0,0-1 70 0 0,-1 1 262 0 0,3-11-5917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4.6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510.60547"/>
      <inkml:brushProperty name="anchorY" value="-78679.99219"/>
      <inkml:brushProperty name="scaleFactor" value="0.5"/>
    </inkml:brush>
  </inkml:definitions>
  <inkml:trace contextRef="#ctx0" brushRef="#br0">21 1 8570 0 0,'-1'0'872'0'0,"-2"1"-224"0"0,0 0-328 0 0,-1 3-78 0 0,1 1-2 0 0,0 2-72 0 0,1 3 89 0 0,1 3-56 0 0,0 1-27 0 0,2 3 83 0 0,-1 1-139 0 0,2 1 14 0 0,-1 2 20 0 0,1 0-124 0 0,1 1 26 0 0,-1 0 44 0 0,1 0-121 0 0,0 0 38 0 0,0 0 31 0 0,1-1-78 0 0,0 0 44 0 0,0-2 4 0 0,1 0-273 0 0,1-1-135 0 0,0-2-463 0 0,1-2-368 0 0,-1-1-83 0 0,1-3 88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6.8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585.94531"/>
      <inkml:brushProperty name="anchorY" value="-80120.05469"/>
      <inkml:brushProperty name="scaleFactor" value="0.5"/>
    </inkml:brush>
  </inkml:definitions>
  <inkml:trace contextRef="#ctx0" brushRef="#br0">183 6 7426 0 0,'0'0'0'0'0,"0"0"88"0"0,-2-1-38 0 0,0-1 40 0 0,0 1-70 0 0,1 0 57 0 0,-1 0-93 0 0,0 2 36 0 0,0 2 108 0 0,1 1-43 0 0,-1 1 142 0 0,0 2 10 0 0,1 3-4 0 0,-1 1 17 0 0,0 2 44 0 0,-1 3-69 0 0,0 1 4 0 0,-1 1 35 0 0,0 2-116 0 0,-1 2 26 0 0,-1 1 6 0 0,0 2-156 0 0,0 1 92 0 0,-1 2-44 0 0,1 2-131 0 0,-1 0 189 0 0,1 1-166 0 0,-2 1 22 0 0,0 0 88 0 0,-1 0-106 0 0,0 0 44 0 0,0-2 14 0 0,1-1-136 0 0,0-2-25 0 0,0-1-84 0 0,1-3-162 0 0,1-2 1 0 0,1-3-52 0 0,1-3-126 0 0,0-4 173 0 0,2-3-22 0 0,0-3 75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1552 0 0,'0'0'20182'0'0,"33"-7"-19926"0"0,104-20-139 0 0,-30 3-472 0 0,-59 8-3013 0 0,-44 14 2933 0 0,9-4-2511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7.0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387.38672"/>
      <inkml:brushProperty name="anchorY" value="-79777.99219"/>
      <inkml:brushProperty name="scaleFactor" value="0.5"/>
    </inkml:brush>
  </inkml:definitions>
  <inkml:trace contextRef="#ctx0" brushRef="#br0">2 0 8986 0 0,'0'0'696'0'0,"-1"2"-252"0"0,0 0-217 0 0,1 3-103 0 0,1 2-45 0 0,0 4-74 0 0,1 2 87 0 0,1 3-31 0 0,0 2-17 0 0,1 3 92 0 0,1 2-102 0 0,-1 1 42 0 0,1 1 61 0 0,-1 0-122 0 0,1 1 39 0 0,-1-1 33 0 0,1 1-107 0 0,-1-1 61 0 0,1 1 17 0 0,-1-2-92 0 0,-1 1 105 0 0,1-1 41 0 0,-2-2-160 0 0,1 0 81 0 0,-1-2-215 0 0,-1-2-158 0 0,0-1 44 0 0,-1-3-258 0 0,-1-2-46 0 0,0-1-56 0 0,-1-3-47 0 0,-1-1 183 0 0,0-3 111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7.1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458.08984"/>
      <inkml:brushProperty name="anchorY" value="-81346.33594"/>
      <inkml:brushProperty name="scaleFactor" value="0.5"/>
    </inkml:brush>
  </inkml:definitions>
  <inkml:trace contextRef="#ctx0" brushRef="#br0">27 132 7834 0 0,'0'0'0'0'0,"-1"0"496"0"0,-2-2-75 0 0,-2 1 22 0 0,0-1-95 0 0,0 0-135 0 0,1 1-59 0 0,2 0-25 0 0,1 1-80 0 0,1 0 93 0 0,3 1 23 0 0,0 0-61 0 0,3 0 80 0 0,0-1-52 0 0,2 1-58 0 0,1-2 110 0 0,1 0-159 0 0,1-1 58 0 0,0-1-2 0 0,2-1-97 0 0,0 0 67 0 0,1-1 13 0 0,-1-2-62 0 0,2 1 50 0 0,-1-1-44 0 0,1-1-165 0 0,0 0-112 0 0,1 0-233 0 0,-1-1-286 0 0,1-1 4 0 0,-1 0 42 0 0,0-2 112 0 0,0 1-4894 0 0,-3 1 3846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7.4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731.19531"/>
      <inkml:brushProperty name="anchorY" value="-82231.27344"/>
      <inkml:brushProperty name="scaleFactor" value="0.5"/>
    </inkml:brush>
  </inkml:definitions>
  <inkml:trace contextRef="#ctx0" brushRef="#br0">253 19 8578 0 0,'0'0'0'0'0,"0"-1"592"0"0,-1-3-9 0 0,0 0-269 0 0,1-1-119 0 0,-1 2-20 0 0,1 2-111 0 0,-1 2 77 0 0,1 4 74 0 0,0 3-31 0 0,-1 2 111 0 0,0 3 46 0 0,-1 2-82 0 0,-2 2 116 0 0,0 3-73 0 0,-2 2-70 0 0,-2 2 59 0 0,0 3-164 0 0,-2 3 17 0 0,-2 3 63 0 0,0 4-119 0 0,-2 2 18 0 0,0 2 30 0 0,-1 3-125 0 0,0 1 37 0 0,0 0 31 0 0,0 1-135 0 0,1 0 116 0 0,1-2-151 0 0,1-1-144 0 0,1-2-55 0 0,2-1-347 0 0,0-2-175 0 0,2-2-217 0 0,1-3-240 0 0,1-3 128 0 0,2-2 2 0 0,1-3-4460 0 0,1-5 4167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4.51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462.89453"/>
      <inkml:brushProperty name="anchorY" value="-82142.80469"/>
      <inkml:brushProperty name="scaleFactor" value="0.5"/>
    </inkml:brush>
  </inkml:definitions>
  <inkml:trace contextRef="#ctx0" brushRef="#br0">308 3 5417 0 0,'0'-1'296'0'0,"-1"1"-252"0"0,0 0-21 0 0,0-1 37 0 0,-1 1-17 0 0,0 0-15 0 0,0 0 90 0 0,-1 1 21 0 0,0-1 26 0 0,0 1 111 0 0,-1-1-56 0 0,1 0 43 0 0,-1 1 56 0 0,0-1-72 0 0,0 0 25 0 0,-1 1 48 0 0,1 0-119 0 0,-1 0 38 0 0,0 0-15 0 0,0 1-112 0 0,0 0 60 0 0,-2 1 32 0 0,1 1-152 0 0,-2 1 104 0 0,-3 4-64 0 0,0 1 53 0 0,-2 1-51 0 0,0 2 43 0 0,0 1 43 0 0,0 1-49 0 0,0 2 65 0 0,0 0 47 0 0,0 2-78 0 0,0 1 75 0 0,0 1-4 0 0,1 1-73 0 0,0 1 98 0 0,0 1-69 0 0,1 0-34 0 0,2 1 56 0 0,0-1-142 0 0,3 0 14 0 0,0 0 64 0 0,3-2-155 0 0,2 0 85 0 0,0-1-1 0 0,3-1-115 0 0,1-1 101 0 0,2-2 22 0 0,2 0-101 0 0,1-2 110 0 0,2-1-16 0 0,1-2-181 0 0,1-2 84 0 0,1-1-185 0 0,1-2-130 0 0,0-1 104 0 0,0-3-233 0 0,1-1-21 0 0,0-2-48 0 0,0-1-215 0 0,-1-2-131 0 0,1-2-164 0 0,-1-2-48 0 0,0-1 274 0 0,0-2-3740 0 0,-4 1 3118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4.7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378.5"/>
      <inkml:brushProperty name="anchorY" value="-81676.99219"/>
      <inkml:brushProperty name="scaleFactor" value="0.5"/>
    </inkml:brush>
  </inkml:definitions>
  <inkml:trace contextRef="#ctx0" brushRef="#br0">14 0 6401 0 0,'-1'0'841'0'0,"-1"0"-291"0"0,0 0-234 0 0,-1 1-128 0 0,1 1-50 0 0,0 2-20 0 0,0 1 89 0 0,2 1 37 0 0,1 2-14 0 0,0 1 58 0 0,2 0-62 0 0,0 2 21 0 0,2 1 31 0 0,0 1-40 0 0,2 1 33 0 0,0 1 9 0 0,0 1-133 0 0,1 1 11 0 0,-1 0-10 0 0,0 1-116 0 0,0 1 32 0 0,0-1 31 0 0,0 1-88 0 0,0 0 46 0 0,0-1-62 0 0,-1-1-115 0 0,0-1-7 0 0,1 1-633 0 0,0-1 472 0 0,0-3-343 0 0,-2-1-12 0 0,1-3-965 0 0,-1-1 1065 0 0,0-4-172 0 0,-2-1 209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4.9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536.87109"/>
      <inkml:brushProperty name="anchorY" value="-83075.19531"/>
      <inkml:brushProperty name="scaleFactor" value="0.5"/>
    </inkml:brush>
  </inkml:definitions>
  <inkml:trace contextRef="#ctx0" brushRef="#br0">5 300 7714 0 0,'-1'-1'1040'0'0,"-1"-2"-457"0"0,1-1-141 0 0,0-1-258 0 0,1 0-64 0 0,2-1 47 0 0,1 0-59 0 0,2 0 110 0 0,1-1 52 0 0,2-1-66 0 0,2-1 75 0 0,2-2 25 0 0,0-2-62 0 0,2 0 78 0 0,1-2 13 0 0,1-1-77 0 0,0 0 73 0 0,1 0-144 0 0,0-1-25 0 0,1 1 48 0 0,-2 1-144 0 0,0 1 22 0 0,-1 1 45 0 0,-1 2-140 0 0,-1 1 23 0 0,-1 1 64 0 0,-1 2-137 0 0,-1 1 99 0 0,0 0-4 0 0,-2 2-93 0 0,0 0-26 0 0,-2 1-100 0 0,0 1-249 0 0,-2 1-21 0 0,-1 0-137 0 0,-2 1-107 0 0,-9 11-3922 0 0,3-6 3851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5.0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846.4375"/>
      <inkml:brushProperty name="anchorY" value="-83818.32031"/>
      <inkml:brushProperty name="scaleFactor" value="0.5"/>
    </inkml:brush>
  </inkml:definitions>
  <inkml:trace contextRef="#ctx0" brushRef="#br0">12 33 7954 0 0,'-1'0'984'0'0,"-1"0"-401"0"0,-1 0-231 0 0,1 2-211 0 0,0 0-42 0 0,1 1 38 0 0,1 0-71 0 0,1 2 104 0 0,3 0-11 0 0,1-1-50 0 0,3 0 122 0 0,0-1-84 0 0,3 0 18 0 0,1-3 62 0 0,1 0-105 0 0,1-1 35 0 0,1-2 33 0 0,2 0-143 0 0,0-1 34 0 0,1-1 22 0 0,0-1-106 0 0,0 1 61 0 0,1-1 15 0 0,-2 0-118 0 0,0 1 93 0 0,-1 1-88 0 0,-1 0-256 0 0,0 1-97 0 0,-1 0-401 0 0,0 1-412 0 0,-1 0-213 0 0,-1 0 116 0 0,9-1-5144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6.9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203.9375"/>
      <inkml:brushProperty name="anchorY" value="-84801.54688"/>
      <inkml:brushProperty name="scaleFactor" value="0.5"/>
    </inkml:brush>
  </inkml:definitions>
  <inkml:trace contextRef="#ctx0" brushRef="#br0">15 5 4137 0 0,'0'0'0'0'0,"0"-1"240"0"0,-1 0 56 0 0,1 0 12 0 0,-1 0-37 0 0,0 1-23 0 0,0 0 5 0 0,1 2 42 0 0,-1 2 24 0 0,1 2 70 0 0,-1 1-53 0 0,0 3 3 0 0,1 1-10 0 0,-1 2-46 0 0,1 2 12 0 0,-1 3 21 0 0,1 1-64 0 0,-1 3 29 0 0,1 1-66 0 0,-1 1-48 0 0,1 1 19 0 0,0 2-95 0 0,-1-1 6 0 0,1 1 31 0 0,0 0-88 0 0,0 0-1 0 0,-1-1 44 0 0,1-2-92 0 0,0 0 18 0 0,0-3 67 0 0,0-2-88 0 0,0-2 11 0 0,1-3 42 0 0,-1-3-165 0 0,0-3 68 0 0,-1-2-46 0 0,1-2-206 0 0,0-2-34 0 0,-1-10-1969 0 0,0 1 1314 0 0,1-3 96 0 0,1-2 223 0 0,0-3 170 0 0,0-3 251 0 0,0-1 158 0 0,1-2-9 0 0,-1-1-76 0 0,0-1-1024 0 0,0 1-666 0 0,0 4 1839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7.2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182.69531"/>
      <inkml:brushProperty name="anchorY" value="-84095.30469"/>
      <inkml:brushProperty name="scaleFactor" value="0.5"/>
    </inkml:brush>
  </inkml:definitions>
  <inkml:trace contextRef="#ctx0" brushRef="#br0">21 62 3305 0 0,'0'0'0'0'0,"0"-2"400"0"0,-1-3-308 0 0,0-2 153 0 0,0-2 50 0 0,-1 0 24 0 0,0 0 86 0 0,0 2 67 0 0,1 2-49 0 0,0 1 50 0 0,0 2-106 0 0,1 0 432 0 0,1 2-488 0 0,0 1 79 0 0,1 0-76 0 0,1 1 21 0 0,0 0-53 0 0,1 0-99 0 0,1 0 34 0 0,1 1-9 0 0,0-1-150 0 0,1 1 108 0 0,1 0-132 0 0,1 0-49 0 0,1 0 142 0 0,0 0-162 0 0,2-1 89 0 0,-1 0 10 0 0,1-1-80 0 0,0 0 64 0 0,1 0 16 0 0,-1-1-90 0 0,1 0 58 0 0,-1-1-38 0 0,0 0-20 0 0,-1 0 90 0 0,-1 0-18 0 0,-1 0-66 0 0,-2 1 60 0 0,-2 1-96 0 0,-2 1 8 0 0,0 0 106 0 0,-2 1-80 0 0,-2 2 28 0 0,-2 1 41 0 0,-1 1-88 0 0,-2 1 37 0 0,-1 2 42 0 0,-2 0-126 0 0,-1 1 152 0 0,0 1-76 0 0,-2-1-41 0 0,1 0 126 0 0,-1 0-134 0 0,1-1 61 0 0,0-1 47 0 0,1 0-91 0 0,0-1 68 0 0,2 0 34 0 0,1-1-84 0 0,0-1 56 0 0,2 0 29 0 0,2-1-94 0 0,0 0 106 0 0,1 0-52 0 0,2-1-3 0 0,0 1 114 0 0,1-1-43 0 0,1 2-28 0 0,0 0 39 0 0,1 0-107 0 0,1 0 49 0 0,0 0 37 0 0,0 0-87 0 0,2 1 75 0 0,-1-1 4 0 0,0 1-47 0 0,1 0 54 0 0,0 0 48 0 0,0 1-60 0 0,0 1 116 0 0,0 0 13 0 0,-1 0-83 0 0,1 0 179 0 0,-1 0-120 0 0,-1 0 78 0 0,-1-1 129 0 0,-1 0-93 0 0,0 0 84 0 0,-2 0 6 0 0,0 0-85 0 0,-2 0-9 0 0,-1 0-2 0 0,-2 1-126 0 0,0 0 25 0 0,-1 1 4 0 0,-2 0-156 0 0,0 0 157 0 0,-1-1-109 0 0,-1 0-52 0 0,0-1 119 0 0,-1 0-163 0 0,1-2 12 0 0,0-1 115 0 0,1-1-162 0 0,-1 0 52 0 0,1-2-7 0 0,1 0-237 0 0,1-2-62 0 0,0-1-146 0 0,1-1-265 0 0,1-2-51 0 0,0 0-205 0 0,1-2-185 0 0,1-1-66 0 0,1-1-273 0 0,1-1-31 0 0,1-2 156 0 0,2-1 322 0 0,1 0-2784 0 0,-1 2 3589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15.5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472.13672"/>
      <inkml:brushProperty name="anchorY" value="-85772.11719"/>
      <inkml:brushProperty name="scaleFactor" value="0.5"/>
    </inkml:brush>
  </inkml:definitions>
  <inkml:trace contextRef="#ctx0" brushRef="#br0">15 48 2729 0 0,'0'0'0'0'0,"-1"0"336"0"0,-1 0 9 0 0,-1 1-152 0 0,1-1 63 0 0,-1 1 2 0 0,-1-2 1006 0 0,5 0-989 0 0,1 0 100 0 0,0-1 149 0 0,1 0-66 0 0,1 0 137 0 0,0-1-108 0 0,1 0 36 0 0,1 0 92 0 0,-1 1-207 0 0,2-1 103 0 0,-1 0-149 0 0,0 0-111 0 0,0 1 120 0 0,1 0-207 0 0,0 1 21 0 0,0 0-21 0 0,0 1-124 0 0,1 0 24 0 0,-1 0 32 0 0,2 0-108 0 0,-1 0 118 0 0,1 1-104 0 0,0-1 32 0 0,1 0-66 0 0,0 0-115 0 0,1-1 39 0 0,-1 1-610 0 0,1-1-166 0 0,-1-1-436 0 0,1 1-424 0 0,-1-1 23 0 0,0-1 243 0 0,0 0-1978 0 0,-2 1 3502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4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28 128 0 0,'0'0'12143'0'0,"3"-4"-11111"0"0,-2 2-690 0 0,1 1-152 0 0,-1 0-1 0 0,0 0 0 0 0,0 0 0 0 0,0 0 0 0 0,0 0 1 0 0,-1 0-1 0 0,1 0 0 0 0,0-1 0 0 0,0 1 0 0 0,-1 0 1 0 0,1-1-1 0 0,-1 1 0 0 0,1-3 0 0 0,-6 3 305 0 0,0 1 1 0 0,0-1-1 0 0,-1 1 0 0 0,1 0 0 0 0,0 0 0 0 0,-7 1 1 0 0,1 3-383 0 0,0 0 1 0 0,1 0 0 0 0,0 0-1 0 0,0 1 1 0 0,0 1 0 0 0,1 0-1 0 0,-1 0 1 0 0,-9 10 0 0 0,-6 5 122 0 0,-34 40 1 0 0,45-45-71 0 0,1 0 0 0 0,0 1-1 0 0,2 1 1 0 0,-18 32 0 0 0,24-39-81 0 0,1 0 0 0 0,0 1 0 0 0,0-1 0 0 0,1 1 0 0 0,1 0 0 0 0,0 0 0 0 0,1 0 0 0 0,0 0 0 0 0,1 20 1 0 0,0-28-85 0 0,1 1 0 0 0,0-1 0 0 0,0 0 0 0 0,1 0 1 0 0,-1 1-1 0 0,1-1 0 0 0,0 0 0 0 0,0 0 0 0 0,0-1 0 0 0,0 1 1 0 0,1 0-1 0 0,-1-1 0 0 0,1 0 0 0 0,0 1 0 0 0,0-1 1 0 0,1 0-1 0 0,-1 0 0 0 0,0-1 0 0 0,1 1 0 0 0,0-1 1 0 0,0 0-1 0 0,6 3 0 0 0,0 0-141 0 0,0-1-1 0 0,0-1 1 0 0,0 0 0 0 0,1 0 0 0 0,-1-1-1 0 0,1 0 1 0 0,0-1 0 0 0,12 0 0 0 0,-9-1-313 0 0,70-3-2675 0 0,-77 2 2071 0 0,0-1 0 0 0,0 1 0 0 0,0-1 0 0 0,0 0 0 0 0,9-5 0 0 0,-5-1-1846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1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719.49219"/>
      <inkml:brushProperty name="anchorY" value="-86740.92969"/>
      <inkml:brushProperty name="scaleFactor" value="0.5"/>
    </inkml:brush>
  </inkml:definitions>
  <inkml:trace contextRef="#ctx0" brushRef="#br0">10 13 6737 0 0,'0'0'297'0'0,"-1"-2"-85"0"0,-1 0-42 0 0,0 0-20 0 0,1 0 44 0 0,-1 0-91 0 0,1-1 732 0 0,1 4-735 0 0,0 1 144 0 0,1 1-35 0 0,-1 1-33 0 0,1 2 118 0 0,0 3-140 0 0,0 1 17 0 0,0 3 21 0 0,0 2-124 0 0,0 3 36 0 0,0 2 22 0 0,0 3-114 0 0,1 2 44 0 0,-1 1 10 0 0,0 2-80 0 0,0 2 71 0 0,1 0-5 0 0,-1 1-64 0 0,1 1 59 0 0,-1-1-49 0 0,1 0-42 0 0,-1 0 87 0 0,0-1-132 0 0,0-2-45 0 0,-1-2 20 0 0,0-1-165 0 0,-1-3-21 0 0,0-3-22 0 0,0-2-143 0 0,-1-4 18 0 0,1-3-52 0 0,-1-2-75 0 0,0-4 186 0 0,0-2 107 0 0,0-4-79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3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701.36719"/>
      <inkml:brushProperty name="anchorY" value="-86322.67188"/>
      <inkml:brushProperty name="scaleFactor" value="0.5"/>
    </inkml:brush>
  </inkml:definitions>
  <inkml:trace contextRef="#ctx0" brushRef="#br0">14 8 7898 0 0,'2'-1'1316'0'0,"0"0"-936"0"0,1 0-289 0 0,2 0 21 0 0,2 0-63 0 0,1 0-53 0 0,1 0 152 0 0,2 1-48 0 0,2-1 11 0 0,1 2 86 0 0,0-1-127 0 0,2 1 59 0 0,0 0 55 0 0,1 1-84 0 0,0 1 57 0 0,1 1 49 0 0,-2 1-118 0 0,0 1 76 0 0,-2 1 2 0 0,-1 2-76 0 0,-1 1 127 0 0,-3 2-49 0 0,-1 1-38 0 0,-2 1 88 0 0,-2 3-122 0 0,-2 0 19 0 0,-2 2 57 0 0,-1 1-124 0 0,-2 1 48 0 0,-2 1 11 0 0,-1 1-82 0 0,-2-1 16 0 0,-1 2 49 0 0,-1-1-74 0 0,0 1 117 0 0,-3 0 50 0 0,0-1-104 0 0,-1 1 94 0 0,0-1-66 0 0,-1-1-57 0 0,1-2 64 0 0,0 0-62 0 0,1-2 26 0 0,0-2-110 0 0,0-1 106 0 0,1-2-102 0 0,0-1-8 0 0,1-1 104 0 0,1-2-212 0 0,0-1 0 0 0,1-1 21 0 0,1-2-194 0 0,1 0 82 0 0,1-2-43 0 0,1-1-160 0 0,2-1 18 0 0,0-1-203 0 0,1-8-1979 0 0,4 2 1696 0 0,1-1 204 0 0,1-2 171 0 0,2-2 137 0 0,1-1-4439 0 0,-1 2 3538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6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731.25781"/>
      <inkml:brushProperty name="anchorY" value="-87868.33594"/>
      <inkml:brushProperty name="scaleFactor" value="0.5"/>
    </inkml:brush>
  </inkml:definitions>
  <inkml:trace contextRef="#ctx0" brushRef="#br0">7 9 6657 0 0,'-1'-1'1401'0'0,"0"0"-860"0"0,-1-1-15 0 0,1 0-226 0 0,-1 0-146 0 0,2 1 226 0 0,2 2-85 0 0,0 2 91 0 0,2 1 106 0 0,2 3-124 0 0,0 1 9 0 0,2 2-97 0 0,0 3-156 0 0,0 1 28 0 0,1 1-78 0 0,0 2-24 0 0,0 0 60 0 0,0 2-69 0 0,-1-1 12 0 0,1 0 25 0 0,-1 0-94 0 0,-1 0 28 0 0,1-1 6 0 0,-2-1-126 0 0,1-2-28 0 0,-1-1-26 0 0,-1-1-170 0 0,0-3-22 0 0,-1-1-79 0 0,-1-1-241 0 0,0-2-78 0 0,-1 0-155 0 0,-1-2-30 0 0,0-1 282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8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900.71094"/>
      <inkml:brushProperty name="anchorY" value="-89184.26563"/>
      <inkml:brushProperty name="scaleFactor" value="0.5"/>
    </inkml:brush>
  </inkml:definitions>
  <inkml:trace contextRef="#ctx0" brushRef="#br0">18 286 9834 0 0,'-1'0'1520'0'0,"-2"-1"-671"0"0,-1 0-444 0 0,0 0-204 0 0,0-1-101 0 0,2-1-126 0 0,2 0 130 0 0,3-2 92 0 0,2-2 4 0 0,2-1 87 0 0,2-3 29 0 0,2-1-171 0 0,0-2 102 0 0,2-1-122 0 0,0-1-100 0 0,0 0 119 0 0,1 0-166 0 0,0 0 10 0 0,0 1 86 0 0,-1 0-106 0 0,0 0-21 0 0,0 1-32 0 0,-1 1-231 0 0,-1 1-88 0 0,-1 0-122 0 0,-1 2-189 0 0,-1 0-6 0 0,-2 3-147 0 0,0 0-241 0 0,-1 3 69 0 0,-2 1 61 0 0,-1 2 253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9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9133.52344"/>
      <inkml:brushProperty name="anchorY" value="-89914.41406"/>
      <inkml:brushProperty name="scaleFactor" value="0.5"/>
    </inkml:brush>
  </inkml:definitions>
  <inkml:trace contextRef="#ctx0" brushRef="#br0">0 140 8458 0 0,'2'1'3678'0'0,"1"-1"-3373"0"0,3-1 318 0 0,3 0-113 0 0,2 0 108 0 0,2-2 24 0 0,2-1-122 0 0,2-1-15 0 0,1-1-66 0 0,2-1-176 0 0,0-1 53 0 0,0-1-113 0 0,1 0-106 0 0,-1 0 72 0 0,1-1-171 0 0,-1 1-1 0 0,0-1 78 0 0,0 1-190 0 0,0 1-36 0 0,-2 0-163 0 0,0 1-405 0 0,-1 1-244 0 0,-2 2-328 0 0,0 0-505 0 0,-3 2-229 0 0,0 1 390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0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0569.53125"/>
      <inkml:brushProperty name="anchorY" value="-90790.32813"/>
      <inkml:brushProperty name="scaleFactor" value="0.5"/>
    </inkml:brush>
  </inkml:definitions>
  <inkml:trace contextRef="#ctx0" brushRef="#br0">218 195 6417 0 0,'0'0'0'0'0,"0"-1"336"0"0,-1 0-354 0 0,1-2 35 0 0,0-1 52 0 0,0-1-98 0 0,-1 0 40 0 0,2 0 15 0 0,0 0-43 0 0,0-1 33 0 0,0 0-1 0 0,1 0-38 0 0,0 0 50 0 0,0-1 11 0 0,0 0-76 0 0,0 1 99 0 0,1-1-97 0 0,-1 0-8 0 0,1 1 95 0 0,0-1-98 0 0,0 1 42 0 0,0 0 53 0 0,0 0-92 0 0,-1 0 58 0 0,1 1 57 0 0,-2 0-55 0 0,1 0 106 0 0,-1 1 63 0 0,0 0 4 0 0,-1 0 158 0 0,0 1 44 0 0,0-1-3 0 0,0 0 180 0 0,-1 0-85 0 0,-1-1 34 0 0,1 1 61 0 0,-1 0-141 0 0,0-1 82 0 0,0 2 0 0 0,0 0-97 0 0,0 1 50 0 0,0 0-65 0 0,0 1-161 0 0,-1 1 6 0 0,1 1 4 0 0,0 0-226 0 0,-1 2 168 0 0,-1 3-313 0 0,0 1 274 0 0,0 2-174 0 0,0 3 79 0 0,-1 2 27 0 0,0 2-85 0 0,0 3 48 0 0,-1 3 20 0 0,1 2-72 0 0,-2 3 51 0 0,1 2 2 0 0,-1 1-104 0 0,0 1 115 0 0,-2 1-112 0 0,1 1-15 0 0,-2 0 98 0 0,0 0-194 0 0,0 0 23 0 0,-1 0 6 0 0,1-1-198 0 0,-1-1 20 0 0,1 0-17 0 0,0-2-155 0 0,0-1 16 0 0,1-1-80 0 0,1-2-181 0 0,0-1-74 0 0,0-1-1376 0 0,1-2 1769 0 0,1-4-501 0 0,2-4-4338 0 0,1-4 3879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1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9336.98438"/>
      <inkml:brushProperty name="anchorY" value="-90336.89063"/>
      <inkml:brushProperty name="scaleFactor" value="0.5"/>
    </inkml:brush>
  </inkml:definitions>
  <inkml:trace contextRef="#ctx0" brushRef="#br0">1 13 4113 0 0,'0'-1'3449'0'0,"0"-2"-3548"0"0,0-1 986 0 0,1 1-677 0 0,-1 1 57 0 0,2 2 112 0 0,0 3 64 0 0,1 2 74 0 0,0 5-18 0 0,1 2-144 0 0,0 4 15 0 0,0 2-154 0 0,1 2-103 0 0,0 3 65 0 0,0 0-163 0 0,1 2 34 0 0,-1 1 41 0 0,1 0-130 0 0,1 1 68 0 0,-1 1-6 0 0,1-1-38 0 0,-1 1 4 0 0,0-2 72 0 0,0 0-125 0 0,-2-1 68 0 0,0-1-51 0 0,-1-2-194 0 0,0-2 46 0 0,-2-1-307 0 0,0-2-182 0 0,-1-1-190 0 0,0-1-272 0 0,-1-1 278 0 0,-4 7-6185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3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0456.58594"/>
      <inkml:brushProperty name="anchorY" value="-91902.50781"/>
      <inkml:brushProperty name="scaleFactor" value="0.5"/>
    </inkml:brush>
  </inkml:definitions>
  <inkml:trace contextRef="#ctx0" brushRef="#br0">1 98 5169 0 0,'0'-2'4657'0'0,"1"0"-4453"0"0,0-2 918 0 0,1-1-909 0 0,2 0-28 0 0,0-1 28 0 0,3 1-76 0 0,1 0 143 0 0,2 1-41 0 0,2-1-77 0 0,0 0 74 0 0,3 0-148 0 0,0-1-24 0 0,2 0 86 0 0,0 1-156 0 0,1-1 48 0 0,1 1 28 0 0,-1 1-115 0 0,0 0 73 0 0,-1 1 3 0 0,-1 1-190 0 0,-1 0-8 0 0,0 1-250 0 0,-2 1-267 0 0,0 0-91 0 0,-2 1-387 0 0,0 0-60 0 0,-2 1 304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5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1806.64063"/>
      <inkml:brushProperty name="anchorY" value="-92828.94531"/>
      <inkml:brushProperty name="scaleFactor" value="0.5"/>
    </inkml:brush>
  </inkml:definitions>
  <inkml:trace contextRef="#ctx0" brushRef="#br0">4 41 5857 0 0,'-3'-3'5832'0'0,"3"2"-5666"0"0,0 0-73 0 0,2 0-69 0 0,1 2 55 0 0,3 0 89 0 0,3 0-90 0 0,1 1 73 0 0,2-1-11 0 0,2 0-109 0 0,1 0 89 0 0,1-1 5 0 0,0-1-133 0 0,1 0 89 0 0,-1-1-106 0 0,1 0-66 0 0,0 0 166 0 0,0 0-150 0 0,0-1 11 0 0,0 1-12 0 0,-1-1-217 0 0,-1 0-127 0 0,-2 0-183 0 0,0-1-360 0 0,-2-1-160 0 0,-2 0 42 0 0,-2 0-81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7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135.92969"/>
      <inkml:brushProperty name="anchorY" value="-93792.89844"/>
      <inkml:brushProperty name="scaleFactor" value="0.5"/>
    </inkml:brush>
  </inkml:definitions>
  <inkml:trace contextRef="#ctx0" brushRef="#br0">28 0 9450 0 0,'-1'1'1760'0'0,"-2"-1"-886"0"0,-1 2-298 0 0,-1 1-240 0 0,-1 2-113 0 0,2 1-110 0 0,1 3 126 0 0,2 2 37 0 0,1 3-167 0 0,1 3 133 0 0,2 2-138 0 0,1 2-84 0 0,1 2 142 0 0,0 2-163 0 0,0 2 30 0 0,0 0 37 0 0,0 2-110 0 0,1-1-23 0 0,-1 2-128 0 0,1 4-782 0 0,1 0 306 0 0,-1-2-441 0 0,2-2-219 0 0,-1-4-139 0 0,1-4-4967 0 0,-2-7 4624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1 912 0 0,'0'0'15656'0'0,"4"10"-15007"0"0,8 24-138 0 0,1-1 1 0 0,1 0-1 0 0,2-1 0 0 0,40 58 1 0 0,-54-88-545 0 0,0 0 1 0 0,0 0-1 0 0,0-1 1 0 0,0 1-1 0 0,0-1 1 0 0,0 1-1 0 0,0-1 1 0 0,1 0-1 0 0,-1 0 1 0 0,5 2-1 0 0,5-4-5103 0 0,-9-2 2817 0 0,-3-5-440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9.7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217.10156"/>
      <inkml:brushProperty name="anchorY" value="-95298.86719"/>
      <inkml:brushProperty name="scaleFactor" value="0.5"/>
    </inkml:brush>
  </inkml:definitions>
  <inkml:trace contextRef="#ctx0" brushRef="#br0">340 90 5153 0 0,'0'0'0'0'0,"-1"-2"96"0"0,0-2 47 0 0,-1-1-79 0 0,0-2 119 0 0,0-1 10 0 0,0-1 0 0 0,0 1 185 0 0,1 0-33 0 0,-1 1 58 0 0,1 0 85 0 0,1 2-133 0 0,-1 0 45 0 0,0 1 12 0 0,1 0-92 0 0,0 2 37 0 0,-1-1-42 0 0,1 1 332 0 0,0 3-611 0 0,0-1 81 0 0,0 1-61 0 0,-1 1-44 0 0,1 1 208 0 0,-1 2-138 0 0,0 3 76 0 0,-1 3-27 0 0,-1 4-96 0 0,0 3 37 0 0,-1 5-8 0 0,-1 4-48 0 0,-1 5 33 0 0,-1 2 63 0 0,-1 3-159 0 0,-2 1 70 0 0,0 3-91 0 0,-1 1-175 0 0,-2 1 57 0 0,0 2-218 0 0,-2 0-58 0 0,-1 2 53 0 0,0-1-114 0 0,-1 1 78 0 0,0-2 48 0 0,1-1-51 0 0,-1-2 143 0 0,1-3 81 0 0,1-2 57 0 0,0-3 109 0 0,2-3-69 0 0,0-4-241 0 0,1-3-116 0 0,2-5-23 0 0,2-5-4077 0 0,1-4 3788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9.90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861.58594"/>
      <inkml:brushProperty name="anchorY" value="-95169.84375"/>
      <inkml:brushProperty name="scaleFactor" value="0.5"/>
    </inkml:brush>
  </inkml:definitions>
  <inkml:trace contextRef="#ctx0" brushRef="#br0">18 1 6945 0 0,'0'0'0'0'0,"0"2"913"0"0,-1 5-459 0 0,0 5-148 0 0,1 5-191 0 0,-1 6-113 0 0,0 3 28 0 0,1 4-6 0 0,0 3-59 0 0,0 3 94 0 0,1 0-67 0 0,-1 1 2 0 0,2 1 113 0 0,-1-2-138 0 0,1 0 65 0 0,0-2 26 0 0,-1-2-95 0 0,1-2 68 0 0,-1-1 43 0 0,-1-3-97 0 0,0-2 108 0 0,0-2 31 0 0,-1-2-147 0 0,0-2 133 0 0,-2-2-109 0 0,1-3-185 0 0,-1-1 6 0 0,0-3-381 0 0,-1-2-295 0 0,0-2-146 0 0,-1-2 78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0.0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1818.19531"/>
      <inkml:brushProperty name="anchorY" value="-94825.14063"/>
      <inkml:brushProperty name="scaleFactor" value="0.5"/>
    </inkml:brush>
  </inkml:definitions>
  <inkml:trace contextRef="#ctx0" brushRef="#br0">1 30 6833 0 0,'1'0'2506'0'0,"1"0"-2250"0"0,2 0-141 0 0,2 1 56 0 0,2 0 59 0 0,2 1 0 0 0,1 0 119 0 0,2 1-10 0 0,1-2-139 0 0,1 0 64 0 0,1 0-176 0 0,1-2-11 0 0,0 1 61 0 0,0-2-130 0 0,1 1 1 0 0,-1-1-69 0 0,1-1-360 0 0,-2 0-304 0 0,0-1-415 0 0,0-2-491 0 0,-1 0 226 0 0,0-1-3732 0 0,-4 0 4300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0.2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127.82031"/>
      <inkml:brushProperty name="anchorY" value="-95811"/>
      <inkml:brushProperty name="scaleFactor" value="0.5"/>
    </inkml:brush>
  </inkml:definitions>
  <inkml:trace contextRef="#ctx0" brushRef="#br0">1 0 8514 0 0,'0'0'840'0'0,"0"2"-579"0"0,2 1-123 0 0,1 2-20 0 0,3 2-119 0 0,1 2 21 0 0,2 1 109 0 0,1 0-15 0 0,1 0 105 0 0,1-1 87 0 0,0-1-130 0 0,1-2 76 0 0,-1-2-80 0 0,0-1-82 0 0,1-2 76 0 0,-1 0-142 0 0,0-2-44 0 0,0-1 8 0 0,-1 0-357 0 0,-1-3-126 0 0,0 0-265 0 0,-1-2-353 0 0,0-2-197 0 0,-1-1 30 0 0,0-2-2861 0 0,-2 1 2319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0.3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372.82031"/>
      <inkml:brushProperty name="anchorY" value="-96851.14844"/>
      <inkml:brushProperty name="scaleFactor" value="0.5"/>
    </inkml:brush>
  </inkml:definitions>
  <inkml:trace contextRef="#ctx0" brushRef="#br0">35 1 8466 0 0,'-1'2'1632'0'0,"-2"5"-1045"0"0,-2 2-150 0 0,0 5-338 0 0,-1 3-114 0 0,2 4 126 0 0,0 2-95 0 0,1 3 76 0 0,1 1 56 0 0,1 1-80 0 0,1 1 39 0 0,0 0-22 0 0,1-1-61 0 0,0 1 27 0 0,-1-1 25 0 0,1-1-75 0 0,1 0 71 0 0,-1-2 43 0 0,0-1-171 0 0,0-1 111 0 0,0-3-207 0 0,1-1-178 0 0,-1-1-59 0 0,1-3-443 0 0,0-2-245 0 0,0-2-371 0 0,1-2-46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3.8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348.74219"/>
      <inkml:brushProperty name="anchorY" value="-96394.67188"/>
      <inkml:brushProperty name="scaleFactor" value="0.5"/>
    </inkml:brush>
  </inkml:definitions>
  <inkml:trace contextRef="#ctx0" brushRef="#br0">10 25 5313 0 0,'0'0'296'0'0,"-2"-2"75"0"0,1 0-115 0 0,-1-1-112 0 0,1 0 151 0 0,-1 0-122 0 0,1 1 83 0 0,0-1 15 0 0,1 1-32 0 0,0 1 31 0 0,1-1 29 0 0,-1 1-92 0 0,2 0 57 0 0,-1 1-1 0 0,1 1-58 0 0,0 0 112 0 0,1 2 50 0 0,0 2-114 0 0,1 3 126 0 0,0 2-160 0 0,0 4 9 0 0,1 3-25 0 0,-1 4-75 0 0,1 3 18 0 0,0 3-94 0 0,0 2 62 0 0,0 2-80 0 0,1 2-24 0 0,-2 1 88 0 0,1 0-104 0 0,0 1 89 0 0,-1-1-65 0 0,0-2-36 0 0,0-1 66 0 0,-1-3-90 0 0,-1-2 93 0 0,1-4-10 0 0,-2-1-89 0 0,0-2 151 0 0,0-2-170 0 0,-2-3 183 0 0,1-4-166 0 0,-1-3 68 0 0,0-2 26 0 0,0-3-122 0 0,-1-2 10 0 0,1-2-8 0 0,-1-2-126 0 0,0-3 54 0 0,1-3-69 0 0,0-3-22 0 0,0-2 116 0 0,0-2-55 0 0,1-3 76 0 0,0-2 10 0 0,1-1-28 0 0,-1-2 68 0 0,0-2-29 0 0,0-1 76 0 0,0-1-40 0 0,1 0 7 0 0,0 0 102 0 0,1 1-77 0 0,0 1 93 0 0,2 1 40 0 0,-1 2-38 0 0,2 2 65 0 0,0 2-8 0 0,0 3-90 0 0,0 1 94 0 0,2 3-51 0 0,0 1-32 0 0,0 3 1 0 0,1 2-97 0 0,1 1 53 0 0,1 1-21 0 0,0 2 51 0 0,1 1-42 0 0,0 2 25 0 0,1 1-17 0 0,0 3-33 0 0,0 1 84 0 0,0 2-73 0 0,0 2 98 0 0,-1 3-18 0 0,-1 1-39 0 0,-1 2 126 0 0,-1 2-122 0 0,-1 0 134 0 0,-1 2-58 0 0,-2-1 19 0 0,0 1-22 0 0,-2 1-22 0 0,-1 0 61 0 0,-1 0-76 0 0,-2 0 80 0 0,-1 1 32 0 0,-1 1-74 0 0,-2-1 93 0 0,-1 1-28 0 0,-2-2 28 0 0,0 1-6 0 0,-3-2-34 0 0,-1-1-9 0 0,-2 0 1 0 0,-1-1 16 0 0,0-1-53 0 0,0 0 92 0 0,0-2-85 0 0,0-1 65 0 0,0-1 64 0 0,2-2-102 0 0,1-2-29 0 0,1-2 81 0 0,2-1-161 0 0,0-3 225 0 0,2-1-322 0 0,2-2 117 0 0,2-2-32 0 0,1 0-169 0 0,2-3 60 0 0,2-1-158 0 0,2-1-139 0 0,0-2 51 0 0,3 0-246 0 0,2-4-981 0 0,3 0 707 0 0,0 1-443 0 0,2-1-38 0 0,0 1-122 0 0,0 0 168 0 0,0 1 301 0 0,1 0-3564 0 0,-3 2 3884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4.0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536.33594"/>
      <inkml:brushProperty name="anchorY" value="-97818.20313"/>
      <inkml:brushProperty name="scaleFactor" value="0.5"/>
    </inkml:brush>
  </inkml:definitions>
  <inkml:trace contextRef="#ctx0" brushRef="#br0">3 74 8530 0 0,'-2'-4'5380'0'0,"2"2"-4812"0"0,-1 0-368 0 0,2-1 3 0 0,0 1 73 0 0,2-1 0 0 0,1 0 81 0 0,3-1 31 0 0,1 1-161 0 0,1-1 24 0 0,2 0-127 0 0,1 0-28 0 0,1 0 140 0 0,1 1-272 0 0,0-1 130 0 0,0 1-166 0 0,0-1-24 0 0,0 1 123 0 0,0 0-82 0 0,-1 0 131 0 0,-1 1-156 0 0,-1 0-53 0 0,-1 0-100 0 0,0 1-338 0 0,-2 0-288 0 0,-1 1-215 0 0,-1 0-489 0 0,-1 1-125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7.3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5794.41406"/>
      <inkml:brushProperty name="anchorY" value="-98767.90625"/>
      <inkml:brushProperty name="scaleFactor" value="0.5"/>
    </inkml:brush>
  </inkml:definitions>
  <inkml:trace contextRef="#ctx0" brushRef="#br0">191 13 5665 0 0,'-1'-1'472'0'0,"-1"0"103"0"0,-1 0-188 0 0,-1 0-24 0 0,0-1-139 0 0,-1 1 37 0 0,1 0 62 0 0,0 0 24 0 0,0 0 82 0 0,1 0 2 0 0,0 0-41 0 0,0 1-29 0 0,-1-1 43 0 0,1 1-167 0 0,-1 1 20 0 0,0 0-41 0 0,0 0-98 0 0,-1 1 43 0 0,-1 1-10 0 0,1 1-47 0 0,-2 1 108 0 0,1 0-43 0 0,-2 1-49 0 0,1 1 120 0 0,-1 0-132 0 0,0 2 42 0 0,1-1 70 0 0,-1 2-127 0 0,0 0 51 0 0,1 1 48 0 0,0 1-120 0 0,1 1 86 0 0,0 1-20 0 0,1 1-4 0 0,0 1 12 0 0,1 1-50 0 0,1 1 118 0 0,0 1-149 0 0,2 1 84 0 0,0 1 30 0 0,1 1-123 0 0,1 1 68 0 0,2 1-14 0 0,1 1-121 0 0,2-1 92 0 0,1 0-61 0 0,1 0 7 0 0,1-2-30 0 0,2-2 35 0 0,0-2-30 0 0,2-2-48 0 0,0-3 108 0 0,1-2-148 0 0,0-2 9 0 0,2-1 22 0 0,-1-3-199 0 0,1-2-37 0 0,1-1-19 0 0,-1-2-203 0 0,0-2-13 0 0,0-1-46 0 0,-1-3-185 0 0,-1-1 10 0 0,-1-1-118 0 0,-1-2-154 0 0,0-1 17 0 0,-2 0-131 0 0,0-1 196 0 0,-1 0 217 0 0,0 0-3715 0 0,-3 2 3792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7.50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956.11719"/>
      <inkml:brushProperty name="anchorY" value="-100214.78906"/>
      <inkml:brushProperty name="scaleFactor" value="0.5"/>
    </inkml:brush>
  </inkml:definitions>
  <inkml:trace contextRef="#ctx0" brushRef="#br0">3 104 8466 0 0,'-2'3'5040'0'0,"2"-1"-5084"0"0,0 0 357 0 0,2 0-336 0 0,2 0 135 0 0,2-1 2 0 0,2 0-132 0 0,2-1 269 0 0,1-2-148 0 0,2 0 50 0 0,0-2 10 0 0,1-1-155 0 0,0 0 54 0 0,0-2 33 0 0,0 0-108 0 0,0-1 34 0 0,-1 0-69 0 0,0 1-264 0 0,-1-1-31 0 0,-1 0-393 0 0,-1 0-139 0 0,-1 1-137 0 0,-2 0-299 0 0,0 0 86 0 0,-1 1-78 0 0,-2 1 122 0 0,-1 0 357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7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206.07813"/>
      <inkml:brushProperty name="anchorY" value="-101118.67969"/>
      <inkml:brushProperty name="scaleFactor" value="0.5"/>
    </inkml:brush>
  </inkml:definitions>
  <inkml:trace contextRef="#ctx0" brushRef="#br0">25 0 5633 0 0,'-6'4'8075'0'0,"2"0"-7432"0"0,0 1-246 0 0,0 2-163 0 0,1 2-87 0 0,0 1 139 0 0,2 3-31 0 0,1 2 5 0 0,1 2 71 0 0,1 1-123 0 0,1 1-17 0 0,1 2 85 0 0,-1 0-191 0 0,1 2 58 0 0,1-1-14 0 0,-1 1-114 0 0,0 0 51 0 0,0 0 36 0 0,0-1-145 0 0,-1 0 148 0 0,0-1 46 0 0,0-2-246 0 0,-1-2 127 0 0,0-1-298 0 0,0-3-268 0 0,-1-1-189 0 0,1-3-574 0 0,-1-3-510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1 236 456 0 0,'0'0'15857'0'0,"12"-22"-15497"0"0,38-69-140 0 0,-47 86-208 0 0,0 0-1 0 0,1 0 1 0 0,-1 1 0 0 0,1 0 0 0 0,0-1-1 0 0,0 1 1 0 0,0 0 0 0 0,1 1 0 0 0,-1-1-1 0 0,1 1 1 0 0,0 0 0 0 0,8-4 0 0 0,7-4-22 0 0,8-7-52 0 0,25-19-2652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32.4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260.92969"/>
      <inkml:brushProperty name="anchorY" value="-102569.07031"/>
      <inkml:brushProperty name="scaleFactor" value="0.5"/>
    </inkml:brush>
  </inkml:definitions>
  <inkml:trace contextRef="#ctx0" brushRef="#br0">27 15 6657 0 0,'-2'-3'1890'0'0,"0"0"-1136"0"0,0 1-176 0 0,0-1-61 0 0,0 1 12 0 0,-1 1-113 0 0,1 1 151 0 0,0 1-20 0 0,1 1-29 0 0,0 2 175 0 0,0 1-155 0 0,1 2-31 0 0,0 3 0 0 0,1 1-243 0 0,1 3-28 0 0,-1 3-44 0 0,1 2-133 0 0,0 2 59 0 0,0 2-26 0 0,-1 1-70 0 0,1 1 76 0 0,-1 0 77 0 0,0 1-189 0 0,0-2 174 0 0,0 0-159 0 0,0-2-48 0 0,0-1 218 0 0,-1-3-166 0 0,0 0 75 0 0,0-3-9 0 0,0-2-103 0 0,-1-1 49 0 0,0-1 74 0 0,0-2-99 0 0,0-1 91 0 0,0-2 94 0 0,0-2-278 0 0,-1-1 182 0 0,1-2-137 0 0,-1-1-171 0 0,1-1 235 0 0,-1-1-185 0 0,-1-2 65 0 0,1-2 160 0 0,0-1-133 0 0,0-2 86 0 0,0-1 43 0 0,1-2-125 0 0,2-1 97 0 0,-1-2 24 0 0,2-1-92 0 0,1 0 134 0 0,0 0 16 0 0,1 0-105 0 0,0 0 178 0 0,1 2-167 0 0,1 1 24 0 0,0 1 104 0 0,2 1-148 0 0,0 1 66 0 0,1 2 36 0 0,1 1-145 0 0,-1 1 83 0 0,2 2 36 0 0,-1 0-116 0 0,0 1 104 0 0,0 1 69 0 0,0 0-178 0 0,-1 1 172 0 0,1 0-83 0 0,-1 1-98 0 0,0 1 190 0 0,-1-1-184 0 0,0 1 67 0 0,-1 0 73 0 0,0 0-147 0 0,-2 1 114 0 0,-1-1 38 0 0,-1 2-95 0 0,-1 0 80 0 0,-1 0 50 0 0,-1 2-136 0 0,-1 0 120 0 0,-1 0-10 0 0,-1 1-138 0 0,-2 1 137 0 0,0 0-121 0 0,-1 1-31 0 0,0 0 158 0 0,-1 1-174 0 0,1-1 94 0 0,-1 1 37 0 0,1-1-97 0 0,0 0 70 0 0,0-1 53 0 0,2 0-45 0 0,0 0 28 0 0,1-2-43 0 0,1 1-17 0 0,0-1 50 0 0,1-1-9 0 0,1 1-42 0 0,1-1 62 0 0,0 1-86 0 0,1-1-22 0 0,1-1 126 0 0,0 1-134 0 0,1-1 34 0 0,0 0 92 0 0,2 0-96 0 0,-1 0 61 0 0,1-1 95 0 0,0 1-196 0 0,-1-1 204 0 0,1 1-148 0 0,-1-1-12 0 0,0 1 163 0 0,-1-1-185 0 0,0 2 126 0 0,0 0-28 0 0,-1 1-86 0 0,-1-1 92 0 0,0 1 16 0 0,0 1 14 0 0,-2 0-18 0 0,0 0 65 0 0,-1 1-140 0 0,-2 1 70 0 0,0 0-81 0 0,-1 1 11 0 0,-2 0 59 0 0,0 1 0 0 0,0 0-16 0 0,-2 0 37 0 0,1 0-76 0 0,-1 0-43 0 0,0 0 140 0 0,-1-1-187 0 0,1-1 134 0 0,-1 0 23 0 0,1-2-138 0 0,0-2 10 0 0,1-1-9 0 0,0-1-248 0 0,1-2 79 0 0,1-1-121 0 0,1-2-311 0 0,1-2-47 0 0,1-1-440 0 0,0-3-288 0 0,2-1-80 0 0,0-2-280 0 0,2-2-56 0 0,1-1 247 0 0,1-2 303 0 0,1-1-3688 0 0,-1 4 4150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32.67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341.92969"/>
      <inkml:brushProperty name="anchorY" value="-104017.5"/>
      <inkml:brushProperty name="scaleFactor" value="0.5"/>
    </inkml:brush>
  </inkml:definitions>
  <inkml:trace contextRef="#ctx0" brushRef="#br0">6 116 12275 0 0,'-2'0'4071'0'0,"0"-1"-3395"0"0,1 1-340 0 0,0-1-316 0 0,2 1-25 0 0,1 0 93 0 0,2 0-107 0 0,3-1 149 0 0,2 0 42 0 0,2 0-83 0 0,1-2 90 0 0,2 1-130 0 0,1-2-18 0 0,0 0 85 0 0,1 0-144 0 0,-1-1 119 0 0,1 1 55 0 0,-1-1-155 0 0,0 0 118 0 0,-1 0-197 0 0,0 0-38 0 0,-1 0-44 0 0,-2 0-74 0 0,1 1-79 0 0,-3-1-207 0 0,0 0-128 0 0,-2 1-335 0 0,-2-2-242 0 0,0 1-166 0 0,-3 0-116 0 0,0 0-40 0 0,-2 0 24 0 0,-1 0 283 0 0,-1 0 339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32.81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1611.73438"/>
      <inkml:brushProperty name="anchorY" value="-104909.17969"/>
      <inkml:brushProperty name="scaleFactor" value="0.5"/>
    </inkml:brush>
  </inkml:definitions>
  <inkml:trace contextRef="#ctx0" brushRef="#br0">12 1 7418 0 0,'-2'4'3250'0'0,"1"1"-1979"0"0,-1 2-255 0 0,-1 2-187 0 0,1 2-126 0 0,1 2 15 0 0,0 1-98 0 0,1 1-33 0 0,1 1-135 0 0,1 1-62 0 0,1 0-104 0 0,0 0-57 0 0,1 0-3 0 0,0 0-140 0 0,1 0 56 0 0,-1-1-90 0 0,1 0 58 0 0,-1-1-10 0 0,0-1-44 0 0,-1-1 6 0 0,0-2-266 0 0,0-1-179 0 0,0-1-2514 0 0,-1-2 805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19.31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2673.85156"/>
      <inkml:brushProperty name="anchorY" value="-106240.82813"/>
      <inkml:brushProperty name="scaleFactor" value="0.5"/>
    </inkml:brush>
  </inkml:definitions>
  <inkml:trace contextRef="#ctx0" brushRef="#br0">2 16 6713 0 0,'-1'-1'961'0'0,"1"0"-1028"0"0,0-1 228 0 0,0-1-99 0 0,-1 1-84 0 0,1 0 89 0 0,1 0-84 0 0,-1 1 43 0 0,0 0 53 0 0,1 1-91 0 0,0-1 77 0 0,0 1 42 0 0,0 1-31 0 0,1 0 127 0 0,-1 0 68 0 0,1 2-23 0 0,0 1 73 0 0,0 2-92 0 0,1 0 2 0 0,-1 3-40 0 0,0 1-134 0 0,0 1 91 0 0,0 1-157 0 0,-1 2 42 0 0,1 0 30 0 0,-1 1-88 0 0,0 0 37 0 0,0 1 52 0 0,-1-1-74 0 0,1 1 54 0 0,-1 0 50 0 0,-1 0-81 0 0,1 0 66 0 0,-1-1-21 0 0,0 0-68 0 0,0-1 86 0 0,-1-1-104 0 0,0-1-7 0 0,0-1 75 0 0,-1-2-92 0 0,1-2 67 0 0,0-1 45 0 0,0-2-79 0 0,0-2 66 0 0,1 0 82 0 0,0-2-70 0 0,1 0 46 0 0,0 0 16 0 0,-1-1-163 0 0,1 0 39 0 0,0-1-57 0 0,-1-1-93 0 0,1-1 135 0 0,0-1-92 0 0,0-2 47 0 0,1-2 100 0 0,0 0-113 0 0,1-1 87 0 0,0-2 30 0 0,0 1-102 0 0,1-1 53 0 0,-1 0 37 0 0,1-1-106 0 0,0 1 118 0 0,1-1 19 0 0,-1 1-97 0 0,0 0 156 0 0,1 1-49 0 0,0 0-28 0 0,0 1 87 0 0,0-1-84 0 0,2 0 27 0 0,-1 0 58 0 0,2 0-104 0 0,1 0 6 0 0,0 1 15 0 0,1 1-75 0 0,0 0 3 0 0,0 2 42 0 0,-1 0-100 0 0,0 2 59 0 0,-1 0-48 0 0,1 2-25 0 0,-1 0 81 0 0,-1 2-64 0 0,1 1 68 0 0,-2 1 47 0 0,0 1-69 0 0,0 1 45 0 0,0 1 89 0 0,-1 0-73 0 0,-1 1 74 0 0,0 0 18 0 0,0 2-107 0 0,-1 0 53 0 0,0 0-1 0 0,-1 0-96 0 0,0-1 95 0 0,0 1-33 0 0,-1-1-83 0 0,-1 0 138 0 0,0-1-119 0 0,0 1 8 0 0,-1-1 110 0 0,0 1-110 0 0,0-1 83 0 0,-1 0 32 0 0,0 0-83 0 0,1-1 56 0 0,-2 0 57 0 0,1-1-129 0 0,0 0 98 0 0,0 0-4 0 0,0-1-103 0 0,1 0 136 0 0,0-1-81 0 0,0 0-40 0 0,1-1 98 0 0,1 1-202 0 0,0-1 78 0 0,0 0-131 0 0,0 0-127 0 0,1 0 189 0 0,-1 1-86 0 0,2-1 139 0 0,0 2 144 0 0,0 0-148 0 0,2 0 77 0 0,0 1 34 0 0,0 1-125 0 0,1 0 106 0 0,0 0-17 0 0,0 0-89 0 0,1 1 132 0 0,-1 0-117 0 0,1 0 35 0 0,-1 1 84 0 0,0-1-93 0 0,0 0 79 0 0,-1 0 61 0 0,0 0-26 0 0,0 0 80 0 0,-2 1 92 0 0,1 1 247 0 0,-2 1-284 0 0,-1 1 27 0 0,-1 0 27 0 0,-1 2-58 0 0,-4 3 192 0 0,-1 0-354 0 0,-2 1 130 0 0,-2 0 35 0 0,-1-1-133 0 0,0-1 63 0 0,-1 0 34 0 0,0-1-115 0 0,0-2 102 0 0,0 0 78 0 0,0-3-78 0 0,1 0 79 0 0,0-2 53 0 0,2-2-173 0 0,1 0 140 0 0,1-2-75 0 0,2-1-158 0 0,1 0 94 0 0,2-1-206 0 0,0-1-77 0 0,1 0 98 0 0,1-1-258 0 0,0-1 8 0 0,1-1-96 0 0,1 0-283 0 0,0-2-115 0 0,1-1-222 0 0,1 0-417 0 0,1-1 60 0 0,1 1 216 0 0,1-1 243 0 0,1 0 488 0 0,1 0-3320 0 0,1 0 753 0 0,-1 2 2270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19.54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3792.8125"/>
      <inkml:brushProperty name="anchorY" value="-107573.27344"/>
      <inkml:brushProperty name="scaleFactor" value="0.5"/>
    </inkml:brush>
  </inkml:definitions>
  <inkml:trace contextRef="#ctx0" brushRef="#br0">8 73 9834 0 0,'0'0'1376'0'0,"-2"0"-419"0"0,1-1-535 0 0,-1 0-488 0 0,1 0-124 0 0,0 1-47 0 0,2 1-179 0 0,1-1 344 0 0,2 1-16 0 0,0-1 186 0 0,2 1-134 0 0,0 0 67 0 0,1 0 76 0 0,1-1-99 0 0,1 1 63 0 0,1-1 46 0 0,0-1-52 0 0,1 0 39 0 0,0 0 27 0 0,1 0-111 0 0,0-1 72 0 0,-1-1-25 0 0,0 0-89 0 0,0 0 37 0 0,-2-1-222 0 0,0-1-163 0 0,0 1-219 0 0,-2-2-313 0 0,0 0-11 0 0,-2 0 140 0 0,0-1 155 0 0,-1-1 234 0 0,-1 0-5134 0 0,-1 2 3723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19.71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5007.14844"/>
      <inkml:brushProperty name="anchorY" value="-108516.64844"/>
      <inkml:brushProperty name="scaleFactor" value="0.5"/>
    </inkml:brush>
  </inkml:definitions>
  <inkml:trace contextRef="#ctx0" brushRef="#br0">24 1 8970 0 0,'0'0'0'0'0,"-1"0"912"0"0,-1 3-140 0 0,-1 2-492 0 0,-1 2-138 0 0,1 4-140 0 0,0 3 170 0 0,0 2 44 0 0,1 3 77 0 0,1 2 140 0 0,0 1-133 0 0,1 0 60 0 0,0 1-17 0 0,1 0-111 0 0,-1 1 4 0 0,1-1-73 0 0,1 0-135 0 0,-1-1 70 0 0,1-1-31 0 0,-1 0-98 0 0,1-2 105 0 0,0-1-168 0 0,1-2-222 0 0,0-1-277 0 0,0-2-662 0 0,0-1-160 0 0,1-2 193 0 0,0-2 223 0 0,1-2-4470 0 0,-1-2 3014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1.67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6041.03125"/>
      <inkml:brushProperty name="anchorY" value="-109973.99219"/>
      <inkml:brushProperty name="scaleFactor" value="0.5"/>
    </inkml:brush>
  </inkml:definitions>
  <inkml:trace contextRef="#ctx0" brushRef="#br0">163 26 6801 0 0,'0'0'0'0'0,"0"-1"425"0"0,0 0-328 0 0,0 0-18 0 0,0-1 31 0 0,0-1-112 0 0,0 1 20 0 0,0 0 66 0 0,0 0-97 0 0,0-1 60 0 0,0 1 27 0 0,0 0-64 0 0,0 0 22 0 0,0 1 48 0 0,1 0-63 0 0,-1 1 50 0 0,0-1 41 0 0,0 1-50 0 0,0 0 57 0 0,0 0 2 0 0,0 1-9 0 0,0-1 118 0 0,0 2-25 0 0,-1 1 51 0 0,1 1 38 0 0,-1 1-102 0 0,0 3 14 0 0,0 1 2 0 0,-1 4-108 0 0,-1 2 22 0 0,-1 3-3 0 0,0 3-98 0 0,-2 3 38 0 0,0 2 11 0 0,0 3-90 0 0,-1 2 122 0 0,-1 2-77 0 0,-1 1 24 0 0,1 1-5 0 0,-2 1-37 0 0,1-1 1 0 0,-1 0-96 0 0,0-2 35 0 0,0-2-138 0 0,0-1-11 0 0,2-3-3 0 0,0-3-138 0 0,1-2 19 0 0,2-3-13 0 0,1-4-41 0 0,0-3 96 0 0,3-3 82 0 0,0-4 8 0 0,2-3 148 0 0,1-4-46 0 0,1-3-284 0 0,1-4-4900 0 0,-1-1 3585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1.85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4874.92188"/>
      <inkml:brushProperty name="anchorY" value="-109552.76563"/>
      <inkml:brushProperty name="scaleFactor" value="0.5"/>
    </inkml:brush>
  </inkml:definitions>
  <inkml:trace contextRef="#ctx0" brushRef="#br0">1 1 7938 0 0,'0'0'0'0'0,"0"1"160"0"0,-1 2-47 0 0,1 3 42 0 0,0 2-118 0 0,1 4 80 0 0,0 3-27 0 0,0 3-59 0 0,1 2 102 0 0,0 1-61 0 0,0 1 29 0 0,1 0 78 0 0,0 0-70 0 0,-1 0 63 0 0,1 0-17 0 0,0-1-42 0 0,0 0-5 0 0,1 0 27 0 0,-1-1-48 0 0,0 0 33 0 0,0-1-48 0 0,-1-1-136 0 0,1-2-28 0 0,-1-2-162 0 0,1-1-112 0 0,-2-2 19 0 0,1-2-114 0 0,-2-3 91 0 0,0-1 109 0 0,0-3-3 0 0,-2 0 21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2.01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5935.67969"/>
      <inkml:brushProperty name="anchorY" value="-111000.41406"/>
      <inkml:brushProperty name="scaleFactor" value="0.5"/>
    </inkml:brush>
  </inkml:definitions>
  <inkml:trace contextRef="#ctx0" brushRef="#br0">10 65 7962 0 0,'-1'0'1200'0'0,"0"-2"-597"0"0,-2 0-44 0 0,1 0-249 0 0,0 0-218 0 0,2 1 50 0 0,0 0 175 0 0,3 2-4 0 0,1-1 109 0 0,1 2 27 0 0,1-1-55 0 0,2 1 78 0 0,0-1-52 0 0,1 0-68 0 0,1-1-17 0 0,1-1-170 0 0,0-1 24 0 0,0 0-74 0 0,1 0-80 0 0,0-1 121 0 0,0-1-136 0 0,1 0 32 0 0,-1 1-11 0 0,1-1-309 0 0,-1-1-220 0 0,0 1-357 0 0,0 0-500 0 0,-1-1-136 0 0,0 0 192 0 0,-1 0 225 0 0,-1-1-4888 0 0,-3 2 3926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2.21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7185.55469"/>
      <inkml:brushProperty name="anchorY" value="-111951.08594"/>
      <inkml:brushProperty name="scaleFactor" value="0.5"/>
    </inkml:brush>
  </inkml:definitions>
  <inkml:trace contextRef="#ctx0" brushRef="#br0">12 2 10666 0 0,'-1'0'1297'0'0,"-1"-1"-543"0"0,-1 0-479 0 0,0 1-270 0 0,1 2-2 0 0,1 2 110 0 0,2 0-29 0 0,0 1 111 0 0,2 1 181 0 0,0 0-101 0 0,1 0 92 0 0,1 0 25 0 0,0 1-175 0 0,0 1 55 0 0,0 1-33 0 0,1 1-166 0 0,-1 2 103 0 0,1 1-86 0 0,-1 0-54 0 0,1 1 98 0 0,-1 0-127 0 0,1 0-18 0 0,-1-1 87 0 0,0-2-200 0 0,0 0-276 0 0,0-2-49 0 0,-1-2-275 0 0,0-2-242 0 0,-1-1-334 0 0,0-1-18 0 0,-2-2 175 0 0,0-1 191 0 0,0-1 403 0 0,-2 0 207 0 0,0-2-2 0 0,-3-5-6845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1 176 256 0 0,'0'0'17707'0'0,"21"-10"-17270"0"0,-8 4-375 0 0,134-67 416 0 0,-130 63-1132 0 0,0-1 0 0 0,0 0-1 0 0,-2-1 1 0 0,16-15 0 0 0,-15 11-1828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46 688 0 0,'0'0'18319'0'0,"31"-2"-17862"0"0,99-8-166 0 0,-79 5-753 0 0,65-13 1 0 0,-102 15-167 0 0,-3 0-991 0 0,2-1-1075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2.38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8291.55469"/>
      <inkml:brushProperty name="anchorY" value="-113168.625"/>
      <inkml:brushProperty name="scaleFactor" value="0.5"/>
    </inkml:brush>
  </inkml:definitions>
  <inkml:trace contextRef="#ctx0" brushRef="#br0">28 268 7618 0 0,'0'0'0'0'0,"-1"0"280"0"0,-3 3 46 0 0,0 0-3 0 0,-2 1 125 0 0,1 0 32 0 0,1 0-132 0 0,2-2 122 0 0,1-1 118 0 0,1-1 59 0 0,2-2 220 0 0,2-2-23 0 0,2-1-125 0 0,0-3-94 0 0,1-2-205 0 0,2-2-40 0 0,1-2-120 0 0,2-1-8 0 0,0-2 11 0 0,2-2-178 0 0,1 0 98 0 0,0 0-140 0 0,1-1-20 0 0,-1 1 113 0 0,1 1-143 0 0,-1 0 27 0 0,0 2 93 0 0,-1 2-237 0 0,-1 2-10 0 0,-1 2-119 0 0,-2 2-417 0 0,-1 3-256 0 0,-2 2-2021 0 0,-1 2 1993 0 0,-3 2-439 0 0,-1 1 559 0 0,-2 2 281 0 0,-2 2-5383 0 0,-1 0 4294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2.56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9540.21875"/>
      <inkml:brushProperty name="anchorY" value="-113937.26563"/>
      <inkml:brushProperty name="scaleFactor" value="0.5"/>
    </inkml:brush>
  </inkml:definitions>
  <inkml:trace contextRef="#ctx0" brushRef="#br0">8 91 12219 0 0,'-1'-2'2280'0'0,"0"0"-1325"0"0,-1-1-508 0 0,0 1-273 0 0,1-1-244 0 0,1 1 40 0 0,1 0 112 0 0,3 1-77 0 0,1-1 210 0 0,1 1-75 0 0,1-1 31 0 0,2 0 43 0 0,2-1 230 0 0,2 0-426 0 0,0 0 175 0 0,2 0-128 0 0,-1 0-87 0 0,1 0 143 0 0,0 1-162 0 0,0-1 39 0 0,0 1 109 0 0,0-1-195 0 0,2 0-264 0 0,0-2-256 0 0,0 0-476 0 0,-1-1-673 0 0,-1 1-469 0 0,0 0 477 0 0,-1-1-5434 0 0,-3 2 5044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4.58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0843.71094"/>
      <inkml:brushProperty name="anchorY" value="-114863.11719"/>
      <inkml:brushProperty name="scaleFactor" value="0.5"/>
    </inkml:brush>
  </inkml:definitions>
  <inkml:trace contextRef="#ctx0" brushRef="#br0">42 8 7506 0 0,'0'0'0'0'0,"-1"-1"384"0"0,0 0-439 0 0,-1 0 172 0 0,0-1-141 0 0,-1 1-2 0 0,0 0 72 0 0,0 1-80 0 0,1 1 54 0 0,-1 1 40 0 0,1 0-50 0 0,0 1 48 0 0,0 0 70 0 0,0 0-20 0 0,1 1 105 0 0,0 1 105 0 0,1 2-53 0 0,-1 1 120 0 0,1 2-86 0 0,0 2-102 0 0,1 3 68 0 0,-1 2-171 0 0,0 2 9 0 0,1 2 28 0 0,-1 3-129 0 0,1 1 57 0 0,-1 2 6 0 0,1 1-79 0 0,-1 1 52 0 0,0 1 38 0 0,0 0-96 0 0,0 0 79 0 0,-1-1-7 0 0,0 0-83 0 0,0-1 102 0 0,-1-2-80 0 0,0-1-79 0 0,0-3 50 0 0,1-3-162 0 0,-1-3-49 0 0,1-3-22 0 0,0-3-192 0 0,1-2 59 0 0,0-4 46 0 0,0-3-31 0 0,1-4 136 0 0,0-3 57 0 0,1-4-56 0 0,0-3-5239 0 0,-1 0 3515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4.82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9794.30469"/>
      <inkml:brushProperty name="anchorY" value="-114380.25"/>
      <inkml:brushProperty name="scaleFactor" value="0.5"/>
    </inkml:brush>
  </inkml:definitions>
  <inkml:trace contextRef="#ctx0" brushRef="#br0">14 1 8354 0 0,'0'0'0'0'0,"0"0"200"0"0,-1 1 9 0 0,1 0-170 0 0,0 3 68 0 0,2 0-2 0 0,1 3 14 0 0,2 1 129 0 0,1 2-35 0 0,2 0 56 0 0,2 0 93 0 0,2 1-81 0 0,1-1 31 0 0,1-1 20 0 0,1 0-110 0 0,0-1 4 0 0,1 1 13 0 0,1-1-149 0 0,-1 0 14 0 0,1 1 6 0 0,-1 0-130 0 0,0 0 140 0 0,-1 1-37 0 0,-2 0-72 0 0,0 0 137 0 0,-3 1-138 0 0,-1 1 16 0 0,-2 2 124 0 0,-3 0-134 0 0,-3 3 64 0 0,-3 0 56 0 0,-3 3-158 0 0,-3 1 87 0 0,-2 2 26 0 0,-2 0-133 0 0,-2 1 100 0 0,-2 1-25 0 0,-2-2-60 0 0,0 0 95 0 0,-1-2-21 0 0,0 0-58 0 0,0-3 95 0 0,1-1-114 0 0,0-3 15 0 0,1-2 106 0 0,2-2-157 0 0,1-2 89 0 0,2-3 19 0 0,2-2-131 0 0,1-3 43 0 0,3-1-46 0 0,2-2-207 0 0,2-2-26 0 0,2-2-101 0 0,2-1-190 0 0,2-2 111 0 0,1-1-179 0 0,2 0 9 0 0,1-1 132 0 0,2 0 1 0 0,0 0 185 0 0,1-1 152 0 0,1 1-1525 0 0,1-1-2784 0 0,-3 3 3232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5.03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0889.07031"/>
      <inkml:brushProperty name="anchorY" value="-115836.5"/>
      <inkml:brushProperty name="scaleFactor" value="0.5"/>
    </inkml:brush>
  </inkml:definitions>
  <inkml:trace contextRef="#ctx0" brushRef="#br0">13 64 10378 0 0,'0'0'0'0'0,"-1"-1"1329"0"0,-1-1-253 0 0,-1-1-647 0 0,0 1-157 0 0,1 0-102 0 0,0 0-86 0 0,2 1 154 0 0,1 2 164 0 0,2 0-41 0 0,1 0 69 0 0,1 1-21 0 0,2-1-178 0 0,0 1 79 0 0,1-2-118 0 0,1 1-74 0 0,1-1 101 0 0,1-1-189 0 0,0 0 37 0 0,1 0 77 0 0,0-1-151 0 0,1-1 67 0 0,0 0 6 0 0,-1 0-230 0 0,1 0-147 0 0,-1-1-223 0 0,0 1-434 0 0,-2-1-227 0 0,-1 0-301 0 0,-1-1-140 0 0,-1 1 389 0 0,-1-1 256 0 0,-2 0 363 0 0,-1 1-5022 0 0,-1 0 3793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5.19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2115.25"/>
      <inkml:brushProperty name="anchorY" value="-116789.21094"/>
      <inkml:brushProperty name="scaleFactor" value="0.5"/>
    </inkml:brush>
  </inkml:definitions>
  <inkml:trace contextRef="#ctx0" brushRef="#br0">12 0 9602 0 0,'0'1'1120'0'0,"-2"0"-55"0"0,0 1-443 0 0,-1 3-250 0 0,0 1 70 0 0,2 4-34 0 0,0 2 5 0 0,2 3 133 0 0,0 2-167 0 0,2 3 46 0 0,0 1 22 0 0,0 6 156 0 0,1 3-407 0 0,0 0-40 0 0,-1 0 5 0 0,0 1-8 0 0,-1 4-31 0 0,0 0-102 0 0,-1-2-215 0 0,0-2-114 0 0,0-3-445 0 0,0-4-500 0 0,1-2-489 0 0,0-4-270 0 0,1-3 416 0 0,0-2-5252 0 0,0-5 4778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6.56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3165.58594"/>
      <inkml:brushProperty name="anchorY" value="-118325.1875"/>
      <inkml:brushProperty name="scaleFactor" value="0.5"/>
    </inkml:brush>
  </inkml:definitions>
  <inkml:trace contextRef="#ctx0" brushRef="#br0">56 158 5657 0 0,'0'-1'816'0'0,"0"0"-812"0"0,0-2 120 0 0,1-1-130 0 0,0-1 52 0 0,2 0-87 0 0,-1-1 36 0 0,1-1 62 0 0,1 0-48 0 0,0 0 85 0 0,1 0-24 0 0,0 1-18 0 0,0 0 27 0 0,0 0-66 0 0,1 0 48 0 0,-1 1-45 0 0,1 1 12 0 0,0 0-32 0 0,-1 1-39 0 0,0 1 75 0 0,0 0-82 0 0,0 0 83 0 0,0 1-25 0 0,-1 0-39 0 0,0 0 79 0 0,-1 0-81 0 0,0 0 62 0 0,-1 0 0 0 0,1 0-46 0 0,-1 0 81 0 0,-1-1-53 0 0,0 0-2 0 0,0-1 67 0 0,0 0-87 0 0,-1 1 57 0 0,1-1 28 0 0,-1 0-74 0 0,0 1 91 0 0,1-1-10 0 0,-1 1 33 0 0,0-1 152 0 0,0 0 44 0 0,0 1 203 0 0,-1-1 141 0 0,1 0-6 0 0,-1 1 152 0 0,0-1-72 0 0,-1 1-129 0 0,0 0 58 0 0,-1 1-205 0 0,-1 0-67 0 0,0 1-11 0 0,0 1-188 0 0,-1 0 28 0 0,0 2 37 0 0,-1 1-168 0 0,-1 1 69 0 0,1 2 1 0 0,-1 1-126 0 0,0 1 132 0 0,0 1-82 0 0,0 1-88 0 0,0 1 121 0 0,1 1-165 0 0,-1 0 30 0 0,0 2 99 0 0,0 0-155 0 0,1 1 97 0 0,0 1 53 0 0,0 0-101 0 0,0 2 102 0 0,0 0 80 0 0,2 2-96 0 0,-1 0 120 0 0,1 0-62 0 0,1 1-26 0 0,0 1-20 0 0,0-1-16 0 0,1-1 47 0 0,1 0-62 0 0,1-2 29 0 0,0-1-66 0 0,2-2 37 0 0,0-2-70 0 0,2-2 132 0 0,0-2-97 0 0,2-2-15 0 0,1-1 118 0 0,1-2-170 0 0,1-2 63 0 0,0-2 35 0 0,2-2-193 0 0,1-2 78 0 0,0-2-133 0 0,1-2-137 0 0,1-2 25 0 0,0-2-237 0 0,0-2-88 0 0,5-6-1567 0 0,0-2 1196 0 0,0-1-482 0 0,0 0 428 0 0,-1 0 364 0 0,1-3-5034 0 0,-3 4 4335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6.73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4396.54688"/>
      <inkml:brushProperty name="anchorY" value="-119483.125"/>
      <inkml:brushProperty name="scaleFactor" value="0.5"/>
    </inkml:brush>
  </inkml:definitions>
  <inkml:trace contextRef="#ctx0" brushRef="#br0">5 14 10850 0 0,'0'-1'1873'0'0,"-1"-1"-664"0"0,0-1-519 0 0,-1 0-369 0 0,2 1-77 0 0,0 0-54 0 0,2 2 72 0 0,1 0 21 0 0,1 2 92 0 0,1 1-67 0 0,2 0 73 0 0,0 2-47 0 0,2 1-117 0 0,0 0 80 0 0,1 1-171 0 0,1 1 65 0 0,0 0-82 0 0,1 0-18 0 0,0 1-35 0 0,1-1-60 0 0,1-1 116 0 0,0 1-132 0 0,0-2 144 0 0,1 0-99 0 0,0-1 31 0 0,1-1-8 0 0,-1-1-93 0 0,1-1 35 0 0,1-1-967 0 0,0-1 245 0 0,-1-2-763 0 0,-1 0-439 0 0,-2-1-475 0 0,-2-1 512 0 0,0-1-4986 0 0,-4 1 5032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1.77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5749.49219"/>
      <inkml:brushProperty name="anchorY" value="-120580.64063"/>
      <inkml:brushProperty name="scaleFactor" value="0.5"/>
    </inkml:brush>
  </inkml:definitions>
  <inkml:trace contextRef="#ctx0" brushRef="#br0">46 1 7802 0 0,'0'0'0'0'0,"-1"0"136"0"0,0 0-94 0 0,0 0-47 0 0,-1 0 101 0 0,0 1-103 0 0,1 1 98 0 0,0 1 93 0 0,0 2-25 0 0,1 1 92 0 0,0 1 53 0 0,1 1-67 0 0,0 1 74 0 0,-1 2 6 0 0,1 0-94 0 0,0 1 49 0 0,0 2-103 0 0,-1 0-113 0 0,1 2 75 0 0,-1 0-146 0 0,0 3 58 0 0,0 1 53 0 0,-1 1-121 0 0,0 3 49 0 0,-1 0 48 0 0,-1 2-102 0 0,0-1 72 0 0,0 0 14 0 0,-1-2-99 0 0,-1-2 79 0 0,2-3-27 0 0,-1-1-77 0 0,1-3 118 0 0,0-3-105 0 0,0-2 32 0 0,1-4 66 0 0,1-1-96 0 0,1-3 22 0 0,0-2 86 0 0,1-1-122 0 0,1-3 78 0 0,0-2 22 0 0,2-3-64 0 0,0-2 42 0 0,0-2 33 0 0,2-2-85 0 0,-1 0 111 0 0,2-2-43 0 0,-1-2-70 0 0,0-1 135 0 0,1-1-128 0 0,0-1 50 0 0,0 0 106 0 0,1 1-108 0 0,-1 1 94 0 0,0 1 96 0 0,0 2-112 0 0,0 2 89 0 0,0 1 21 0 0,0 2-128 0 0,0 2 98 0 0,1 1-44 0 0,-1 1-110 0 0,0 1 99 0 0,0 2-139 0 0,0 1 39 0 0,0 2 50 0 0,0 0-93 0 0,0 1 68 0 0,-1 0 16 0 0,1 2-71 0 0,0 1 34 0 0,0 1 53 0 0,0 1-83 0 0,-1 1 57 0 0,1 1 19 0 0,0 3 31 0 0,0 1-24 0 0,-1 0-73 0 0,-1 1 114 0 0,-2 0-113 0 0,-1 3 91 0 0,-2-1-102 0 0,-1 1 58 0 0,-2 0 46 0 0,-1 0-108 0 0,0-1 93 0 0,-2-1-2 0 0,0 0-103 0 0,0-1 109 0 0,0-1-28 0 0,0 0-75 0 0,0-2 137 0 0,0-1-156 0 0,1-1 169 0 0,1-1-125 0 0,1-2 20 0 0,1-2 88 0 0,1 0-141 0 0,1-1 138 0 0,1 0-107 0 0,2-1 87 0 0,1-1 96 0 0,1 0-82 0 0,1 0 33 0 0,0 1-129 0 0,0 0 137 0 0,1 1-150 0 0,-1 1 26 0 0,0 1 84 0 0,0 3-85 0 0,0 0 113 0 0,0 2-125 0 0,-1 4 216 0 0,-1 1-242 0 0,-1 2 160 0 0,-2 0-11 0 0,-1 0-121 0 0,-2-1 124 0 0,-1 0-78 0 0,-1 0-62 0 0,-1-1 159 0 0,-1 0-182 0 0,0-1 84 0 0,-4 2 58 0 0,1 0-104 0 0,-2-1 102 0 0,0-1-134 0 0,0 0 122 0 0,0-1-75 0 0,-1-1 13 0 0,-1 0 7 0 0,1-1-33 0 0,-1 0 57 0 0,2 0-102 0 0,0-1 115 0 0,1-1-26 0 0,1-1-76 0 0,2-1 101 0 0,0-1-118 0 0,2-1-39 0 0,1 0 55 0 0,1-2-257 0 0,2-1-85 0 0,1-1-119 0 0,1-2-294 0 0,2-1-98 0 0,1-2-146 0 0,1-1-270 0 0,3-1 89 0 0,0-2 259 0 0,2-1 168 0 0,2 0-5070 0 0,-2 1 3877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1.98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6845.92969"/>
      <inkml:brushProperty name="anchorY" value="-122009.89063"/>
      <inkml:brushProperty name="scaleFactor" value="0.5"/>
    </inkml:brush>
  </inkml:definitions>
  <inkml:trace contextRef="#ctx0" brushRef="#br0">31 17 8026 0 0,'0'0'0'0'0,"-1"-1"304"0"0,0-1-28 0 0,-1-1-39 0 0,-1-1 113 0 0,-1 2-56 0 0,1-1 105 0 0,0 2 57 0 0,0 1-12 0 0,0 0 78 0 0,1 2 37 0 0,0 0-35 0 0,0 1 44 0 0,1 2-31 0 0,1 0-55 0 0,0 2-50 0 0,0 1-47 0 0,2 1-189 0 0,0 2 48 0 0,1 2-93 0 0,1 0-56 0 0,0 1 105 0 0,1 1-168 0 0,0 0 60 0 0,1 0 25 0 0,1 0-124 0 0,0-1 77 0 0,0-2 19 0 0,0 0-92 0 0,1-1 59 0 0,0-2-76 0 0,0 0-204 0 0,0-2-28 0 0,0-2-288 0 0,0 0-175 0 0,-1-2-82 0 0,0 0-349 0 0,0-2-131 0 0,-1 0-54 0 0,-2-1 212 0 0,1-1 272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37 672 0 0,'0'0'9642'0'0,"-4"-4"-8570"0"0,3 1-801 0 0,-1 1 0 0 0,0 0 0 0 0,0-1 0 0 0,0 1-1 0 0,0 0 1 0 0,-1 0 0 0 0,1 0 0 0 0,0 0-1 0 0,-1 1 1 0 0,0-1 0 0 0,1 1 0 0 0,-1-1 0 0 0,0 1-1 0 0,0 0 1 0 0,0 0 0 0 0,0 0 0 0 0,1 0 0 0 0,-1 1-1 0 0,-1-1 1 0 0,1 1 0 0 0,0 0 0 0 0,-5 0-1 0 0,-1 1-82 0 0,0 0 0 0 0,0 1 0 0 0,1 0 0 0 0,-1 0 0 0 0,0 1 0 0 0,1 0 0 0 0,-1 1 0 0 0,1-1-1 0 0,0 2 1 0 0,0-1 0 0 0,1 1 0 0 0,-1 0 0 0 0,1 1 0 0 0,0 0 0 0 0,0 0 0 0 0,-6 8 0 0 0,-12 14 68 0 0,2 1 0 0 0,-31 49 0 0 0,33-46-92 0 0,3 1 1 0 0,0 0-1 0 0,-24 68 0 0 0,36-82-120 0 0,0 1 0 0 0,2-1-1 0 0,0 1 1 0 0,1 0-1 0 0,1 0 1 0 0,1 0-1 0 0,0 0 1 0 0,2 0 0 0 0,3 21-1 0 0,-3-34-38 0 0,1 0 0 0 0,0-1 0 0 0,0 1 0 0 0,1-1-1 0 0,-1 0 1 0 0,2 0 0 0 0,-1 0 0 0 0,1 0 0 0 0,-1 0 0 0 0,2-1-1 0 0,-1 1 1 0 0,1-1 0 0 0,-1 0 0 0 0,1-1 0 0 0,1 1 0 0 0,-1-1-1 0 0,1 0 1 0 0,-1 0 0 0 0,1 0 0 0 0,0-1 0 0 0,1 0 0 0 0,-1-1-1 0 0,0 1 1 0 0,1-1 0 0 0,0 0 0 0 0,7 1 0 0 0,-3-1-135 0 0,0 0 0 0 0,0-1 0 0 0,0 0 0 0 0,0-1 0 0 0,0 0 0 0 0,0 0 0 0 0,0-1 0 0 0,-1-1 0 0 0,1 0 0 0 0,0-1 0 0 0,-1 1 0 0 0,1-2 0 0 0,-1 0-1 0 0,0 0 1 0 0,18-11 0 0 0,-19 10-419 0 0,0-2 0 0 0,-1 1-1 0 0,1-1 1 0 0,-1 0-1 0 0,-1-1 1 0 0,1 0-1 0 0,-1 0 1 0 0,10-17-1 0 0,-6-2-2046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2.14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7979.85156"/>
      <inkml:brushProperty name="anchorY" value="-123250.14844"/>
      <inkml:brushProperty name="scaleFactor" value="0.5"/>
    </inkml:brush>
  </inkml:definitions>
  <inkml:trace contextRef="#ctx0" brushRef="#br0">31 204 7946 0 0,'0'0'0'0'0,"-1"1"296"0"0,-3 1 84 0 0,0 1-117 0 0,-1 1-27 0 0,0 1 61 0 0,0-1-90 0 0,2 0 91 0 0,1-1 104 0 0,1-1 37 0 0,0-1 195 0 0,3-2 113 0 0,0-2-92 0 0,1-2 63 0 0,2-2-176 0 0,1-1-166 0 0,1-3 21 0 0,1-1-241 0 0,1-1 2 0 0,0-2 24 0 0,1 0-150 0 0,1-1 52 0 0,0 0 6 0 0,0 0-80 0 0,-1 1 34 0 0,0 1 52 0 0,-1 0-120 0 0,0 2 66 0 0,-2 1-78 0 0,0 1-297 0 0,-1 2-179 0 0,-2 2-382 0 0,-1 3-311 0 0,-1 1-134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2.30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9123.51563"/>
      <inkml:brushProperty name="anchorY" value="-124070.39063"/>
      <inkml:brushProperty name="scaleFactor" value="0.5"/>
    </inkml:brush>
  </inkml:definitions>
  <inkml:trace contextRef="#ctx0" brushRef="#br0">8 124 11474 0 0,'-1'-1'2009'0'0,"-1"-2"-934"0"0,0-1-443 0 0,1 0-425 0 0,0 0-63 0 0,2 1 117 0 0,1 1 15 0 0,1 0 207 0 0,3 0 110 0 0,0 1-137 0 0,2-2 86 0 0,1 1-129 0 0,3-2 109 0 0,3-1-485 0 0,1-1 64 0 0,1 0 107 0 0,1 0-249 0 0,1 0 86 0 0,2 0-39 0 0,0-1-408 0 0,1 0-210 0 0,1 0-581 0 0,0-1-805 0 0,1 1-643 0 0,-1 0 392 0 0,1 1-5336 0 0,-5 1 5374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5.19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0464.77344"/>
      <inkml:brushProperty name="anchorY" value="-124962.70313"/>
      <inkml:brushProperty name="scaleFactor" value="0.5"/>
    </inkml:brush>
  </inkml:definitions>
  <inkml:trace contextRef="#ctx0" brushRef="#br0">177 47 7226 0 0,'0'0'0'0'0,"0"-1"816"0"0,-1-2-840 0 0,1-1 165 0 0,0 0-126 0 0,0-1 71 0 0,0 0-71 0 0,0 1 70 0 0,1 0 83 0 0,-2 0 6 0 0,1 1 81 0 0,-1 0 103 0 0,0 1-14 0 0,-1 0 43 0 0,0 1 3 0 0,0 0-121 0 0,-1 1 55 0 0,-1 0-51 0 0,-1 2-82 0 0,1-1 69 0 0,-2 1-129 0 0,0 1-20 0 0,1 0 75 0 0,-1 1-159 0 0,-1 1 76 0 0,1 2 29 0 0,-1 0-106 0 0,0 2 82 0 0,0 1 20 0 0,-1 1-118 0 0,0 1 75 0 0,0 2-26 0 0,-1 0-79 0 0,1 2 80 0 0,0 0-38 0 0,0 2-63 0 0,1 1 104 0 0,0 0-91 0 0,1 1-10 0 0,1 1 97 0 0,0-1-88 0 0,2-1 1 0 0,0-1 93 0 0,2-2-133 0 0,0-1 80 0 0,2-1 40 0 0,0-1-116 0 0,2-2 123 0 0,1-1-58 0 0,1-1-48 0 0,2-1 129 0 0,1-1-126 0 0,2-1 30 0 0,1-3-27 0 0,2-1-211 0 0,1-2-91 0 0,1-2-99 0 0,1-1-233 0 0,1-3-12 0 0,0-1-25 0 0,1-3 21 0 0,-1 0 196 0 0,1-3 160 0 0,-1-1 81 0 0,0-1-105 0 0,0-1-5136 0 0,-4 2 3679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5.40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1563.30469"/>
      <inkml:brushProperty name="anchorY" value="-126226.9375"/>
      <inkml:brushProperty name="scaleFactor" value="0.5"/>
    </inkml:brush>
  </inkml:definitions>
  <inkml:trace contextRef="#ctx0" brushRef="#br0">276 0 9106 0 0,'0'0'0'0'0,"-2"0"688"0"0,-1 0-9 0 0,-1 1-166 0 0,-1 0-354 0 0,-1 2 34 0 0,0 3-13 0 0,-1 1-34 0 0,0 3 195 0 0,0 1 10 0 0,-1 2-11 0 0,-1 1 127 0 0,-1 1-147 0 0,0 1-8 0 0,-2 2 47 0 0,0 0-218 0 0,-2 2 35 0 0,1 1-11 0 0,-1 0-146 0 0,-1 2 50 0 0,1 1 6 0 0,0 0-91 0 0,0 1 66 0 0,1-1 14 0 0,1 0-108 0 0,1-2 90 0 0,2-3-142 0 0,1-1-175 0 0,1-3-150 0 0,2-2-367 0 0,2-2-187 0 0,1-3-165 0 0,2-1-14 0 0,2-2 281 0 0,2-2 180 0 0,1-2 303 0 0,3-2-5436 0 0,-2-2 3882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6.95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0296.9375"/>
      <inkml:brushProperty name="anchorY" value="-125668.20313"/>
      <inkml:brushProperty name="scaleFactor" value="0.5"/>
    </inkml:brush>
  </inkml:definitions>
  <inkml:trace contextRef="#ctx0" brushRef="#br0">8 35 7258 0 0,'0'0'0'0'0,"-1"-1"112"0"0,0-1-159 0 0,0 0 64 0 0,-1-2 10 0 0,1 1-83 0 0,0 0 129 0 0,1 0-30 0 0,0 0-44 0 0,1 1 147 0 0,0-1-82 0 0,0 1 67 0 0,0 0 96 0 0,1 0-65 0 0,0 1 93 0 0,0 0 97 0 0,1 1-25 0 0,-1 2 101 0 0,1 0 97 0 0,0 2-50 0 0,0 2 72 0 0,-1 2-46 0 0,1 2-68 0 0,-1 2 47 0 0,0 2-170 0 0,0 3 76 0 0,0 2-151 0 0,-1 3-55 0 0,1 2 56 0 0,0 2-195 0 0,-1 1 64 0 0,0 1 2 0 0,1 1-119 0 0,-2 2 73 0 0,1 0 30 0 0,-1-1-114 0 0,1 0 113 0 0,-1-2 0 0 0,0-4-130 0 0,1-2 118 0 0,-1-4-200 0 0,1-4-139 0 0,0-4 14 0 0,0-4-227 0 0,1-3-57 0 0,1-4-203 0 0,0-3-227 0 0,1-4-37 0 0,0-3-5 0 0,1-3 200 0 0,0-3 295 0 0,0-3 172 0 0,-1-2 196 0 0,0-2 114 0 0,0-1-38 0 0,-1 0 93 0 0,-1 1-32 0 0,-1 0-6 0 0,0 2 60 0 0,-1 2-75 0 0,0 1 33 0 0,-1 3 36 0 0,0 1-58 0 0,-1 0 29 0 0,0 2 47 0 0,-1 1-43 0 0,0 2 34 0 0,0 0 76 0 0,-1 1-50 0 0,0 2 113 0 0,1 0 35 0 0,0 1-61 0 0,0 1 99 0 0,1 1-65 0 0,1 1-55 0 0,0 0 73 0 0,2 0-111 0 0,0 1 69 0 0,2-1 34 0 0,1 0-48 0 0,1 0 18 0 0,2-1 42 0 0,1 1-107 0 0,0-1 89 0 0,3 0-10 0 0,0 1-63 0 0,1 0 105 0 0,1 0-51 0 0,0 2-49 0 0,0 0 128 0 0,1 2-152 0 0,-1 1 56 0 0,-1 1 38 0 0,1 1-90 0 0,-2 2 48 0 0,0 1 13 0 0,-2 1-90 0 0,0 1 74 0 0,-2 2-52 0 0,-1 0-24 0 0,-1 2 17 0 0,-2 1-64 0 0,-2 2 92 0 0,-2 0-114 0 0,-1 0 100 0 0,-2 2-39 0 0,-1 0-45 0 0,-1 1 43 0 0,-2 1-100 0 0,-1 0 65 0 0,-1 1-50 0 0,-1 1 13 0 0,0-1 89 0 0,-2-1-138 0 0,1-1 138 0 0,-1-1-79 0 0,-1-2 4 0 0,2-2 10 0 0,-1-2-42 0 0,2-2 67 0 0,0-2-68 0 0,2-1 78 0 0,0-3-51 0 0,3 0-12 0 0,1-2 51 0 0,1-1-111 0 0,2 0 108 0 0,1-1-91 0 0,2-1-122 0 0,1-2 15 0 0,1 0-277 0 0,1-1-151 0 0,2-1-68 0 0,1-1-331 0 0,0-1-80 0 0,2-1 65 0 0,1 0 99 0 0,1-1 323 0 0,1-1 41 0 0,0 1-4634 0 0,-1 1 3746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7.12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1488.46094"/>
      <inkml:brushProperty name="anchorY" value="-127042.78906"/>
      <inkml:brushProperty name="scaleFactor" value="0.5"/>
    </inkml:brush>
  </inkml:definitions>
  <inkml:trace contextRef="#ctx0" brushRef="#br0">1 65 11058 0 0,'0'-1'1921'0'0,"0"0"-822"0"0,-1-1-643 0 0,2 0-203 0 0,0 0-159 0 0,2 2-49 0 0,2 0 39 0 0,1 1-103 0 0,1 1 125 0 0,1-1-105 0 0,0-1 14 0 0,1 0 145 0 0,0 0-167 0 0,1-1 66 0 0,-1-1 54 0 0,0 0-169 0 0,1-1 16 0 0,0 0-123 0 0,0-1-346 0 0,0 0-293 0 0,0-1-307 0 0,-1 1-372 0 0,-1-2 4 0 0,0 1 303 0 0,-1-1 257 0 0,-2 0 374 0 0,-1 1-4804 0 0,0 1 3879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7.28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2682.91406"/>
      <inkml:brushProperty name="anchorY" value="-127994.28906"/>
      <inkml:brushProperty name="scaleFactor" value="0.5"/>
    </inkml:brush>
  </inkml:definitions>
  <inkml:trace contextRef="#ctx0" brushRef="#br0">17 0 8034 0 0,'0'0'0'0'0,"-1"1"936"0"0,-1 2-56 0 0,-1 1-189 0 0,0 3-127 0 0,0 2-109 0 0,1 2 77 0 0,1 2 37 0 0,0 2-39 0 0,1 1-57 0 0,0 2 37 0 0,1 0-194 0 0,0 2 25 0 0,0 1-45 0 0,1 1-192 0 0,-1 1 108 0 0,0 1-137 0 0,1 0-50 0 0,-1-1 67 0 0,1 0-336 0 0,-1-1-212 0 0,2-1-423 0 0,-1-3-769 0 0,2-1-260 0 0,0-2 347 0 0,2-3-5062 0 0,-2-3 4783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8.51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3718.86719"/>
      <inkml:brushProperty name="anchorY" value="-129418.53906"/>
      <inkml:brushProperty name="scaleFactor" value="0.5"/>
    </inkml:brush>
  </inkml:definitions>
  <inkml:trace contextRef="#ctx0" brushRef="#br0">151 85 5425 0 0,'0'-1'792'0'0,"0"1"-588"0"0,1-2 122 0 0,0-1-296 0 0,0 0 49 0 0,0-1-20 0 0,1 1-89 0 0,0-1 101 0 0,1 0-34 0 0,-1 0-73 0 0,1 0 90 0 0,0 0-97 0 0,-1 1 0 0 0,1-1 93 0 0,0 1-88 0 0,0 1 49 0 0,0-1 24 0 0,0 1-46 0 0,-1 0 54 0 0,1 0-7 0 0,-1-1-16 0 0,0 1 44 0 0,0-1-32 0 0,0 1 76 0 0,-1-1 7 0 0,1 1 94 0 0,-1-1 80 0 0,0 1 97 0 0,0 0 159 0 0,-1 0 22 0 0,0 0 112 0 0,-1 1-78 0 0,0 0-34 0 0,-1 1-55 0 0,1 0-84 0 0,-2 1 64 0 0,0 2-73 0 0,-1 0-8 0 0,-1 2-27 0 0,0 2-5 0 0,-1 2-123 0 0,-1 2 71 0 0,0 1-103 0 0,-1 2-104 0 0,0 3 176 0 0,0 1-164 0 0,0 1 60 0 0,0 1 104 0 0,0 2-155 0 0,0 1 62 0 0,0 0-2 0 0,0 3-143 0 0,1 0 42 0 0,-1 1 26 0 0,1 1-143 0 0,-1 1 128 0 0,1 0-53 0 0,-1 0-87 0 0,1-1 130 0 0,0-2-211 0 0,1 0 71 0 0,-1-1-129 0 0,2-3-203 0 0,1-3 24 0 0,0-2-351 0 0,2-4-89 0 0,1-3-117 0 0,1-4-197 0 0,1-3 14 0 0,1-3-86 0 0,2-4 23 0 0,0-4 269 0 0,3-5 266 0 0,0-4 231 0 0,1-3 237 0 0,1-4-82 0 0,1-1-3001 0 0,-1-1 427 0 0,-1 5 2237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8.69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2621.73438"/>
      <inkml:brushProperty name="anchorY" value="-128755.42969"/>
      <inkml:brushProperty name="scaleFactor" value="0.5"/>
    </inkml:brush>
  </inkml:definitions>
  <inkml:trace contextRef="#ctx0" brushRef="#br0">1 87 6641 0 0,'0'0'0'0'0,"0"-3"521"0"0,0-4-431 0 0,1-2 58 0 0,0-3 32 0 0,0 1 100 0 0,1 0 30 0 0,-1 2 123 0 0,0 1-7 0 0,1 2 58 0 0,0 2 73 0 0,1 1-35 0 0,-1 0 72 0 0,1 3 48 0 0,1 0-86 0 0,-1 2 40 0 0,1 1-97 0 0,0 3-78 0 0,1 1-38 0 0,1 2-111 0 0,-1 4 34 0 0,2 2-178 0 0,-1 3 74 0 0,1 2-58 0 0,-1 2-118 0 0,0 2 144 0 0,0 2-162 0 0,0 0 2 0 0,0 1 90 0 0,-1 0-127 0 0,0 0 68 0 0,-1-1 63 0 0,0-1-113 0 0,-1-1 104 0 0,-1-1-79 0 0,-1-2-52 0 0,1 2-200 0 0,-2-1 78 0 0,1-3-168 0 0,-1-1-7 0 0,-1-4-153 0 0,1-2-254 0 0,-1-3-51 0 0,0-3-364 0 0,0-2-176 0 0,1-3 173 0 0,-1-2 117 0 0,1-2 375 0 0,-1-3 285 0 0,0-2-4884 0 0,0 1 3843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8.81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3756.8125"/>
      <inkml:brushProperty name="anchorY" value="-130179.02344"/>
      <inkml:brushProperty name="scaleFactor" value="0.5"/>
    </inkml:brush>
  </inkml:definitions>
  <inkml:trace contextRef="#ctx0" brushRef="#br0">13 66 4193 0 0,'-1'-1'4105'0'0,"-1"-1"-3875"0"0,-1-2 1155 0 0,0 0-717 0 0,1 0-287 0 0,1 1-55 0 0,1 0-2 0 0,1 1-87 0 0,3 1 95 0 0,1 1-30 0 0,1-1-84 0 0,1 1 84 0 0,1-1-180 0 0,0 0-23 0 0,2 0 37 0 0,-1 0-105 0 0,2-1 20 0 0,0 0 27 0 0,0-1-244 0 0,1 0-153 0 0,1-1-333 0 0,0 0-554 0 0,0 0-162 0 0,0 0 198 0 0,-1 0 181 0 0,0 0-4729 0 0,-2 1 4187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1432 0 0,'0'0'18758'0'0,"11"18"-18296"0"0,-7-11-412 0 0,22 33 374 0 0,29 61 0 0 0,-41-69-285 0 0,-5-8-187 0 0,2 0 1 0 0,1-1 0 0 0,0 0 0 0 0,21 26 0 0 0,-22-38-905 0 0,-11-11 791 0 0,1 0 0 0 0,-1 1-1 0 0,0-1 1 0 0,0 0-1 0 0,1 0 1 0 0,-1 1 0 0 0,0-1-1 0 0,0 0 1 0 0,1 0 0 0 0,-1 0-1 0 0,0 1 1 0 0,1-1 0 0 0,-1 0-1 0 0,0 0 1 0 0,1 0 0 0 0,-1 0-1 0 0,0 0 1 0 0,1 0 0 0 0,-1 0-1 0 0,1 0 1 0 0,-1 0-1 0 0,0 0 1 0 0,1 0 0 0 0,-1 0-1 0 0,0 0 1 0 0,1 0 0 0 0,-1 0-1 0 0,0 0 1 0 0,1 0 0 0 0,-1 0-1 0 0,0 0 1 0 0,1-1 0 0 0,-1 1-1 0 0,0 0 1 0 0,1 0-1 0 0,-1-1 1 0 0,1-3-3048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8.99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4949.10156"/>
      <inkml:brushProperty name="anchorY" value="-131128.78125"/>
      <inkml:brushProperty name="scaleFactor" value="0.5"/>
    </inkml:brush>
  </inkml:definitions>
  <inkml:trace contextRef="#ctx0" brushRef="#br0">1 15 9402 0 0,'-1'0'1328'0'0,"1"-1"-392"0"0,2 0-298 0 0,0 0-490 0 0,3 2 267 0 0,1 0-90 0 0,2 0 163 0 0,1 1 56 0 0,1 0-182 0 0,1 0 63 0 0,1 0-183 0 0,1-1-142 0 0,0-1 133 0 0,1 0-233 0 0,-1-1 84 0 0,1 0 35 0 0,0 0-119 0 0,0-1 94 0 0,-1 0-132 0 0,1 0-169 0 0,-1 0-217 0 0,0 0-422 0 0,0 0-435 0 0,-2-1-644 0 0,1 1 282 0 0,-2 0 227 0 0,-1 1-4716 0 0,-2 0 4625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2.60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6239.61719"/>
      <inkml:brushProperty name="anchorY" value="-132129.85938"/>
      <inkml:brushProperty name="scaleFactor" value="0.5"/>
    </inkml:brush>
  </inkml:definitions>
  <inkml:trace contextRef="#ctx0" brushRef="#br0">316 66 3065 0 0,'0'-1'1536'0'0,"0"-1"-1699"0"0,1-1 421 0 0,0 0-216 0 0,1-1-48 0 0,-1 1 58 0 0,0 1 0 0 0,-1-1 38 0 0,0 1 58 0 0,-1 0-13 0 0,1-1 37 0 0,-1 1 30 0 0,0-1 207 0 0,0 0-242 0 0,-1 0 37 0 0,1 0 42 0 0,-1 1 16 0 0,1-1-13 0 0,0 0 102 0 0,-1 0-66 0 0,1 0 6 0 0,-1 1-19 0 0,0-1 3 0 0,-1 1-50 0 0,1 1-42 0 0,-2 0 9 0 0,1 0-120 0 0,-1 2 69 0 0,-1 0-73 0 0,-1 1-37 0 0,-1 2 65 0 0,-1 0-108 0 0,-1 3 51 0 0,-1 1 19 0 0,-1 2-72 0 0,-2 3 60 0 0,0 1-47 0 0,-1 2-6 0 0,-1 2 11 0 0,-1 1-42 0 0,1 1 67 0 0,-2 1-40 0 0,1 1-42 0 0,0 1 116 0 0,1-1-113 0 0,1 1 84 0 0,1 0 68 0 0,1 1-66 0 0,0 0 64 0 0,3-1 76 0 0,0 0-105 0 0,3 0 56 0 0,1-2 48 0 0,3 1-119 0 0,2-1 66 0 0,3 0-3 0 0,1-1-132 0 0,3 1 105 0 0,1-2-56 0 0,2 0-51 0 0,2-2 110 0 0,1-2-102 0 0,1-1 23 0 0,2-3 87 0 0,0-2-122 0 0,2-2 50 0 0,0-4 67 0 0,0-1-115 0 0,0-3 76 0 0,0-2 13 0 0,0-2-127 0 0,-1-2 106 0 0,1-2-111 0 0,-2-2-194 0 0,0-1-11 0 0,0-2-238 0 0,-2-2-141 0 0,0-1-4 0 0,-1-1-263 0 0,-1-2 56 0 0,-2-1 34 0 0,-1 0 7 0 0,-1-2 301 0 0,-2 0 105 0 0,0 0-3428 0 0,-3 4 3412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2.74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7329.24219"/>
      <inkml:brushProperty name="anchorY" value="-133447.14063"/>
      <inkml:brushProperty name="scaleFactor" value="0.5"/>
    </inkml:brush>
  </inkml:definitions>
  <inkml:trace contextRef="#ctx0" brushRef="#br0">32 14 4809 0 0,'0'0'0'0'0,"-1"0"360"0"0,-2 1 56 0 0,-1 0 59 0 0,-1 1-51 0 0,-1 0-7 0 0,1 1 60 0 0,2-1-87 0 0,0 0 37 0 0,2 0 35 0 0,1 0-116 0 0,2 1 74 0 0,2-1 40 0 0,2 0-106 0 0,1 0 91 0 0,2 0-47 0 0,1 0-128 0 0,3-1 76 0 0,0 0-125 0 0,7-1 285 0 0,1-1-432 0 0,1-2 117 0 0,1 0-16 0 0,1-2-123 0 0,-1 0 45 0 0,1 0 0 0 0,-2 0-134 0 0,1 1-7 0 0,-2 0-145 0 0,0 1-313 0 0,1 0-1311 0 0,-2 1 627 0 0,-1 0-568 0 0,-3 1 254 0 0,-4 2-3477 0 0,-3-1 4350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5.29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8719.83594"/>
      <inkml:brushProperty name="anchorY" value="-134450.54688"/>
      <inkml:brushProperty name="scaleFactor" value="0.5"/>
    </inkml:brush>
  </inkml:definitions>
  <inkml:trace contextRef="#ctx0" brushRef="#br0">11 11 2577 0 0,'0'0'0'0'0,"0"0"32"0"0,-1-2-10 0 0,0 0 41 0 0,0 0-59 0 0,0 1 9 0 0,0-1 15 0 0,0 1-53 0 0,1 0 44 0 0,0 2 59 0 0,0 0-26 0 0,1 2 60 0 0,0 0 32 0 0,0 3-34 0 0,0 1 51 0 0,0 3-5 0 0,1 5 77 0 0,1 3-178 0 0,-1 3 28 0 0,0 2 22 0 0,0 3-79 0 0,0 2 14 0 0,0 1 2 0 0,0 0-50 0 0,0 1 15 0 0,-1 5 21 0 0,1 0-17 0 0,-1-2 15 0 0,0-2-31 0 0,0 1 46 0 0,-2-4-61 0 0,0-3 28 0 0,0-4-18 0 0,-1-4 22 0 0,1-3 21 0 0,-1-4-33 0 0,0-2 40 0 0,-1-3 44 0 0,0-2-87 0 0,1-3 58 0 0,-1-2-94 0 0,0-4 82 0 0,0-2-64 0 0,1-3 46 0 0,0-2-50 0 0,0-3-5 0 0,1 0 38 0 0,0-7-69 0 0,2-3 105 0 0,-1-1-60 0 0,1 0 20 0 0,1 0 15 0 0,0 1-43 0 0,2-3 78 0 0,1 1-42 0 0,0 2 108 0 0,1 3-1 0 0,0 2-23 0 0,0 4 59 0 0,1 2-83 0 0,-1 2-22 0 0,1 3 33 0 0,0 1-90 0 0,0 3 17 0 0,1 2 38 0 0,0 1-80 0 0,0 1 44 0 0,1 2 4 0 0,0 1-59 0 0,1 2 75 0 0,-1 1-33 0 0,1 1-27 0 0,-1 2 65 0 0,-1 1-58 0 0,-1 1 27 0 0,0 0 40 0 0,-2 1-41 0 0,0 0 15 0 0,-2 0 52 0 0,0 0-53 0 0,-2-1 55 0 0,-2 2-6 0 0,-1-1-43 0 0,-1 1 60 0 0,-2-1-10 0 0,0 1-53 0 0,-2-1 65 0 0,0 0-31 0 0,-1-1-47 0 0,0-1 71 0 0,0-1-61 0 0,1-2 0 0 0,0-1 55 0 0,2-1-55 0 0,0-1 37 0 0,1-2 45 0 0,2 1-78 0 0,0-2 26 0 0,1 1 1 0 0,0-1-78 0 0,2 0 78 0 0,1 0 49 0 0,0 0-88 0 0,4 0 171 0 0,0-1-236 0 0,2 0 156 0 0,0 0-143 0 0,1 1 57 0 0,1 0 19 0 0,-1 1-93 0 0,1 1 58 0 0,0 1 46 0 0,-1 1-81 0 0,1 0 75 0 0,-2 1 15 0 0,0 0-51 0 0,-1 0 112 0 0,-2 1 41 0 0,0 1-7 0 0,-2 0 122 0 0,-1 1-60 0 0,-2 2-14 0 0,-2 1 54 0 0,-1 1-130 0 0,-2 1 19 0 0,-2 2-10 0 0,-1 0-78 0 0,-2 1 22 0 0,-4 5 73 0 0,-1 0-108 0 0,-2 1 83 0 0,1-2-147 0 0,0-1 116 0 0,1-2-86 0 0,1-2-22 0 0,1-2 128 0 0,1-2-116 0 0,2-2 48 0 0,2-2 62 0 0,1-1-161 0 0,2-3-61 0 0,2-1-53 0 0,2-2-232 0 0,1-2-63 0 0,4-5-885 0 0,1-3 814 0 0,3-3-423 0 0,1-2 37 0 0,2-3 126 0 0,1-2 168 0 0,1-1 199 0 0,2-1-1859 0 0,-3 4 2431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5.48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9853.42969"/>
      <inkml:brushProperty name="anchorY" value="-135906.57813"/>
      <inkml:brushProperty name="scaleFactor" value="0.5"/>
    </inkml:brush>
  </inkml:definitions>
  <inkml:trace contextRef="#ctx0" brushRef="#br0">13 19 2529 0 0,'0'0'0'0'0,"-1"-2"840"0"0,-1-2-570 0 0,-1 0 127 0 0,1 1-203 0 0,0 0-32 0 0,1 1 36 0 0,0 2 242 0 0,1 1-76 0 0,2 1-11 0 0,0 2 41 0 0,2 1 4 0 0,0 1-84 0 0,1 2 55 0 0,1 2-105 0 0,0 2-56 0 0,1 2 21 0 0,1 1-136 0 0,0 2-1 0 0,0 2 31 0 0,1 2-119 0 0,1 0 53 0 0,-1 0 27 0 0,1 0-94 0 0,-1-1 67 0 0,1-1 6 0 0,-1-1-97 0 0,0-2 78 0 0,-1-2-129 0 0,0-2-114 0 0,-1-1-18 0 0,-1-2-223 0 0,-1-3-48 0 0,-1-1-76 0 0,-1-2-50 0 0,-1-1-31 0 0,-2-2-45 0 0,0-1-113 0 0,-1 0 47 0 0,-2-3 230 0 0,-1 0-201 0 0,-1-1-991 0 0,-1 0 1929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5.64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1016.45313"/>
      <inkml:brushProperty name="anchorY" value="-137217.46875"/>
      <inkml:brushProperty name="scaleFactor" value="0.5"/>
    </inkml:brush>
  </inkml:definitions>
  <inkml:trace contextRef="#ctx0" brushRef="#br0">12 242 2497 0 0,'0'0'0'0'0,"-1"0"400"0"0,-1 1 9 0 0,0-1-68 0 0,0 2-138 0 0,-1-1-48 0 0,2 2 38 0 0,1 0-31 0 0,1 1 72 0 0,1 0 0 0 0,1 0 12 0 0,1-1 66 0 0,1 0-54 0 0,0-1 75 0 0,1-1 17 0 0,1-2-60 0 0,0 0 69 0 0,2-2-87 0 0,1-2-58 0 0,0 0-14 0 0,1-3-79 0 0,1-1 64 0 0,1-2-61 0 0,0-1-10 0 0,1-3 20 0 0,-1-1-83 0 0,1-2 24 0 0,-1-1 45 0 0,0-1-100 0 0,-1 1-24 0 0,-1 1-99 0 0,-1 1-258 0 0,-1 1-113 0 0,-2 2-128 0 0,-2 1-136 0 0,-1 3 23 0 0,-2 1-49 0 0,-3 2-160 0 0,-1 3 184 0 0,-2 1 169 0 0,-3 3-1923 0 0,1 1 2679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5.80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2247.05469"/>
      <inkml:brushProperty name="anchorY" value="-137992.04688"/>
      <inkml:brushProperty name="scaleFactor" value="0.5"/>
    </inkml:brush>
  </inkml:definitions>
  <inkml:trace contextRef="#ctx0" brushRef="#br0">3 75 2753 0 0,'0'0'448'0'0,"-1"0"46"0"0,0-1-115 0 0,1 1-169 0 0,-1-1-32 0 0,1 1 12 0 0,1-1 30 0 0,1 1 110 0 0,0 0 20 0 0,2-1 31 0 0,0 0 27 0 0,1 0-97 0 0,1 0 105 0 0,0 0-128 0 0,1 0 10 0 0,1 0 12 0 0,0 0-102 0 0,2 0-8 0 0,1 1-2 0 0,0-1-90 0 0,2 0 5 0 0,0 1 3 0 0,2-1-89 0 0,1 1 62 0 0,1-2 53 0 0,0 0-129 0 0,2 0 108 0 0,-1-1-81 0 0,1-1-164 0 0,1 1 10 0 0,4-2-1091 0 0,0 0 629 0 0,0-1-536 0 0,0 0 8 0 0,0 0-110 0 0,-3 0 283 0 0,-1 1-1847 0 0,-4 1 2940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8.91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3689.125"/>
      <inkml:brushProperty name="anchorY" value="-138933.95313"/>
      <inkml:brushProperty name="scaleFactor" value="0.5"/>
    </inkml:brush>
  </inkml:definitions>
  <inkml:trace contextRef="#ctx0" brushRef="#br0">18 3 3937 0 0,'0'0'3497'0'0,"-1"-1"-3847"0"0,0 0 913 0 0,0 1-487 0 0,0-1-67 0 0,1 2 13 0 0,0-1-25 0 0,-1 2-4 0 0,1 0 94 0 0,1 1-94 0 0,-1 0 42 0 0,1 0 44 0 0,0 2-90 0 0,0 0 76 0 0,0 2 14 0 0,1 1-70 0 0,-1 3 90 0 0,0 2-10 0 0,0 3-89 0 0,0 2 76 0 0,0 2-92 0 0,-1 3-21 0 0,0 1 88 0 0,-1 2-87 0 0,1 2 37 0 0,-2 1 46 0 0,1 1-90 0 0,-1 0 58 0 0,1-1 37 0 0,-1-2-87 0 0,0-1 67 0 0,-1-2-3 0 0,1-3-55 0 0,0-3 74 0 0,1-2-24 0 0,-1-3-58 0 0,0-3 104 0 0,2-3-109 0 0,-1-2 24 0 0,1-2 86 0 0,0-3-112 0 0,0-2 74 0 0,0-1 34 0 0,1-3-95 0 0,0-1 60 0 0,1-2 8 0 0,-1-2-79 0 0,1-2 91 0 0,-1-1-20 0 0,0-1-86 0 0,1-3 83 0 0,-1 0-85 0 0,0-1-14 0 0,0-1 106 0 0,0-2-100 0 0,0-2 71 0 0,1 0 36 0 0,-1 0-86 0 0,1-1 58 0 0,0 1 37 0 0,0 1-96 0 0,1 0 69 0 0,0 2-4 0 0,0 2-65 0 0,0 1 87 0 0,0 1-28 0 0,0 3-38 0 0,1 2 70 0 0,-1 2-98 0 0,1 2 20 0 0,0 2 67 0 0,0 1-97 0 0,0 2 69 0 0,1 0 53 0 0,0 2-81 0 0,0 2 95 0 0,2 0 28 0 0,0 1-63 0 0,2 2 89 0 0,0 2-17 0 0,0 0-68 0 0,2 2 79 0 0,-1 2-102 0 0,1 0 39 0 0,0 1 24 0 0,0 1-65 0 0,1 0 30 0 0,-1 0 37 0 0,1 1-88 0 0,0-1 48 0 0,0 1 2 0 0,0 0-40 0 0,-1 1 22 0 0,0 0 58 0 0,-1 0-101 0 0,-1 0 89 0 0,-2 0-47 0 0,-1-1-33 0 0,-1 0 86 0 0,-2-2-66 0 0,-1 1 21 0 0,-2-2 60 0 0,-1 0-74 0 0,-1-1 25 0 0,-1 0 48 0 0,-2 0-118 0 0,-1 1 74 0 0,-2-1-26 0 0,0 1-68 0 0,-2 0 76 0 0,-4 1-100 0 0,-1 0 94 0 0,-1 0-86 0 0,0-1 17 0 0,1-1 88 0 0,1-1-132 0 0,1 0 35 0 0,1 0 15 0 0,0-1-121 0 0,1 1 55 0 0,1-1 34 0 0,1 0-88 0 0,0-1 86 0 0,1 0 1 0 0,1-1-121 0 0,1 0 103 0 0,0-1-138 0 0,2 0-73 0 0,1-1 73 0 0,0-1-98 0 0,2-1 84 0 0,0 0 132 0 0,1-1-36 0 0,1 0 59 0 0,1-2-57 0 0,4-2-6896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9.11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4759.6875"/>
      <inkml:brushProperty name="anchorY" value="-140459.65625"/>
      <inkml:brushProperty name="scaleFactor" value="0.5"/>
    </inkml:brush>
  </inkml:definitions>
  <inkml:trace contextRef="#ctx0" brushRef="#br0">4 45 8442 0 0,'0'0'0'0'0,"-1"-1"544"0"0,1-2-121 0 0,-2-2-106 0 0,2 1-238 0 0,-1 0-67 0 0,1 0 34 0 0,2 2-92 0 0,0 2 42 0 0,2 1 50 0 0,1 0-52 0 0,1 1 66 0 0,0 1 28 0 0,1-1-72 0 0,0 1 62 0 0,1-1 19 0 0,-1-1-100 0 0,1 0 70 0 0,1 0-62 0 0,0 0-2 0 0,1-1 74 0 0,0 0-70 0 0,0 0 23 0 0,0-1 60 0 0,0-1-132 0 0,-1 0-4 0 0,1-1-50 0 0,-1-1-209 0 0,-1 0-28 0 0,-1 0-147 0 0,0 0-122 0 0,0 0 173 0 0,-1 0 38 0 0,-1 1-446 0 0,-1 1-4248 0 0,-1 0 3608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9.31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5977.17969"/>
      <inkml:brushProperty name="anchorY" value="-141431.29688"/>
      <inkml:brushProperty name="scaleFactor" value="0.5"/>
    </inkml:brush>
  </inkml:definitions>
  <inkml:trace contextRef="#ctx0" brushRef="#br0">13 0 8314 0 0,'0'0'0'0'0,"-1"0"448"0"0,-1 0-9 0 0,-1 1-241 0 0,1 2-6 0 0,0 2-218 0 0,0 2 112 0 0,1 4 18 0 0,1 2-84 0 0,1 2 106 0 0,0 2-108 0 0,0 1-32 0 0,0 1 119 0 0,0 0-153 0 0,0 1 85 0 0,0-1 30 0 0,-1 1-95 0 0,0-1 60 0 0,0 0 27 0 0,0-1-94 0 0,0 0 87 0 0,0-1-46 0 0,0-2-119 0 0,1-1-20 0 0,0-2-143 0 0,0-1-201 0 0,1-2-10 0 0,1-3-45 0 0,0 0 65 0 0,4-1-6849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1296 0 0,'0'0'18706'0'0,"23"-31"-18178"0"0,74-96-144 0 0,-80 105-220 0 0,0 1 1 0 0,22-19-1 0 0,-10 10-25 0 0,-9 11-90 0 0,-15 15-197 0 0,-1 1 0 0 0,0-1 0 0 0,0 0 1 0 0,0 0-1 0 0,0 0 0 0 0,-1 0 1 0 0,0-1-1 0 0,0 1 0 0 0,4-9 1 0 0,-6 4-4428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43.93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7005.47656"/>
      <inkml:brushProperty name="anchorY" value="-142803.29688"/>
      <inkml:brushProperty name="scaleFactor" value="0.5"/>
    </inkml:brush>
  </inkml:definitions>
  <inkml:trace contextRef="#ctx0" brushRef="#br0">347 21 5225 0 0,'-1'-1'920'0'0,"1"0"-616"0"0,-1 0-48 0 0,0-2-182 0 0,1 0 31 0 0,-1 0-84 0 0,-1 1 75 0 0,1-1-23 0 0,0 2-3 0 0,-1-1 78 0 0,1 2-60 0 0,0-1 59 0 0,-1 1-44 0 0,1 1 3 0 0,-1 1 56 0 0,-1 1-18 0 0,-1 1 82 0 0,0 2 54 0 0,-1 2-94 0 0,0 2 90 0 0,-1 2-103 0 0,0 2-82 0 0,0 2 96 0 0,-2 2-141 0 0,0 2 32 0 0,0 3 24 0 0,-1 2-123 0 0,-1 2 56 0 0,-1 2 25 0 0,-1 1-76 0 0,-1 3 81 0 0,0 1-53 0 0,-1 1-3 0 0,0 1-17 0 0,0 0-62 0 0,-1 0 43 0 0,-1-2-101 0 0,1-2 65 0 0,1-2-41 0 0,-1-1 30 0 0,2-4-28 0 0,0-2-28 0 0,2-4 26 0 0,0-2-142 0 0,2-3 41 0 0,1-3-113 0 0,1-3-38 0 0,2-3 43 0 0,1-3 8 0 0,3-3 165 0 0,2-4-54 0 0,2-3 46 0 0,2-4-1790 0 0,1-5-1802 0 0,1 2 2991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44.09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5664.39844"/>
      <inkml:brushProperty name="anchorY" value="-142415.09375"/>
      <inkml:brushProperty name="scaleFactor" value="0.5"/>
    </inkml:brush>
  </inkml:definitions>
  <inkml:trace contextRef="#ctx0" brushRef="#br0">0 49 6881 0 0,'0'0'0'0'0,"1"-2"321"0"0,1-5-207 0 0,2-2 78 0 0,0-1-81 0 0,0 0 44 0 0,1 3-43 0 0,0 3 40 0 0,0 4 81 0 0,0 4-60 0 0,0 3 81 0 0,0 4-50 0 0,0 3-3 0 0,-1 3 11 0 0,0 4-70 0 0,0 2 38 0 0,0 3-108 0 0,-1 2 10 0 0,0 2-26 0 0,-1 1-16 0 0,1 1-16 0 0,-2 0-6 0 0,1 1 55 0 0,-1-1-129 0 0,-1-1 96 0 0,1-1-97 0 0,-1 0-49 0 0,0-2 125 0 0,0-2-155 0 0,0-3 29 0 0,0-2 9 0 0,-1-4-130 0 0,0-3 28 0 0,0-3-99 0 0,-1-2-117 0 0,-1-2 0 0 0,0-3-40 0 0,0-2 116 0 0,-2-1-3285 0 0,-1-3 954 0 0,2 0 2202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44.24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6732.875"/>
      <inkml:brushProperty name="anchorY" value="-143972.8125"/>
      <inkml:brushProperty name="scaleFactor" value="0.5"/>
    </inkml:brush>
  </inkml:definitions>
  <inkml:trace contextRef="#ctx0" brushRef="#br0">9 28 7498 0 0,'0'0'0'0'0,"-1"0"896"0"0,0-1-299 0 0,-2 0-185 0 0,1 0-142 0 0,1 0-166 0 0,1 0-96 0 0,3 0 121 0 0,1 2-105 0 0,3-1 69 0 0,3 2 76 0 0,1 0-79 0 0,3-1 58 0 0,0 1 3 0 0,2 0-86 0 0,1-2 46 0 0,0 1-46 0 0,0-2-63 0 0,1 0 72 0 0,0-1-44 0 0,-1 0-53 0 0,1 0 100 0 0,-1 0-107 0 0,-1-1 23 0 0,0 1 30 0 0,-1-1-190 0 0,0 2-84 0 0,-2-1-125 0 0,0 1-316 0 0,-2 0-27 0 0,0 0-9 0 0,-2-1 95 0 0,-2 0 164 0 0,1 0-4781 0 0,-3-1 3922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44.43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8097.4375"/>
      <inkml:brushProperty name="anchorY" value="-144960.73438"/>
      <inkml:brushProperty name="scaleFactor" value="0.5"/>
    </inkml:brush>
  </inkml:definitions>
  <inkml:trace contextRef="#ctx0" brushRef="#br0">249 18 9578 0 0,'0'0'0'0'0,"0"-1"1176"0"0,0-2-382 0 0,-1-1-321 0 0,1 1-221 0 0,0-1-146 0 0,0 2-41 0 0,-1 2-85 0 0,1 1 136 0 0,0 1-45 0 0,-1 3 101 0 0,0 2 97 0 0,-1 2-88 0 0,-1 2 177 0 0,-1 2-143 0 0,-1 1-1 0 0,-2 3 122 0 0,-1 1-209 0 0,-2 3 93 0 0,0 3 15 0 0,-2 1-103 0 0,-1 2 52 0 0,0 1 9 0 0,-1 1-145 0 0,0 1 63 0 0,1 1-16 0 0,-1-1-122 0 0,1 0 139 0 0,0 1-103 0 0,1-1-71 0 0,0 0 2 0 0,2-1-336 0 0,0-1-237 0 0,2-1-251 0 0,1-3-381 0 0,1-1-269 0 0,1-2-26 0 0,2-3 202 0 0,1-2-4743 0 0,1-4 4624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50.36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6833.30469"/>
      <inkml:brushProperty name="anchorY" value="-144588.5"/>
      <inkml:brushProperty name="scaleFactor" value="0.5"/>
    </inkml:brush>
  </inkml:definitions>
  <inkml:trace contextRef="#ctx0" brushRef="#br0">15 89 6025 0 0,'-1'-2'2705'0'0,"-1"-3"-3072"0"0,0-1 803 0 0,-1-2-389 0 0,1 1 18 0 0,0 0-118 0 0,1 2 130 0 0,0 2-89 0 0,1 1-29 0 0,0 3 112 0 0,0 1-103 0 0,2 2 33 0 0,-1 1 94 0 0,1 3-105 0 0,1 2 56 0 0,-1 2 48 0 0,1 3-108 0 0,0 2 72 0 0,-1 3 14 0 0,0 3-89 0 0,-1 2 66 0 0,1 2 15 0 0,-2 1-108 0 0,1 2 128 0 0,-1 0-97 0 0,0-1 1 0 0,-1 1 93 0 0,1-3-105 0 0,-1 0 63 0 0,1-3 28 0 0,-1-2-85 0 0,1-2 57 0 0,0-3 28 0 0,-1-2-85 0 0,1-3 57 0 0,-1-2 56 0 0,1-4-46 0 0,-1-1 47 0 0,1-3-21 0 0,-1-2-115 0 0,0-1 70 0 0,1-3-64 0 0,-1-1 15 0 0,1-2 79 0 0,-1-1-80 0 0,1-2 47 0 0,0 0 61 0 0,-1-1-112 0 0,0-1 74 0 0,0 0 15 0 0,1-2-82 0 0,-1 1 75 0 0,0-2-43 0 0,0-1-17 0 0,1 0-12 0 0,0 0-56 0 0,1-1 70 0 0,1-1-80 0 0,0 0 43 0 0,1 1 42 0 0,0-1-69 0 0,1 1 43 0 0,1 0 14 0 0,0 0-80 0 0,0 0 101 0 0,2 1-52 0 0,-1-1-11 0 0,2 1 61 0 0,-1 0-76 0 0,2 0 33 0 0,0 1 55 0 0,1 0-101 0 0,0 0 108 0 0,1 1 13 0 0,0 2-40 0 0,3-1 185 0 0,1 1-193 0 0,-1 2 111 0 0,0 2-137 0 0,0 1 18 0 0,0 2 75 0 0,-1 0-111 0 0,0 2 64 0 0,-1 1 27 0 0,0 0-75 0 0,-1 1 53 0 0,-1 0 39 0 0,0 1-115 0 0,-2 1 141 0 0,-1 0-7 0 0,-1 1-34 0 0,-1 0 110 0 0,-1 2-79 0 0,-2 2-11 0 0,-1 0 107 0 0,-1 3-119 0 0,-2 0 58 0 0,-1 2 29 0 0,-2 1-113 0 0,0 0 110 0 0,-2 1-64 0 0,-1 0-9 0 0,-1-1-14 0 0,-1 1-56 0 0,-1-1 70 0 0,0-1-108 0 0,0 0 88 0 0,-1 0 0 0 0,1-2-93 0 0,0 0 114 0 0,1-1-83 0 0,2-1-22 0 0,0-2 100 0 0,2 0-127 0 0,2 0 22 0 0,0-2 1 0 0,2-1-136 0 0,1-1 38 0 0,1 0 48 0 0,2 0-48 0 0,0-1 112 0 0,2 1 62 0 0,1 0-23 0 0,1 0 91 0 0,1 1-13 0 0,1 1-39 0 0,1 0 89 0 0,1 1-93 0 0,0 0 29 0 0,0 1 75 0 0,-1 1-117 0 0,1-1 57 0 0,0 1 56 0 0,-1 1-102 0 0,-1 0 62 0 0,0 0 26 0 0,-1 0-92 0 0,-1 1 114 0 0,-1 1-8 0 0,0 0-43 0 0,-2-1 102 0 0,-1 1-69 0 0,-1 1-32 0 0,-2-1 103 0 0,0 1-146 0 0,-2 1 63 0 0,-1 0 27 0 0,-2 2-133 0 0,-1-1 50 0 0,-1 1 37 0 0,-1-1-108 0 0,-1 0 81 0 0,-1 0 1 0 0,0-1-94 0 0,-2-1 105 0 0,0-1-26 0 0,0 0-84 0 0,0-1 120 0 0,1 0-132 0 0,0 0 11 0 0,0 1 98 0 0,1-2-99 0 0,2 1 24 0 0,0-2 12 0 0,1-1-427 0 0,1-1 179 0 0,2-2-366 0 0,1-2-11 0 0,3-1-199 0 0,1-2-176 0 0,1-2 277 0 0,3-1-81 0 0,1-3-5451 0 0,0 2 4126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50.53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7959.0625"/>
      <inkml:brushProperty name="anchorY" value="-146052.51563"/>
      <inkml:brushProperty name="scaleFactor" value="0.5"/>
    </inkml:brush>
  </inkml:definitions>
  <inkml:trace contextRef="#ctx0" brushRef="#br0">4 48 8578 0 0,'0'0'0'0'0,"0"-3"2128"0"0,-2-2-1773 0 0,1-3 236 0 0,0 0-335 0 0,2 0-105 0 0,0 1-159 0 0,3 2 41 0 0,0 2 20 0 0,2 2-105 0 0,1 1 155 0 0,1 1-76 0 0,2-1-22 0 0,0 1 159 0 0,1 0-124 0 0,1-1 24 0 0,0 0 79 0 0,1-1-139 0 0,-1 0 44 0 0,1 1 49 0 0,-1 0-93 0 0,0 0 49 0 0,-1 0 59 0 0,0 1-186 0 0,-1 0-8 0 0,-1 1-219 0 0,0-1-284 0 0,-2 0-122 0 0,0 1-378 0 0,-1-1 159 0 0,3 2-7864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51.28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9197.92969"/>
      <inkml:brushProperty name="anchorY" value="-147034.14063"/>
      <inkml:brushProperty name="scaleFactor" value="0.5"/>
    </inkml:brush>
  </inkml:definitions>
  <inkml:trace contextRef="#ctx0" brushRef="#br0">12 15 8210 0 0,'0'0'0'0'0,"-1"-1"128"0"0,0-1-56 0 0,-1-2 62 0 0,0 1-104 0 0,1 0 2 0 0,-1 2 15 0 0,1 1-47 0 0,0 3 97 0 0,1 3 74 0 0,-1 2 1 0 0,1 2 65 0 0,0 3 43 0 0,0 2-111 0 0,0 2 66 0 0,1 2-79 0 0,-1 3-54 0 0,0 2 68 0 0,0 2-156 0 0,0 2 44 0 0,0 2 38 0 0,0 1-90 0 0,0 2 56 0 0,0-1 76 0 0,1 1-108 0 0,0 0 85 0 0,1-1-7 0 0,-1 0-73 0 0,2-1 70 0 0,-1-2-33 0 0,1-1-84 0 0,0-3 72 0 0,1-3-73 0 0,-1-3 10 0 0,1-4 99 0 0,-1-3-133 0 0,0-4 99 0 0,-1-3 129 0 0,0-2-84 0 0,-2-2 73 0 0,1-3-8 0 0,-2-2-193 0 0,0-2 57 0 0,0-4-47 0 0,0-2-116 0 0,1-3 89 0 0,-1-2-25 0 0,1-4-50 0 0,1-1 157 0 0,-1-2-123 0 0,1-1 60 0 0,0-1 50 0 0,0 0-101 0 0,0 0 72 0 0,0-1 23 0 0,0 1-110 0 0,1 1 91 0 0,1 0-2 0 0,-1 1-102 0 0,1 2 154 0 0,-1 0-68 0 0,2 2-52 0 0,-1 1 112 0 0,1 2-122 0 0,-1 1 29 0 0,1 2 84 0 0,0 2-141 0 0,-1 1 74 0 0,1 2 51 0 0,0 2-130 0 0,-1 0 81 0 0,1 3-9 0 0,0 0-84 0 0,1 1 46 0 0,0 1 1 0 0,1 0-21 0 0,0 1 129 0 0,1 1-38 0 0,0 0 46 0 0,0 0 95 0 0,2 1-100 0 0,-1 1 54 0 0,1 1 50 0 0,0 0-101 0 0,3 4 230 0 0,-1 0-282 0 0,1 2 117 0 0,-2 1-11 0 0,-1 1-79 0 0,-2 1 91 0 0,-1 0-20 0 0,-2 0-77 0 0,-1 2 118 0 0,-2 0-141 0 0,-2 1 15 0 0,-1 1 114 0 0,-1 0-141 0 0,-2 1 84 0 0,-2 1 21 0 0,-1-1-91 0 0,-2 1 58 0 0,-1 0 26 0 0,0-1-83 0 0,-2 0 102 0 0,1-2-41 0 0,0-1-61 0 0,-1-1 94 0 0,1-2-125 0 0,0-1 56 0 0,0-2 75 0 0,1 0-99 0 0,1-2 35 0 0,1-1 73 0 0,0-1-127 0 0,2-1 32 0 0,0-1 26 0 0,1 0-171 0 0,1-1 41 0 0,0 0-29 0 0,1 0-129 0 0,1 0 82 0 0,0 0-106 0 0,0 0-122 0 0,1 0-14 0 0,0 0-205 0 0,1-1-62 0 0,4 0-1872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51.48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0229.10156"/>
      <inkml:brushProperty name="anchorY" value="-148518.3125"/>
      <inkml:brushProperty name="scaleFactor" value="0.5"/>
    </inkml:brush>
  </inkml:definitions>
  <inkml:trace contextRef="#ctx0" brushRef="#br0">5 61 9002 0 0,'0'0'0'0'0,"-1"-2"664"0"0,0-3-224 0 0,0-2-38 0 0,0 0-228 0 0,1-1-71 0 0,1 2 77 0 0,1 2-141 0 0,2 1 77 0 0,1 1 40 0 0,0 0-79 0 0,2 1 112 0 0,1 1 52 0 0,0-1-79 0 0,1 1 88 0 0,0 0-8 0 0,1 0-99 0 0,0 0 106 0 0,0-1-119 0 0,0 1-32 0 0,1 0 54 0 0,0 0-134 0 0,-1 0 57 0 0,1-1 6 0 0,-1 1-70 0 0,1-1 50 0 0,-1 1 30 0 0,-1-1-113 0 0,0 0 18 0 0,-1 0-102 0 0,0 0-183 0 0,-1 0-56 0 0,-1-1-168 0 0,0 1-173 0 0,-2 1-11 0 0,0-1-204 0 0,-1 1 39 0 0,-1 0 227 0 0,0 0-27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05.86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1435.47656"/>
      <inkml:brushProperty name="anchorY" value="-150981.21875"/>
      <inkml:brushProperty name="scaleFactor" value="0.5"/>
    </inkml:brush>
  </inkml:definitions>
  <inkml:trace contextRef="#ctx0" brushRef="#br0">294 25 6225 0 0,'-1'-1'1577'0'0,"-2"-1"-1681"0"0,-1 0 442 0 0,0-1-126 0 0,-1 0-44 0 0,0 0 9 0 0,0 1 84 0 0,1 0-81 0 0,0 1 47 0 0,0-1 51 0 0,1 1-99 0 0,-1 0 33 0 0,1 0 16 0 0,-1 1-92 0 0,0 0 47 0 0,0 0 20 0 0,-1 1-74 0 0,0 0 80 0 0,0 1-43 0 0,0 1-53 0 0,-1 1 100 0 0,0 1-135 0 0,-1 1 22 0 0,-1 2 56 0 0,0 2-133 0 0,-2 1 41 0 0,0 3 12 0 0,0 1-102 0 0,-2 3 78 0 0,0 2-8 0 0,0 2-101 0 0,0 3 125 0 0,-1 0-60 0 0,0 2-9 0 0,1 2 98 0 0,0-1-96 0 0,2 2 42 0 0,0-1 81 0 0,1 0-137 0 0,2-1 101 0 0,1-2-32 0 0,1 0-67 0 0,3-3 50 0 0,1-1 18 0 0,3-2-90 0 0,1-3 85 0 0,2-1-38 0 0,2-1-35 0 0,1-2 86 0 0,2-1-74 0 0,2-2-23 0 0,0-2 63 0 0,2-1-182 0 0,0-4 7 0 0,1-1 28 0 0,1-3-157 0 0,0-3-40 0 0,1-3-32 0 0,1-2-179 0 0,-1-2 8 0 0,1-2-52 0 0,0-2-126 0 0,1-2 173 0 0,-1 0 53 0 0,1-2 81 0 0,0 0-5089 0 0,-4 3 3640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06.02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2469.92969"/>
      <inkml:brushProperty name="anchorY" value="-152435.67188"/>
      <inkml:brushProperty name="scaleFactor" value="0.5"/>
    </inkml:brush>
  </inkml:definitions>
  <inkml:trace contextRef="#ctx0" brushRef="#br0">15 6 9418 0 0,'0'0'0'0'0,"-1"0"952"0"0,-1-1-158 0 0,-1-1-151 0 0,0 1-313 0 0,0 0-59 0 0,1 0-31 0 0,2 2-60 0 0,0 0 67 0 0,2 1 61 0 0,1 1-100 0 0,1 0 83 0 0,1 0-54 0 0,1 1-97 0 0,2-1 84 0 0,0 1-125 0 0,0-1-13 0 0,2 0 76 0 0,0 1-150 0 0,0-1 45 0 0,1 0 58 0 0,1-1-143 0 0,0 0 27 0 0,0 0-78 0 0,0-1-264 0 0,1-1-125 0 0,-1 0-208 0 0,1 0-319 0 0,0-1-211 0 0,1-1-185 0 0,-1 1-202 0 0,1-2-4505 0 0,-3 1 4411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1672 0 0,'0'0'20390'0'0,"19"7"-19970"0"0,61 19-110 0 0,-70-24-258 0 0,1 0 0 0 0,-1 0 0 0 0,0-1 0 0 0,1-1 0 0 0,-1 1 0 0 0,1-2 0 0 0,-1 1 0 0 0,0-2 0 0 0,1 1 0 0 0,-1-1 0 0 0,18-6 0 0 0,-5-2-211 0 0,0 0-1 0 0,0-1 0 0 0,22-16 1 0 0,-37 22 9 0 0,47-33-3369 0 0,-39 26 1182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14.09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002.22656"/>
      <inkml:brushProperty name="anchorY" value="-156061.4375"/>
      <inkml:brushProperty name="scaleFactor" value="0.5"/>
    </inkml:brush>
  </inkml:definitions>
  <inkml:trace contextRef="#ctx0" brushRef="#br0">181 12 7474 0 0,'0'0'0'0'0,"0"-1"32"0"0,0-1 37 0 0,0 0-94 0 0,0-1 47 0 0,0 1 12 0 0,0 1-81 0 0,-1 1 54 0 0,1 1 37 0 0,0 2-78 0 0,-1 1 102 0 0,0 0 7 0 0,0 2-47 0 0,0 1 121 0 0,0 1-54 0 0,0 1-27 0 0,-1 2 48 0 0,0 2-92 0 0,-1 3-1 0 0,0 1 62 0 0,-1 4-97 0 0,0 1 40 0 0,-2 3 24 0 0,0 1-75 0 0,-1 2 53 0 0,0 2 10 0 0,-2 2-70 0 0,0 1 80 0 0,-1 1-36 0 0,0 0-54 0 0,-1 1 102 0 0,1-1-90 0 0,-1-3 18 0 0,0-1 70 0 0,1-3-97 0 0,1-3 50 0 0,1-4 13 0 0,1-3-137 0 0,1-3-42 0 0,2-4-33 0 0,1-3-122 0 0,1-4 114 0 0,3-6-134 0 0,1-2-285 0 0,1-3-4309 0 0,0 0 3574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14.27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4813.78906"/>
      <inkml:brushProperty name="anchorY" value="-155646.1875"/>
      <inkml:brushProperty name="scaleFactor" value="0.5"/>
    </inkml:brush>
  </inkml:definitions>
  <inkml:trace contextRef="#ctx0" brushRef="#br0">0 11 7954 0 0,'0'0'0'0'0,"0"-1"320"0"0,0-2-38 0 0,1 0-128 0 0,1 1-87 0 0,0 1 61 0 0,2 2-87 0 0,0 4 88 0 0,1 3 58 0 0,0 4-90 0 0,0 5 25 0 0,0 4 19 0 0,0 2-130 0 0,-1 3 47 0 0,1 2-10 0 0,-1 1-76 0 0,0 0 88 0 0,0 1-20 0 0,0-1-68 0 0,0-1 98 0 0,-1 0-98 0 0,0-1 1 0 0,0-1 74 0 0,-1-3-119 0 0,1-2 9 0 0,-1-4 14 0 0,-1-2-113 0 0,1-2 24 0 0,-1-4-4 0 0,-1-2-96 0 0,1-2-20 0 0,-1-3-93 0 0,-1-1-110 0 0,0-2 117 0 0,0-1-148 0 0,-4-4-6226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14.42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5909.72656"/>
      <inkml:brushProperty name="anchorY" value="-157122.98438"/>
      <inkml:brushProperty name="scaleFactor" value="0.5"/>
    </inkml:brush>
  </inkml:definitions>
  <inkml:trace contextRef="#ctx0" brushRef="#br0">7 68 8402 0 0,'0'0'0'0'0,"-1"-2"624"0"0,0-2-168 0 0,-1-1-73 0 0,1-1-149 0 0,0 0-83 0 0,1 1-9 0 0,2 1 35 0 0,1 0 96 0 0,1 2 3 0 0,2-1 120 0 0,2 1-102 0 0,0 0 18 0 0,2 0-5 0 0,-1-1-134 0 0,2 1 28 0 0,-1 0-6 0 0,1-1-135 0 0,0 1 29 0 0,1 0 3 0 0,0 0-109 0 0,1 0 32 0 0,-1 1-99 0 0,0 0-247 0 0,0 1-177 0 0,0 0-427 0 0,-1 1-258 0 0,0 0-40 0 0,-1-1 18 0 0,-1 0-4598 0 0,-2-1 4319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14.57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145.91406"/>
      <inkml:brushProperty name="anchorY" value="-158073.48438"/>
      <inkml:brushProperty name="scaleFactor" value="0.5"/>
    </inkml:brush>
  </inkml:definitions>
  <inkml:trace contextRef="#ctx0" brushRef="#br0">224 4 10834 0 0,'-1'-1'1305'0'0,"-2"-1"-804"0"0,-1 1-386 0 0,1 2-89 0 0,-1 3 21 0 0,0 7-59 0 0,0 3 52 0 0,1 3-23 0 0,-2 3-57 0 0,0 3 92 0 0,-2 2-114 0 0,0 3 34 0 0,-2 1 81 0 0,-2 2-138 0 0,0 2 82 0 0,-2 1 48 0 0,0 2-146 0 0,-2 1 29 0 0,0 1-125 0 0,-1 1-307 0 0,0 0-275 0 0,1 0-367 0 0,0-1-70 0 0,1-1-5258 0 0,3-8 4605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3.14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5905.97656"/>
      <inkml:brushProperty name="anchorY" value="-157655.45313"/>
      <inkml:brushProperty name="scaleFactor" value="0.5"/>
    </inkml:brush>
  </inkml:definitions>
  <inkml:trace contextRef="#ctx0" brushRef="#br0">46 11 7562 0 0,'0'0'0'0'0,"-1"0"400"0"0,0-1-19 0 0,-2-1-59 0 0,0 0-190 0 0,0 0 2 0 0,1 1 41 0 0,0 0-88 0 0,0 0 54 0 0,1 1 39 0 0,1 0-68 0 0,0 1 89 0 0,0 0 77 0 0,0 1-30 0 0,1 2 148 0 0,0 1 45 0 0,0 1-98 0 0,1 2 123 0 0,0 2-169 0 0,0 2-34 0 0,0 1 61 0 0,0 2-159 0 0,0 0 18 0 0,0 1 36 0 0,0 1-149 0 0,-1 1 73 0 0,1 0 1 0 0,0 1-116 0 0,-1 1 92 0 0,0-1-60 0 0,-1 1-59 0 0,0 0 121 0 0,-1-1-125 0 0,-1 0 48 0 0,0-1 42 0 0,0-1-127 0 0,-1-1 40 0 0,-1-1 59 0 0,0-2-134 0 0,0-1 90 0 0,-1-2 26 0 0,0-2-102 0 0,1-2 81 0 0,0-2-18 0 0,0-1-88 0 0,1-3 102 0 0,0-3-72 0 0,1-1-44 0 0,1-3 116 0 0,1-3-123 0 0,0-3 67 0 0,1-2 73 0 0,1-3-106 0 0,1-2 65 0 0,2-2 64 0 0,0 0-113 0 0,1-2 75 0 0,1 0 14 0 0,1 0-98 0 0,1 1 124 0 0,0 1-11 0 0,1 1-23 0 0,0 2 115 0 0,1 1-62 0 0,-1 1 60 0 0,1 1 126 0 0,0 1-100 0 0,0 2 85 0 0,0 1 33 0 0,0 1-139 0 0,0 2 63 0 0,0 2-89 0 0,-1 2-109 0 0,1 2 93 0 0,-2 2-122 0 0,0 2 100 0 0,0 2 6 0 0,-1 2-123 0 0,-1 1 152 0 0,-1 1-123 0 0,0 2-10 0 0,-1 1 133 0 0,-1 1-146 0 0,-2 1 75 0 0,0 1 44 0 0,-2 0-128 0 0,-1 0 89 0 0,-1 1 36 0 0,-1 0-143 0 0,-1 1 56 0 0,-1 1-12 0 0,-1-1-151 0 0,-1 1 147 0 0,-1-1 33 0 0,0-1-158 0 0,-1 0 204 0 0,-1-2-121 0 0,0-1-55 0 0,1-2 214 0 0,0-1-171 0 0,0-2 84 0 0,2-1 53 0 0,1-2-111 0 0,2-1 75 0 0,0-1 3 0 0,2 0-151 0 0,1-1 102 0 0,1 0-18 0 0,0-1-91 0 0,1 0 207 0 0,2 0-130 0 0,0-1 91 0 0,2 1 89 0 0,1-2-62 0 0,0 1 45 0 0,2-1 45 0 0,1 1-78 0 0,0-1 82 0 0,1 2 69 0 0,1 0-94 0 0,1 0 81 0 0,-1 1-33 0 0,1 1-121 0 0,0 1 110 0 0,0 0-105 0 0,-1 1 2 0 0,-1 1 82 0 0,-1 0-94 0 0,-1 2 41 0 0,-2 0 72 0 0,-1 0-70 0 0,-1 2 54 0 0,-1 0 88 0 0,-2 0-129 0 0,-1 2 26 0 0,-3 1 10 0 0,0 0-121 0 0,-3 2 128 0 0,-1 1-135 0 0,-2 0 11 0 0,-1 2 79 0 0,-2-1-121 0 0,0 2 75 0 0,-1-1 33 0 0,-1 0-123 0 0,0-1 59 0 0,0-1 53 0 0,0-1-94 0 0,0-3-14 0 0,1-1 87 0 0,0-1-190 0 0,1-2 49 0 0,0-2-96 0 0,2 0-82 0 0,0-3-121 0 0,2 0-134 0 0,1-3-161 0 0,2 0-306 0 0,0-1-116 0 0,2-1-211 0 0,1 0-20 0 0,1-2-109 0 0,1 0 47 0 0,2-2 109 0 0,1 0 350 0 0,3-1-4777 0 0,-1 1 4138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3.36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970.89844"/>
      <inkml:brushProperty name="anchorY" value="-159170.5"/>
      <inkml:brushProperty name="scaleFactor" value="0.5"/>
    </inkml:brush>
  </inkml:definitions>
  <inkml:trace contextRef="#ctx0" brushRef="#br0">579 14 13083 0 0,'-1'-1'1960'0'0,"1"-2"-924"0"0,-2 0-529 0 0,1-1-204 0 0,-1 2-299 0 0,-1 1 91 0 0,1 2 103 0 0,-1 2-36 0 0,0 1 218 0 0,-1 3-9 0 0,-1 2-126 0 0,-1 3 178 0 0,-2 1-207 0 0,-1 2 52 0 0,-3 3 65 0 0,-1 2-127 0 0,-2 3 31 0 0,-2 4 54 0 0,-2 2-161 0 0,-2 3 41 0 0,-2 3 48 0 0,0 3-179 0 0,-2 1 167 0 0,0 2-27 0 0,-1 1-151 0 0,0 0 115 0 0,-1 1-153 0 0,0 1-43 0 0,1 0 166 0 0,-1 0-224 0 0,1-1-70 0 0,1 0-153 0 0,2-3-475 0 0,1-1-337 0 0,3-3-540 0 0,3-2-668 0 0,1-2-435 0 0,2-3 445 0 0,3-1-4945 0 0,2-7 5399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5.39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5376.91406"/>
      <inkml:brushProperty name="anchorY" value="-159110.875"/>
      <inkml:brushProperty name="scaleFactor" value="0.5"/>
    </inkml:brush>
  </inkml:definitions>
  <inkml:trace contextRef="#ctx0" brushRef="#br0">303 2 4633 0 0,'-1'0'3329'0'0,"-3"-1"-3865"0"0,-3 1 1150 0 0,0 0-630 0 0,-2 1 44 0 0,0 1 32 0 0,1 1-76 0 0,-1 1 72 0 0,0 0 43 0 0,1 1-31 0 0,0 0 117 0 0,0-1 6 0 0,0 0-33 0 0,0 0 127 0 0,0-1-84 0 0,1-1 21 0 0,0 1 107 0 0,0-1-136 0 0,1 0 84 0 0,0 1-8 0 0,0-1-93 0 0,1 1 29 0 0,-1 1 25 0 0,0 0-96 0 0,0 2 96 0 0,0 0-22 0 0,0 2-96 0 0,-1 2 87 0 0,0 0-125 0 0,-1 3-11 0 0,0 2 93 0 0,0 2-145 0 0,0 3 45 0 0,-1 3 40 0 0,0 2-119 0 0,0 3 66 0 0,-1 2 23 0 0,2 2-102 0 0,0 0 90 0 0,1 0-12 0 0,1 0-52 0 0,2-3 74 0 0,2-1-6 0 0,3-4-99 0 0,2-3 134 0 0,2-3-137 0 0,3-4 32 0 0,2-2 74 0 0,2-4-110 0 0,3-2 82 0 0,1-3 22 0 0,2-2-72 0 0,1-2 72 0 0,1-3-4 0 0,1-3-82 0 0,1-2 72 0 0,1-2-80 0 0,0-3-81 0 0,1-2 50 0 0,0-1-154 0 0,-1-3 14 0 0,0-1 7 0 0,-1-2-130 0 0,-2 0-9 0 0,0 0 5 0 0,-2 0-187 0 0,-2 1-4 0 0,-1 1-18 0 0,-2 1-137 0 0,-1 1 195 0 0,-3 2 95 0 0,0 0-69 0 0,-3 2-4847 0 0,-1 3 3340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5.55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564.71094"/>
      <inkml:brushProperty name="anchorY" value="-160337.53125"/>
      <inkml:brushProperty name="scaleFactor" value="0.5"/>
    </inkml:brush>
  </inkml:definitions>
  <inkml:trace contextRef="#ctx0" brushRef="#br0">27 32 5689 0 0,'-1'0'2097'0'0,"-1"0"-2288"0"0,-2 0 598 0 0,0 1-162 0 0,0-1-41 0 0,0 1 75 0 0,1 0 50 0 0,0 1 289 0 0,2 0-338 0 0,1 1 52 0 0,1 0 28 0 0,1 0-23 0 0,1 1-133 0 0,1 0 87 0 0,1 1-118 0 0,1-1-52 0 0,0 1 95 0 0,1-1-139 0 0,1 0 32 0 0,1 0 73 0 0,0-1-157 0 0,0-1 68 0 0,1 0 33 0 0,1 0-98 0 0,0-2 41 0 0,1-1 42 0 0,0-1-99 0 0,0-1 97 0 0,1-1-86 0 0,0-1-162 0 0,0-1-10 0 0,0 0-347 0 0,-1-1-81 0 0,0 0-55 0 0,-1 0-223 0 0,0-1 26 0 0,0-1 182 0 0,-2 1 12 0 0,-1-2-4790 0 0,-2 3 3099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5.71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823.66406"/>
      <inkml:brushProperty name="anchorY" value="-161322.40625"/>
      <inkml:brushProperty name="scaleFactor" value="0.5"/>
    </inkml:brush>
  </inkml:definitions>
  <inkml:trace contextRef="#ctx0" brushRef="#br0">53 0 9258 0 0,'0'0'0'0'0,"-1"0"576"0"0,-2 1-233 0 0,0 0-92 0 0,-1 3-35 0 0,-1 1-122 0 0,2 4 54 0 0,-1 3 4 0 0,2 3-60 0 0,-1 3 95 0 0,1 3-30 0 0,0 1-73 0 0,0 2 81 0 0,0 2-104 0 0,0-1 2 0 0,0 2 81 0 0,0-1-122 0 0,0 0 49 0 0,-1-1 30 0 0,1-1-95 0 0,1-2 20 0 0,-1-2 57 0 0,2-2-151 0 0,0-1 37 0 0,1-3-109 0 0,1-3-264 0 0,1-1-89 0 0,1-3-267 0 0,2-1-207 0 0,0-2 213 0 0,1-2-5614 0 0,-1-1 4461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7.48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791.125"/>
      <inkml:brushProperty name="anchorY" value="-160749.39063"/>
      <inkml:brushProperty name="scaleFactor" value="0.5"/>
    </inkml:brush>
  </inkml:definitions>
  <inkml:trace contextRef="#ctx0" brushRef="#br0">22 55 8290 0 0,'0'0'0'0'0,"-1"0"280"0"0,-2-2-318 0 0,-1 0 139 0 0,0 0-88 0 0,1 0-4 0 0,0 1-17 0 0,1 0-44 0 0,1 2 86 0 0,1-1-76 0 0,1 2 44 0 0,1 0 24 0 0,0-1-73 0 0,1 1 90 0 0,0-1 47 0 0,1 0-22 0 0,1 1 69 0 0,-1 0 30 0 0,0 1-6 0 0,0 1 91 0 0,0 1-89 0 0,0 3 21 0 0,0 1 58 0 0,-1 2-103 0 0,0 2 33 0 0,0 3 44 0 0,-1 3-109 0 0,0 2 16 0 0,-1 3-9 0 0,0 3-104 0 0,-2 2 47 0 0,0 2 27 0 0,0 2-104 0 0,-1 1 99 0 0,-1 0-51 0 0,0-2-51 0 0,0 0 100 0 0,0-3-117 0 0,0-3 55 0 0,0-3 38 0 0,0-3-87 0 0,0-4 66 0 0,0-5 81 0 0,1-3-42 0 0,0-4 47 0 0,1-2 28 0 0,0-4-129 0 0,0-2 78 0 0,1-2-38 0 0,0-4-85 0 0,1-1 128 0 0,0-4-173 0 0,0 0 33 0 0,0-2 71 0 0,0-1-130 0 0,0-1 70 0 0,0 1 5 0 0,0-2-61 0 0,0 1 49 0 0,0-1 50 0 0,-1 0-90 0 0,1-1 105 0 0,0 0-22 0 0,0 0-39 0 0,1 0 70 0 0,0-1-40 0 0,1 0-16 0 0,1 0 62 0 0,2 1-104 0 0,-1-1 32 0 0,2 2 82 0 0,0 1-140 0 0,1 0 102 0 0,0 1-4 0 0,1 1-84 0 0,1 1 66 0 0,0 1 23 0 0,1 1-82 0 0,0 2 102 0 0,1 2-13 0 0,0 3-51 0 0,1 1 113 0 0,0 4-129 0 0,0 2 59 0 0,0 4 47 0 0,0 2-82 0 0,-1 2 56 0 0,-1 4 11 0 0,-1 2-88 0 0,0 1 75 0 0,-2 2-16 0 0,-1 2-43 0 0,-1 0 80 0 0,-1 0-44 0 0,-2 0-32 0 0,-1 1 57 0 0,-2-1-76 0 0,0 0 14 0 0,-2 1 97 0 0,-1-1-105 0 0,-1 1 73 0 0,-1 0 16 0 0,-3 0-80 0 0,0 1 55 0 0,-2 0 37 0 0,-1 0-87 0 0,0 0 76 0 0,-2 0-14 0 0,-1 0-71 0 0,-1 1 97 0 0,-1-1-59 0 0,1 0-29 0 0,-1-1 122 0 0,0-1-133 0 0,0-2 25 0 0,2-1 113 0 0,0-4-140 0 0,1-2 65 0 0,1-2 37 0 0,1-3-89 0 0,3-3 67 0 0,0-1-3 0 0,2-3-139 0 0,1-2 70 0 0,2-2-75 0 0,1-2-76 0 0,2-1 77 0 0,1-3-115 0 0,1-1-51 0 0,2-1 12 0 0,0-1-208 0 0,2 1-47 0 0,1-1-26 0 0,1 0-44 0 0,1 1 146 0 0,1-1-64 0 0,1 1-5296 0 0,-1 2 3880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0 152 0 0,'0'0'15571'0'0,"-22"42"-14861"0"0,-71 132-107 0 0,-31 88 860 0 0,35-72-1111 0 0,11-28-1322 0 0,85-183-5939 0 0,7-13 4179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2.46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9164.82813"/>
      <inkml:brushProperty name="anchorY" value="-163093.76563"/>
      <inkml:brushProperty name="scaleFactor" value="0.5"/>
    </inkml:brush>
  </inkml:definitions>
  <inkml:trace contextRef="#ctx0" brushRef="#br0">340 52 6913 0 0,'0'0'0'0'0,"-1"-1"48"0"0,-1-2 38 0 0,0-1-77 0 0,0-1 34 0 0,0-1 44 0 0,-1 1-53 0 0,1 1 57 0 0,1 0 12 0 0,0 0-31 0 0,0 1 96 0 0,1-1-56 0 0,-1 2 1 0 0,2-1 30 0 0,-1 1-133 0 0,0 1 21 0 0,1 1 53 0 0,-1 0-12 0 0,1 2 100 0 0,0 1 78 0 0,0 3-64 0 0,-1 2 29 0 0,0 3-35 0 0,-1 3-104 0 0,-2 4 56 0 0,-1 4-61 0 0,-2 4-51 0 0,-2 3 78 0 0,-2 5-92 0 0,-2 3-10 0 0,-2 3 57 0 0,-2 4-114 0 0,-2 2-22 0 0,-2 3 22 0 0,-1 3-182 0 0,-1 1-14 0 0,-1 2-25 0 0,-1 1-153 0 0,1 1 59 0 0,-1-1 20 0 0,2-2-20 0 0,1-1-3417 0 0,1-3 1268 0 0,5-11 2078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6.76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809.41406"/>
      <inkml:brushProperty name="anchorY" value="-162940.54688"/>
      <inkml:brushProperty name="scaleFactor" value="0.5"/>
    </inkml:brush>
  </inkml:definitions>
  <inkml:trace contextRef="#ctx0" brushRef="#br0">34 18 5953 0 0,'0'0'0'0'0,"-1"-1"440"0"0,1-2-476 0 0,-2 0 155 0 0,1 0-18 0 0,0-1-87 0 0,0 2 56 0 0,0 0 20 0 0,1 2-17 0 0,0 1 120 0 0,1 2 52 0 0,0 1-9 0 0,0 2 68 0 0,1 2-16 0 0,-1 2-76 0 0,0 2 80 0 0,0 2-103 0 0,-1 3 30 0 0,0 2 73 0 0,0 2-108 0 0,0 1 64 0 0,-1 2 36 0 0,1 0-105 0 0,-1 1 44 0 0,-1-1 39 0 0,1-1-116 0 0,0 0 64 0 0,0-2-12 0 0,1-1-102 0 0,-1-1 96 0 0,0-2-108 0 0,0-1-44 0 0,1-2 67 0 0,-1 0-130 0 0,0-2 56 0 0,0-1 65 0 0,0 0-125 0 0,0-1 70 0 0,0 0 42 0 0,-1-1-98 0 0,0-1 89 0 0,0-1 46 0 0,0-3-106 0 0,0 0 112 0 0,0-2-62 0 0,0-2-85 0 0,1-1 100 0 0,-1-1-157 0 0,1-2 46 0 0,0-3 75 0 0,2-5-138 0 0,0-3 157 0 0,1-4-142 0 0,1-2 72 0 0,1-1 43 0 0,0-2-98 0 0,1-1 117 0 0,1-1-27 0 0,0 1-74 0 0,1 0 118 0 0,0 0-104 0 0,1 2-5 0 0,0 1 86 0 0,0 1-96 0 0,0 1 50 0 0,-1 3 42 0 0,1 1-98 0 0,0 3 50 0 0,0 1 21 0 0,-1 2-55 0 0,1 2 19 0 0,-1 2 58 0 0,1 3-112 0 0,-1 1 111 0 0,-1 2-16 0 0,1 3-78 0 0,-1 1 119 0 0,0 1-132 0 0,0 2 41 0 0,-1 2 79 0 0,1 2-120 0 0,0 1 134 0 0,-2 1-124 0 0,1 0 65 0 0,-2-1 36 0 0,0 0-96 0 0,-1-1 97 0 0,-1 0-12 0 0,-1-1-89 0 0,0 0 123 0 0,-2-1-106 0 0,1 1-5 0 0,-2-2 95 0 0,0 1-135 0 0,-1-1 80 0 0,0 0 59 0 0,-1-1-103 0 0,0 0 82 0 0,0-1 13 0 0,0-1-88 0 0,0 0 66 0 0,0-2 15 0 0,1 0-80 0 0,0 0 101 0 0,2-2-31 0 0,0 1-74 0 0,0-1 80 0 0,2-1-94 0 0,0 0-10 0 0,1-1 123 0 0,0 0-115 0 0,2 0 85 0 0,0 0 14 0 0,2 0-79 0 0,0 0 55 0 0,0 0-10 0 0,2 0-54 0 0,0 1 73 0 0,1-1 13 0 0,0 1-96 0 0,1 0 126 0 0,0 0-87 0 0,-1 0-29 0 0,0 1 111 0 0,-2 1-92 0 0,0 0 48 0 0,-1 0 109 0 0,-1 1-32 0 0,-2 1 91 0 0,-1 0 101 0 0,-1 2-127 0 0,-1 2 47 0 0,-2 1-24 0 0,-1 2-129 0 0,-3 1 102 0 0,-1 2-93 0 0,-2 1-31 0 0,-1 1 101 0 0,-2 1-90 0 0,0 0 76 0 0,0 0 53 0 0,-1 0-99 0 0,0 0 44 0 0,0-2 33 0 0,1 0-134 0 0,0 0 60 0 0,1-2 24 0 0,0-1-123 0 0,2-1 95 0 0,0-1-50 0 0,2-2-119 0 0,1 0 55 0 0,1-2-324 0 0,1 0-126 0 0,2-2-168 0 0,1 0-257 0 0,2 0-116 0 0,0-1-47 0 0,2 0-129 0 0,0-1 119 0 0,2-1 349 0 0,1 0-81 0 0,1-2-4019 0 0,-1-1 3770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6.97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8851.51563"/>
      <inkml:brushProperty name="anchorY" value="-164562.90625"/>
      <inkml:brushProperty name="scaleFactor" value="0.5"/>
    </inkml:brush>
  </inkml:definitions>
  <inkml:trace contextRef="#ctx0" brushRef="#br0">280 43 8538 0 0,'0'0'0'0'0,"1"-2"896"0"0,1-7-233 0 0,2-1-727 0 0,2 1 221 0 0,-1 2-205 0 0,1 3 56 0 0,0 2 36 0 0,-1 4-2 0 0,-1 2 144 0 0,-2 2 121 0 0,0 4-35 0 0,-3 3 100 0 0,-2 2-41 0 0,-1 4-115 0 0,-2 3 72 0 0,-2 3-132 0 0,-2 4 7 0 0,-2 3 123 0 0,-1 3-96 0 0,-2 3 90 0 0,0 3 60 0 0,-1 2-128 0 0,-1 1 44 0 0,0 2-25 0 0,-1 1-129 0 0,1 0 18 0 0,-1 0-22 0 0,1-2-94 0 0,1-2 81 0 0,1-2-94 0 0,0-3-161 0 0,1-2-114 0 0,1-3-485 0 0,1-3-346 0 0,2-1-396 0 0,1-3-319 0 0,2-1-4903 0 0,2-7 4934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8.21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555.33594"/>
      <inkml:brushProperty name="anchorY" value="-164432.53125"/>
      <inkml:brushProperty name="scaleFactor" value="0.5"/>
    </inkml:brush>
  </inkml:definitions>
  <inkml:trace contextRef="#ctx0" brushRef="#br0">277 8 7009 0 0,'0'0'0'0'0,"-2"-1"753"0"0,-1-1-487 0 0,-1 0-56 0 0,-1 0-108 0 0,1 2-10 0 0,0 1-94 0 0,0 1 50 0 0,0 2 45 0 0,0 2-23 0 0,0 2 30 0 0,0 2 58 0 0,-1 3-90 0 0,-1 1 87 0 0,0 4-18 0 0,0 2-59 0 0,-1 2 84 0 0,-1 3-55 0 0,-1 2-30 0 0,1 2 75 0 0,-1 1-109 0 0,-1 1 14 0 0,1 1 41 0 0,-1 0-82 0 0,0 0 34 0 0,0 0 45 0 0,0 0-117 0 0,1-1 83 0 0,0-1-9 0 0,0-1-83 0 0,0-1 111 0 0,1-1-26 0 0,-1 0-122 0 0,1-1 76 0 0,1-1-207 0 0,-1-2-103 0 0,2-1 2 0 0,-2-3-671 0 0,2-2 763 0 0,0-5-352 0 0,2-4 138 0 0,1-5 71 0 0,1-4 15 0 0,1-4 152 0 0,2-5-10 0 0,0-3-4616 0 0,1 1 3651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8.36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266.41406"/>
      <inkml:brushProperty name="anchorY" value="-164115.73438"/>
      <inkml:brushProperty name="scaleFactor" value="0.5"/>
    </inkml:brush>
  </inkml:definitions>
  <inkml:trace contextRef="#ctx0" brushRef="#br0">0 0 7130 0 0,'1'0'336'0'0,"0"1"-38"0"0,1 2-147 0 0,2 3 40 0 0,1 3-79 0 0,1 5-78 0 0,2 4 57 0 0,1 6-90 0 0,0 3 15 0 0,1 4 59 0 0,2 11-123 0 0,0 4 113 0 0,0 1-110 0 0,0 0 69 0 0,-1-1 7 0 0,-2-2-59 0 0,0-3 57 0 0,0-2-46 0 0,-2-2-90 0 0,-1-3 26 0 0,-1-4-99 0 0,0-4-98 0 0,-1-4-4 0 0,-2-4-132 0 0,1-5 59 0 0,-2-4 134 0 0,0-3-42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8.53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457.3125"/>
      <inkml:brushProperty name="anchorY" value="-165813.75"/>
      <inkml:brushProperty name="scaleFactor" value="0.5"/>
    </inkml:brush>
  </inkml:definitions>
  <inkml:trace contextRef="#ctx0" brushRef="#br0">9 1 7818 0 0,'0'0'0'0'0,"-1"0"672"0"0,-1 0-261 0 0,0 0-141 0 0,0 1-227 0 0,1 0-80 0 0,1 2 63 0 0,1 1-63 0 0,1 1 45 0 0,2 0 44 0 0,1 1-40 0 0,1 1 53 0 0,2-1 42 0 0,1-1-39 0 0,0 0-31 0 0,1-1 10 0 0,1-2 58 0 0,-1 0-83 0 0,1-1 18 0 0,0-1 49 0 0,0-1-138 0 0,1-1-42 0 0,-1-1-105 0 0,1 0-260 0 0,-1-1-76 0 0,1 0-159 0 0,-1-2 16 0 0,-1 0 204 0 0,0-1-4658 0 0,-3 0 3977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8.73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8669.72656"/>
      <inkml:brushProperty name="anchorY" value="-166844.3125"/>
      <inkml:brushProperty name="scaleFactor" value="0.5"/>
    </inkml:brush>
  </inkml:definitions>
  <inkml:trace contextRef="#ctx0" brushRef="#br0">251 4 9066 0 0,'-1'0'1776'0'0,"-2"-2"-970"0"0,0 1-227 0 0,-1 0-443 0 0,1 1-140 0 0,1 2 38 0 0,0 1-115 0 0,1 2 84 0 0,1 2 75 0 0,0 3-86 0 0,1 1 108 0 0,-1 3 82 0 0,-1 2-60 0 0,-1 2 102 0 0,-1 3 49 0 0,-1 2-49 0 0,-2 3 96 0 0,-2 3-102 0 0,-1 3-70 0 0,-2 2 47 0 0,0 3-191 0 0,-1 2 52 0 0,-1 2 41 0 0,0 1-130 0 0,-1 1 69 0 0,1 0 32 0 0,-1-1-105 0 0,1 1 25 0 0,0-2 17 0 0,0-1-280 0 0,2-1-67 0 0,1-3-324 0 0,1-2-478 0 0,1-3-226 0 0,1-1-393 0 0,1-3-267 0 0,1-1-3360 0 0,2-7 4274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0.65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403.78906"/>
      <inkml:brushProperty name="anchorY" value="-166728.79688"/>
      <inkml:brushProperty name="scaleFactor" value="0.5"/>
    </inkml:brush>
  </inkml:definitions>
  <inkml:trace contextRef="#ctx0" brushRef="#br0">54 24 7290 0 0,'0'0'0'0'0,"-1"-2"224"0"0,-1 0-140 0 0,-1-3 124 0 0,0 1-91 0 0,-1 0-30 0 0,1 1 55 0 0,0 0-86 0 0,0 2 35 0 0,1 1 109 0 0,0 0-42 0 0,0 1 47 0 0,0 0 75 0 0,1 0-104 0 0,-1 1 55 0 0,1 0 47 0 0,0 0-90 0 0,-1 2 125 0 0,1 1 45 0 0,0 2-112 0 0,1 2 87 0 0,-1 3-140 0 0,1 3-63 0 0,0 3 97 0 0,1 4-179 0 0,0 3 42 0 0,0 4 40 0 0,0 4-149 0 0,1 2 83 0 0,-2 4-1 0 0,1 2-87 0 0,-1 2 84 0 0,0 3 9 0 0,-1 0-124 0 0,0 1 125 0 0,0-1-117 0 0,-1-2 6 0 0,0-2 99 0 0,-1-3-98 0 0,1-4 34 0 0,0-5 55 0 0,0-4-84 0 0,1-5 38 0 0,-1-6 62 0 0,1-4-75 0 0,0-5 72 0 0,1-4 45 0 0,0-2-87 0 0,1-3 59 0 0,-1-3-1 0 0,1-2-159 0 0,0-3 76 0 0,1-3-87 0 0,-1-3-27 0 0,1-2 174 0 0,0-2-121 0 0,0-2 81 0 0,0-1 64 0 0,0-1-131 0 0,0 0 72 0 0,1-1 22 0 0,0 0-74 0 0,2 1 63 0 0,-1 0 36 0 0,2 1-123 0 0,0 2 133 0 0,1 1-98 0 0,0 2-27 0 0,1 1 120 0 0,0 1-143 0 0,0 2 102 0 0,0 2 25 0 0,1 2-92 0 0,-1 2 78 0 0,1 1 13 0 0,-1 2-79 0 0,1 3 55 0 0,-1 1 37 0 0,-1 1-96 0 0,1 2 88 0 0,-2 1-10 0 0,0 1-80 0 0,0 0 100 0 0,-1 2-98 0 0,0 0 2 0 0,-1 0 119 0 0,-1 1-141 0 0,0 1 103 0 0,-1 1 15 0 0,-1 2-79 0 0,-1 1 65 0 0,-1 1 25 0 0,-1 2-110 0 0,-1 1 54 0 0,-2 1-38 0 0,0 1-132 0 0,-1 2 93 0 0,0 0-83 0 0,-2 0-6 0 0,0 0 113 0 0,-1-1-83 0 0,0-2 48 0 0,-1-1 101 0 0,1-1-105 0 0,1-3 75 0 0,0-1 7 0 0,1-2-78 0 0,1-3 63 0 0,2-1-31 0 0,1-1-85 0 0,1-2 100 0 0,1-1-90 0 0,2 0 72 0 0,2-1 8 0 0,1-1 44 0 0,1 1 10 0 0,2-1-64 0 0,0 0 40 0 0,1 0 60 0 0,1 0-84 0 0,0 1 76 0 0,1-1 34 0 0,1 2-104 0 0,-1 0 101 0 0,2 0-32 0 0,-1 1-66 0 0,1 1 78 0 0,-2 0-83 0 0,1 1 24 0 0,-2 0 94 0 0,0 1-84 0 0,-2 1 76 0 0,-1-1 54 0 0,-2 1-24 0 0,0 0 60 0 0,-2 0 117 0 0,-1 2-144 0 0,-1-1 42 0 0,-1 2-23 0 0,-1 1-139 0 0,-2 1 104 0 0,-1 1-66 0 0,-1 2-67 0 0,-1 1 113 0 0,-1 0-150 0 0,-1 2 36 0 0,-1 0 70 0 0,0 2-128 0 0,0 0 70 0 0,-1 0 52 0 0,0 1-102 0 0,-1 1 54 0 0,1-1 38 0 0,-2 4-41 0 0,0 0 16 0 0,0-1-135 0 0,2-2 57 0 0,0-3-230 0 0,2-3-116 0 0,1-4-26 0 0,1-3-291 0 0,2-3-198 0 0,1-3-159 0 0,1-3-215 0 0,1-2 318 0 0,1-3-5183 0 0,1-1 4383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0.84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377.20313"/>
      <inkml:brushProperty name="anchorY" value="-166705.53125"/>
      <inkml:brushProperty name="scaleFactor" value="0.5"/>
    </inkml:brush>
  </inkml:definitions>
  <inkml:trace contextRef="#ctx0" brushRef="#br0">8 48 11058 0 0,'0'0'0'0'0,"-1"-1"1433"0"0,-1-2-683 0 0,0-1-411 0 0,0 1-195 0 0,2-1-56 0 0,0 2-128 0 0,3 0 116 0 0,1 1 71 0 0,3 0 18 0 0,2 1 146 0 0,1 0 31 0 0,2-1-65 0 0,1 0 84 0 0,0 0-99 0 0,1-1-37 0 0,0 0 74 0 0,0 1-243 0 0,1-1 52 0 0,0 0 31 0 0,1 0-169 0 0,1 0 108 0 0,-1 0-48 0 0,0 1-100 0 0,0-1 30 0 0,-1 1-147 0 0,0 0-373 0 0,-1 0-163 0 0,-1 0-423 0 0,-1 1-369 0 0,-1-1-174 0 0,0 1 96 0 0,-2-1-5148 0 0,-2 1 4874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2.70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717.375"/>
      <inkml:brushProperty name="anchorY" value="-167673.59375"/>
      <inkml:brushProperty name="scaleFactor" value="0.5"/>
    </inkml:brush>
  </inkml:definitions>
  <inkml:trace contextRef="#ctx0" brushRef="#br0">126 68 6993 0 0,'0'0'0'0'0,"0"-1"257"0"0,0-3-216 0 0,0 0-4 0 0,0-2-21 0 0,1 0 78 0 0,0 1-73 0 0,-1-1 82 0 0,1 1 98 0 0,1 0-54 0 0,-1 0 118 0 0,0 2 63 0 0,0-1-13 0 0,-1 2 144 0 0,1 0-10 0 0,-1 0-64 0 0,-1 1 54 0 0,1 0-149 0 0,-1 0-25 0 0,0 0 47 0 0,-1 0-97 0 0,1 0 18 0 0,-1 0 39 0 0,-1 1-126 0 0,0-1 38 0 0,0 1-16 0 0,-1 1-122 0 0,0 0 101 0 0,-1 1-18 0 0,0 1-126 0 0,0 2 114 0 0,-1 2-95 0 0,0 2-21 0 0,-1 2 118 0 0,0 1-86 0 0,-1 3 30 0 0,1 1 49 0 0,0 2-109 0 0,-1 1 34 0 0,1 2 62 0 0,1 1-125 0 0,0 0 60 0 0,1 2 26 0 0,0 0-114 0 0,2 1 93 0 0,0 1 25 0 0,1 0-129 0 0,1-1 135 0 0,1 0-108 0 0,0-1-53 0 0,2-1 164 0 0,1-2-129 0 0,0-1 43 0 0,3-2 64 0 0,0-2-115 0 0,2-1 37 0 0,1-2 24 0 0,1-1-159 0 0,1-2 47 0 0,0-2-68 0 0,1-2-173 0 0,0-1 37 0 0,1-4-135 0 0,0-1-73 0 0,0-4 51 0 0,0-2-194 0 0,0-2-11 0 0,0-2-43 0 0,0-1 10 0 0,-1-2 179 0 0,0 0 107 0 0,0-1-4929 0 0,-3 3 3890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1 456 0 0,'0'0'14585'0'0,"7"47"-13788"0"0,23 148-185 0 0,6-16 314 0 0,-26-136-1221 0 0,8 79-1 0 0,-18-115-50 0 0,1-4-105 0 0,-1 0 0 0 0,1 1 0 0 0,-1-1 0 0 0,0 0 0 0 0,0 1 0 0 0,0-1 0 0 0,-1 0 0 0 0,-1 6 0 0 0,-2-4-2047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2.89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8837.26563"/>
      <inkml:brushProperty name="anchorY" value="-169083.23438"/>
      <inkml:brushProperty name="scaleFactor" value="0.5"/>
    </inkml:brush>
  </inkml:definitions>
  <inkml:trace contextRef="#ctx0" brushRef="#br0">9 14 8418 0 0,'0'0'0'0'0,"-1"-2"1232"0"0,-1-2-1176 0 0,0 0 215 0 0,0 1-283 0 0,1 2-40 0 0,0 2 146 0 0,1 2-98 0 0,2 3 110 0 0,0 0 121 0 0,0 3-14 0 0,2 0 119 0 0,-1 3 20 0 0,2 0-73 0 0,-1 2 65 0 0,1 2-115 0 0,-1 1-33 0 0,2 0 15 0 0,-1 2-162 0 0,2-1 17 0 0,-1 1 32 0 0,1-1-91 0 0,1 0 18 0 0,0-1 58 0 0,0-2-170 0 0,1-1-13 0 0,-1-2-96 0 0,1-1-244 0 0,-1-3 5 0 0,0-2-142 0 0,0-2-170 0 0,0-2 30 0 0,-1-1-175 0 0,0-1 190 0 0,-2-2 21 0 0,2-4-6186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3.07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0014.76563"/>
      <inkml:brushProperty name="anchorY" value="-170381.32813"/>
      <inkml:brushProperty name="scaleFactor" value="0.5"/>
    </inkml:brush>
  </inkml:definitions>
  <inkml:trace contextRef="#ctx0" brushRef="#br0">25 300 8658 0 0,'0'0'0'0'0,"-2"0"880"0"0,-1-1-270 0 0,-2 0-316 0 0,0-1-178 0 0,1 0-40 0 0,0 1-150 0 0,3-2 112 0 0,1 0 5 0 0,3-1-104 0 0,0-1 138 0 0,3-4-109 0 0,3-4 155 0 0,1-3-35 0 0,1-1 52 0 0,2-2 46 0 0,-1 0-103 0 0,1 0 16 0 0,1 0 19 0 0,-1 0-122 0 0,1 1 83 0 0,1 1-39 0 0,-1 0-112 0 0,1 2-23 0 0,-1 1-262 0 0,-1 2-204 0 0,-1 2-120 0 0,0 2-207 0 0,-2 1 169 0 0,-1 3 185 0 0,-2 0-4741 0 0,-1 2 3131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3.24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1254.48438"/>
      <inkml:brushProperty name="anchorY" value="-171097.26563"/>
      <inkml:brushProperty name="scaleFactor" value="0.5"/>
    </inkml:brush>
  </inkml:definitions>
  <inkml:trace contextRef="#ctx0" brushRef="#br0">8 131 8738 0 0,'-1'-1'1936'0'0,"-1"-1"-1306"0"0,0-2-178 0 0,0 0-319 0 0,1 1-79 0 0,3 0-121 0 0,2 1 111 0 0,2 1-23 0 0,3 0-57 0 0,3 1 190 0 0,1-1-105 0 0,2-1 103 0 0,1 0 87 0 0,1 0-89 0 0,0-1 64 0 0,1-1-9 0 0,0 0-120 0 0,1-1 27 0 0,0 1 5 0 0,1-1-111 0 0,0-1 70 0 0,1 1-25 0 0,0-1-60 0 0,0 1 83 0 0,0-1-176 0 0,-1 0-117 0 0,1-1-151 0 0,-1 1-402 0 0,-1-1-211 0 0,0 1-281 0 0,-1-1 128 0 0,1 1-5324 0 0,-5 2 4631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4.61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2721"/>
      <inkml:brushProperty name="anchorY" value="-171982.5"/>
      <inkml:brushProperty name="scaleFactor" value="0.5"/>
    </inkml:brush>
  </inkml:definitions>
  <inkml:trace contextRef="#ctx0" brushRef="#br0">218 12 5161 0 0,'0'-1'2009'0'0,"1"0"-2045"0"0,-1-1 397 0 0,1-1-294 0 0,-1 1 45 0 0,1 0-99 0 0,-1 1 58 0 0,0 1 18 0 0,0 1-81 0 0,-1-1 64 0 0,0 2-3 0 0,-1 0-27 0 0,0 2 112 0 0,-1 0 52 0 0,0 1-57 0 0,-1 1 147 0 0,1 1-60 0 0,-1 2-33 0 0,0 0 125 0 0,-1 2-161 0 0,0 1 50 0 0,0 1-26 0 0,0 2-91 0 0,0 0 7 0 0,0 2 19 0 0,0 0-84 0 0,-1 2 24 0 0,0 1 9 0 0,0 2-90 0 0,-1 0 102 0 0,-1 2-71 0 0,0 2-53 0 0,0 1 81 0 0,-1 1-132 0 0,0 1 1 0 0,-1 1 43 0 0,0-1-121 0 0,0 0 35 0 0,0-1 14 0 0,1-2-139 0 0,0-2 42 0 0,0-2-47 0 0,2-3-113 0 0,1-2 30 0 0,1-3 1 0 0,2-2-51 0 0,1-4 184 0 0,1-4 19 0 0,1-2-24 0 0,2-4-1775 0 0,1-4-2058 0 0,0 0 3081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4.77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1495.625"/>
      <inkml:brushProperty name="anchorY" value="-171570.35938"/>
      <inkml:brushProperty name="scaleFactor" value="0.5"/>
    </inkml:brush>
  </inkml:definitions>
  <inkml:trace contextRef="#ctx0" brushRef="#br0">1 8 8066 0 0,'0'0'0'0'0,"-1"-1"336"0"0,1-1-149 0 0,0 0 23 0 0,0 0-155 0 0,0 2 9 0 0,1 1 193 0 0,0 3-62 0 0,1 3 113 0 0,0 4 51 0 0,0 3-94 0 0,0 3 63 0 0,0 4-38 0 0,0 2-85 0 0,-1 3 24 0 0,1 2-13 0 0,-2 1-130 0 0,1 3 83 0 0,-1 0-87 0 0,0 2-62 0 0,0 0 72 0 0,0 1-94 0 0,0 1-10 0 0,1-1 114 0 0,-1-1-150 0 0,0-2 66 0 0,1-2-39 0 0,0-2-114 0 0,0-3 5 0 0,0-4-76 0 0,0-3-134 0 0,0-5 15 0 0,-1-2-82 0 0,1-4-40 0 0,0-2 26 0 0,-1-3-154 0 0,-1-3-440 0 0,-1-3 520 0 0,0-1-5007 0 0,-1 0 3779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4.92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2530.54688"/>
      <inkml:brushProperty name="anchorY" value="-173210.15625"/>
      <inkml:brushProperty name="scaleFactor" value="0.5"/>
    </inkml:brush>
  </inkml:definitions>
  <inkml:trace contextRef="#ctx0" brushRef="#br0">6 6 8490 0 0,'0'0'0'0'0,"0"-1"504"0"0,-1 0 56 0 0,-1 0-296 0 0,1 0-89 0 0,0 0-27 0 0,1 0-136 0 0,0 1 113 0 0,1 2 118 0 0,2 0-71 0 0,0 2 99 0 0,1 0 22 0 0,1 1-88 0 0,1 0 50 0 0,0 0-73 0 0,1 0-57 0 0,1 0 32 0 0,1 0-81 0 0,1 0-25 0 0,0-1 69 0 0,2-1-128 0 0,0 0 57 0 0,0-2 46 0 0,1 0-110 0 0,0-2 18 0 0,0-1-102 0 0,0-1-265 0 0,0-2-127 0 0,-1 1-227 0 0,1-2-259 0 0,-2 0 108 0 0,1-1 127 0 0,-1-1-5366 0 0,-3 2 4320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5.13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3781.67188"/>
      <inkml:brushProperty name="anchorY" value="-174231.10938"/>
      <inkml:brushProperty name="scaleFactor" value="0.5"/>
    </inkml:brush>
  </inkml:definitions>
  <inkml:trace contextRef="#ctx0" brushRef="#br0">2 45 10162 0 0,'0'0'936'0'0,"-1"-2"-429"0"0,0 0-391 0 0,2-1-45 0 0,1 1-27 0 0,3 1-105 0 0,1 0 99 0 0,2 1-42 0 0,2 0-24 0 0,1 0 103 0 0,0 0-70 0 0,1-1 81 0 0,0 0 108 0 0,0 0-122 0 0,0 0 64 0 0,1 0 0 0 0,-1-1-124 0 0,0 0 19 0 0,-1 1 53 0 0,1 0-105 0 0,-1 1 70 0 0,0-1-13 0 0,1 1-165 0 0,-1 0 30 0 0,-1 0-158 0 0,0-1-159 0 0,0 0-2 0 0,-2-1-241 0 0,0 0-53 0 0,-1 0-28 0 0,-1-1-46 0 0,-1 1 204 0 0,0-1-352 0 0,0 0-4248 0 0,-2 0 3789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5.30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5079.23438"/>
      <inkml:brushProperty name="anchorY" value="-175202.09375"/>
      <inkml:brushProperty name="scaleFactor" value="0.5"/>
    </inkml:brush>
  </inkml:definitions>
  <inkml:trace contextRef="#ctx0" brushRef="#br0">13 10 9354 0 0,'0'0'0'0'0,"-1"-1"1056"0"0,-1-1-130 0 0,-1 0-439 0 0,0-1-145 0 0,1 2-198 0 0,0 1-118 0 0,2 1 131 0 0,2 4-8 0 0,0 1 61 0 0,2 4 120 0 0,0 2-75 0 0,1 4 41 0 0,0 3 38 0 0,0 3-106 0 0,0 2-23 0 0,-1 3 3 0 0,0 2-148 0 0,1 2 68 0 0,-2 1-9 0 0,1 2-132 0 0,0 0 123 0 0,0 0-163 0 0,-1 1-131 0 0,0-2-70 0 0,0-1-415 0 0,0-1-222 0 0,0-3-265 0 0,1-3-335 0 0,-1-3 185 0 0,1-2-3653 0 0,1-3 1875 0 0,-2-4 2481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6.85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6176.54688"/>
      <inkml:brushProperty name="anchorY" value="-176801.67188"/>
      <inkml:brushProperty name="scaleFactor" value="0.5"/>
    </inkml:brush>
  </inkml:definitions>
  <inkml:trace contextRef="#ctx0" brushRef="#br0">15 33 7330 0 0,'0'0'0'0'0,"0"-1"104"0"0,0-5-75 0 0,0 0 40 0 0,0 0-53 0 0,1 1 135 0 0,-1 1 44 0 0,0 1 11 0 0,0 2 45 0 0,0 0-36 0 0,1 2-24 0 0,-1 0 81 0 0,0 1 113 0 0,0 2-1 0 0,0 1 68 0 0,0 2-68 0 0,1 3-78 0 0,-1 2 20 0 0,1 3-98 0 0,0 3-22 0 0,0 2 29 0 0,1 2-146 0 0,-1 2 98 0 0,1 2-101 0 0,-1 1-38 0 0,1 1 56 0 0,0 2-116 0 0,0-1 108 0 0,0 1-25 0 0,0 0-76 0 0,-1 0 99 0 0,0-1-107 0 0,-1 0 50 0 0,0 0 3 0 0,0-3-21 0 0,0-1 8 0 0,-1-3-59 0 0,0-2 109 0 0,0-3-118 0 0,-1-2 74 0 0,1-4 34 0 0,-1-2-95 0 0,1-2 69 0 0,0-3-4 0 0,0-3-130 0 0,0-1 40 0 0,1-2-94 0 0,-1-3-16 0 0,1-1 75 0 0,-1-4-54 0 0,1-2 83 0 0,0-3 34 0 0,0-2-82 0 0,0-2 86 0 0,0-2 19 0 0,0-1-88 0 0,1-2 58 0 0,-1-2 36 0 0,0 0-96 0 0,1-1 97 0 0,0 0 16 0 0,-1 0-87 0 0,1-1 114 0 0,0 1-46 0 0,1 0-50 0 0,-1 0 111 0 0,0 2-130 0 0,1 1 50 0 0,1 2 77 0 0,0 3-119 0 0,1 2 69 0 0,2 3 34 0 0,0 2-106 0 0,1 2 82 0 0,1 2 2 0 0,1 3-86 0 0,1 1 102 0 0,1 2-32 0 0,0 2-18 0 0,0 1 73 0 0,1 2-106 0 0,0 2 107 0 0,1 3-51 0 0,-1 1-12 0 0,-1 3 135 0 0,0 2-124 0 0,-1 2 70 0 0,-1 3 64 0 0,-1 2-114 0 0,-1 2 40 0 0,-1 1 32 0 0,-2 0-96 0 0,-2 1 67 0 0,-1-1 6 0 0,-1 1-97 0 0,-2-1 116 0 0,-1 0-122 0 0,-1 0 54 0 0,-2 0 21 0 0,0 0-83 0 0,-2 0 129 0 0,-1-1-114 0 0,-2 0 64 0 0,0 1 18 0 0,-1-2-90 0 0,-2 1 66 0 0,1-2 15 0 0,-1 0-61 0 0,-1-2 67 0 0,1-2-20 0 0,-1-2-50 0 0,1-2 109 0 0,1-3-44 0 0,1-3-30 0 0,1-3 68 0 0,2-2-116 0 0,1-2-31 0 0,1-2 52 0 0,2-2-229 0 0,1-1-8 0 0,2-2-8 0 0,1-2-123 0 0,2-2 32 0 0,2 0-17 0 0,1-1-148 0 0,1-1 33 0 0,2 0-84 0 0,1-1-86 0 0,0 1 21 0 0,2-1-6 0 0,2 0 128 0 0,0 0 49 0 0,0 0-4898 0 0,-1 3 3874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7.02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7270.32813"/>
      <inkml:brushProperty name="anchorY" value="-178302.39063"/>
      <inkml:brushProperty name="scaleFactor" value="0.5"/>
    </inkml:brush>
  </inkml:definitions>
  <inkml:trace contextRef="#ctx0" brushRef="#br0">3 5 8282 0 0,'0'0'720'0'0,"-1"-2"-187"0"0,0 1-263 0 0,1 0-217 0 0,0 1-2 0 0,2 1-39 0 0,0 2 90 0 0,2 2 48 0 0,1 1-9 0 0,0 2 133 0 0,1 0-36 0 0,1 2 65 0 0,-1 1-51 0 0,1 0-76 0 0,0 1 40 0 0,1 2-140 0 0,0 1 75 0 0,0 1-75 0 0,0 0-28 0 0,0 1 16 0 0,0-1-84 0 0,0 0 125 0 0,-1-1-161 0 0,0-1 50 0 0,-1-1-74 0 0,-1-2-180 0 0,-1-1-65 0 0,-1-1-153 0 0,0-1-270 0 0,-1-1-78 0 0,0-1-67 0 0,-2-1 110 0 0,0 3-6658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1 238 368 0 0,'0'0'19318'0'0,"19"-5"-18745"0"0,-11 2-513 0 0,18-4 154 0 0,0-1 0 0 0,0-2 0 0 0,45-24 0 0 0,-51 21-263 0 0,-1-1 1 0 0,0 0-1 0 0,25-25 0 0 0,-33 27-1130 0 0,-1 0 0 0 0,0 0 0 0 0,12-21-1 0 0,-11 11-1760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7.20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8429.875"/>
      <inkml:brushProperty name="anchorY" value="-179605.4375"/>
      <inkml:brushProperty name="scaleFactor" value="0.5"/>
    </inkml:brush>
  </inkml:definitions>
  <inkml:trace contextRef="#ctx0" brushRef="#br0">4 322 9258 0 0,'0'0'0'0'0,"0"-1"848"0"0,-1-2-252 0 0,-1 0-329 0 0,2-2-118 0 0,0-1-85 0 0,2 0-4 0 0,1-2 44 0 0,2-2 31 0 0,1-1 107 0 0,2-2-26 0 0,1-1 118 0 0,1-1-47 0 0,0-2 76 0 0,1 0-66 0 0,-1-2-43 0 0,2 0-64 0 0,-1 1-80 0 0,1-1 34 0 0,0 2-131 0 0,0 0 91 0 0,0 1-88 0 0,0 2-23 0 0,-1 1 43 0 0,0 2-232 0 0,-2 3-45 0 0,0 1-251 0 0,-1 1-224 0 0,-1 2-31 0 0,-2 2-205 0 0,0 0 107 0 0,-3 1-63 0 0,0 2 136 0 0,-2 0 271 0 0,-2 3-529 0 0,-1 0-3951 0 0,-1 1 3643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7.38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9659.67188"/>
      <inkml:brushProperty name="anchorY" value="-180314.34375"/>
      <inkml:brushProperty name="scaleFactor" value="0.5"/>
    </inkml:brush>
  </inkml:definitions>
  <inkml:trace contextRef="#ctx0" brushRef="#br0">9 134 9826 0 0,'-1'-1'1512'0'0,"0"0"-419"0"0,-1-1-432 0 0,0-1-359 0 0,0 1-126 0 0,1 0-127 0 0,1-1 35 0 0,1 1 163 0 0,2 0 34 0 0,0 0 115 0 0,2-1 36 0 0,1 1-74 0 0,2-1-56 0 0,0 1 42 0 0,2 0-160 0 0,0 0-39 0 0,2 0 59 0 0,0 0-150 0 0,1 0 81 0 0,1 1-47 0 0,1-1-101 0 0,1 0 122 0 0,1-1-126 0 0,2 0 111 0 0,0-1-51 0 0,0-1 6 0 0,1-1 1 0 0,-1 0-124 0 0,1-1-2 0 0,0 1-314 0 0,-1 0-199 0 0,1 0-299 0 0,0 0-401 0 0,0 0-142 0 0,-1 0-347 0 0,-1 0 216 0 0,-1-1-5151 0 0,-3 2 4790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9.09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1102.35938"/>
      <inkml:brushProperty name="anchorY" value="-181197.42188"/>
      <inkml:brushProperty name="scaleFactor" value="0.5"/>
    </inkml:brush>
  </inkml:definitions>
  <inkml:trace contextRef="#ctx0" brushRef="#br0">301 37 7242 0 0,'0'0'0'0'0,"0"-1"256"0"0,0-2-252 0 0,1-2 72 0 0,1 0-74 0 0,0 0 12 0 0,0 0 12 0 0,0 1-42 0 0,0 0 79 0 0,0 2 50 0 0,0 0 1057 0 0,-3 2-847 0 0,0 1-97 0 0,-1 0 1 0 0,1 1-7 0 0,-2 0-107 0 0,0 2 40 0 0,0 2-37 0 0,-2 1-22 0 0,1 3 53 0 0,-1 2-74 0 0,-1 3-33 0 0,0 3 46 0 0,-1 4-150 0 0,-2 3 98 0 0,0 4 22 0 0,-1 3-82 0 0,-1 3 47 0 0,-2 4 50 0 0,0 2-101 0 0,-2 2 53 0 0,0 2 29 0 0,0 0-85 0 0,-2 0 65 0 0,1 0 34 0 0,-1-1-103 0 0,1-1 90 0 0,0-3-29 0 0,1-1-85 0 0,0-4 110 0 0,3-4-158 0 0,1-5-66 0 0,2-4-97 0 0,2-5-301 0 0,3-5-29 0 0,1-5-6 0 0,2-5 48 0 0,3-4 225 0 0,1-5 53 0 0,3-5-5217 0 0,0 0 3851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9.25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9802.79688"/>
      <inkml:brushProperty name="anchorY" value="-180954.25"/>
      <inkml:brushProperty name="scaleFactor" value="0.5"/>
    </inkml:brush>
  </inkml:definitions>
  <inkml:trace contextRef="#ctx0" brushRef="#br0">25 1 9098 0 0,'0'0'0'0'0,"0"1"456"0"0,-2 3-252 0 0,1 3-68 0 0,-1 4-117 0 0,1 3-5 0 0,1 6 45 0 0,1 2-112 0 0,0 4 71 0 0,0 2 24 0 0,0 1-84 0 0,-1 1 76 0 0,0 0-6 0 0,0-1-64 0 0,-2 0 86 0 0,1 0 20 0 0,-1-2-108 0 0,0-2 121 0 0,-1-2-132 0 0,1-2 1 0 0,1-4 16 0 0,-1-2-142 0 0,1-3-34 0 0,0-2-34 0 0,0-1-178 0 0,0-3-39 0 0,0-2 64 0 0,-1 0-58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9.42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8757.21875"/>
      <inkml:brushProperty name="anchorY" value="-180423.0625"/>
      <inkml:brushProperty name="scaleFactor" value="0.5"/>
    </inkml:brush>
  </inkml:definitions>
  <inkml:trace contextRef="#ctx0" brushRef="#br0">1 143 10530 0 0,'0'0'0'0'0,"-1"-2"896"0"0,2-5-83 0 0,1-2-892 0 0,1 0 184 0 0,3 1-55 0 0,1 1-64 0 0,2 1 113 0 0,1 1 42 0 0,2 0-35 0 0,0 1 55 0 0,0 1-14 0 0,1-1-79 0 0,-1 1 80 0 0,1-1 0 0 0,-1 0-131 0 0,1 0 145 0 0,-1-1-180 0 0,1 1-68 0 0,0-1-13 0 0,0 0-364 0 0,0-1-182 0 0,0 1-261 0 0,0-1-321 0 0,-1 1 184 0 0,0-1 91 0 0,-1 0-5037 0 0,-3 1 4330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9.61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0042.54688"/>
      <inkml:brushProperty name="anchorY" value="-181296.92188"/>
      <inkml:brushProperty name="scaleFactor" value="0.5"/>
    </inkml:brush>
  </inkml:definitions>
  <inkml:trace contextRef="#ctx0" brushRef="#br0">0 104 10594 0 0,'0'0'0'0'0,"0"-1"704"0"0,0-2-382 0 0,1-2-162 0 0,1 0-173 0 0,2 1 45 0 0,2 0-8 0 0,1 0-70 0 0,1 1 89 0 0,1 0-28 0 0,2-1-47 0 0,0 0 81 0 0,1-1-92 0 0,0 0 38 0 0,0 0 53 0 0,-1-1-92 0 0,1 1 59 0 0,0 0 37 0 0,0 0-50 0 0,0-1 20 0 0,-1 2 31 0 0,1-1-104 0 0,-1 1-61 0 0,0 0-192 0 0,-1 2-384 0 0,-1 0-215 0 0,0 1-122 0 0,-1 1-86 0 0,0 1-4656 0 0,-2 0 4185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1.72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1307.1875"/>
      <inkml:brushProperty name="anchorY" value="-182210.40625"/>
      <inkml:brushProperty name="scaleFactor" value="0.5"/>
    </inkml:brush>
  </inkml:definitions>
  <inkml:trace contextRef="#ctx0" brushRef="#br0">60 77 5841 0 0,'0'0'0'0'0,"0"-1"920"0"0,1-2-812 0 0,0-2 149 0 0,1-1-131 0 0,-1-1-84 0 0,2 0 102 0 0,-1 0-102 0 0,0 0 13 0 0,-1 1 52 0 0,1 0-103 0 0,-1 2 41 0 0,0-1 23 0 0,0 2-75 0 0,-1 0 62 0 0,1 0 26 0 0,-1 1-54 0 0,0 1 94 0 0,-1 0-9 0 0,1 1-60 0 0,0 0 59 0 0,0 1-104 0 0,0-1 29 0 0,0 1 100 0 0,0 1-60 0 0,-1 0 117 0 0,1 2 35 0 0,0 1-52 0 0,-1 2 79 0 0,0 1 14 0 0,1 2-49 0 0,-1 2 38 0 0,0 1 43 0 0,0 3-106 0 0,0 1 118 0 0,0 2-65 0 0,-1 3-92 0 0,1 2 84 0 0,-1 3-153 0 0,-1 3 5 0 0,1 2 31 0 0,-1 2-110 0 0,-1 3 33 0 0,1 0 42 0 0,-1 1-110 0 0,0-1 120 0 0,0-1-76 0 0,0-2 24 0 0,0-2-6 0 0,0-2-38 0 0,-1-3 58 0 0,2-3-93 0 0,-1-2 74 0 0,1-3-61 0 0,0-3-85 0 0,1-3 5 0 0,0-3-159 0 0,0-2-25 0 0,1-3 35 0 0,1-3-179 0 0,0-3-90 0 0,0-3-113 0 0,1-3-178 0 0,0-4 158 0 0,1-2 180 0 0,0-3-303 0 0,1-3-4394 0 0,-1 3 3658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1.99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0243.4375"/>
      <inkml:brushProperty name="anchorY" value="-181743.14063"/>
      <inkml:brushProperty name="scaleFactor" value="0.5"/>
    </inkml:brush>
  </inkml:definitions>
  <inkml:trace contextRef="#ctx0" brushRef="#br0">49 11 7994 0 0,'0'0'0'0'0,"1"0"312"0"0,2-2-56 0 0,2 0 7 0 0,1 0-118 0 0,2 0 50 0 0,3 0 25 0 0,0 2-95 0 0,2 0 134 0 0,1 1-89 0 0,0 1 20 0 0,1 0 89 0 0,0 1-141 0 0,0 1 28 0 0,-1 0 16 0 0,0 0-122 0 0,-1 2 74 0 0,0 0 10 0 0,-2 1-127 0 0,-1 1 106 0 0,0 0-37 0 0,-3 1-64 0 0,0 1 104 0 0,-3 1-62 0 0,-1 0 11 0 0,-1 2 101 0 0,-3 1-124 0 0,-1 1 79 0 0,-1 1-62 0 0,-3 1-11 0 0,-1 2 2 0 0,-2 0-70 0 0,0 0 94 0 0,-2 0-77 0 0,-1-2 61 0 0,-1 1-36 0 0,0-2 11 0 0,0 0-13 0 0,-1-2-34 0 0,0 0 66 0 0,-1-2-88 0 0,1-1 74 0 0,1-1-22 0 0,-1-1-32 0 0,1-1 68 0 0,0-1-78 0 0,1-1 24 0 0,1-2 20 0 0,0 0-130 0 0,1-1-26 0 0,2-1-8 0 0,1-2-156 0 0,0-1 4 0 0,2 0-39 0 0,1-1-137 0 0,2-1-20 0 0,0 0-13 0 0,2-1-109 0 0,2-1 113 0 0,1-1 17 0 0,1 0 70 0 0,2-2 184 0 0,1 0 28 0 0,2-1 82 0 0,1-2 36 0 0,2 0-451 0 0,1-2-4588 0 0,-3 3 3674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2.24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1286.57813"/>
      <inkml:brushProperty name="anchorY" value="-183065.54688"/>
      <inkml:brushProperty name="scaleFactor" value="0.5"/>
    </inkml:brush>
  </inkml:definitions>
  <inkml:trace contextRef="#ctx0" brushRef="#br0">37 21 6745 0 0,'-1'-1'2353'0'0,"-4"-2"-2157"0"0,0 0 495 0 0,-2-1-470 0 0,1 1 21 0 0,1 0-117 0 0,1 1-78 0 0,2 1 43 0 0,1 0-40 0 0,1 2 158 0 0,0-1 20 0 0,2 1 77 0 0,1 1-11 0 0,0-1-46 0 0,1 2 34 0 0,1 0-87 0 0,0 2 70 0 0,1 1-61 0 0,0 1-1 0 0,1 2-28 0 0,1 2-51 0 0,0 1-25 0 0,0 1-26 0 0,1 2 12 0 0,0 0-99 0 0,0 1 139 0 0,1 4-110 0 0,0-1 109 0 0,0 0-152 0 0,0-1 73 0 0,-2-1 3 0 0,0-3-191 0 0,-1-1-54 0 0,-1-3-200 0 0,-1-1-210 0 0,0-1-88 0 0,-1-2-92 0 0,-2-1-132 0 0,0-2 92 0 0,-1 0-19 0 0,-1-2 208 0 0,-1-1 215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2.40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2441.95313"/>
      <inkml:brushProperty name="anchorY" value="-184343.0625"/>
      <inkml:brushProperty name="scaleFactor" value="0.5"/>
    </inkml:brush>
  </inkml:definitions>
  <inkml:trace contextRef="#ctx0" brushRef="#br0">3 208 8474 0 0,'0'0'0'0'0,"0"-1"576"0"0,-1-2-19 0 0,0 0-199 0 0,1-2-113 0 0,0 0-74 0 0,2 0-91 0 0,1-1 97 0 0,1-1-65 0 0,2 0 95 0 0,0-1 105 0 0,2-1-64 0 0,0-1 58 0 0,1-1 4 0 0,0 0-122 0 0,1 0 38 0 0,1-1-46 0 0,0 1-123 0 0,-1-1 62 0 0,1 1-102 0 0,0 1 16 0 0,0 1-26 0 0,0 0-202 0 0,-1 1-130 0 0,0 2-247 0 0,-1 1-108 0 0,0 0-134 0 0,-2 2-94 0 0,-1 0 152 0 0,-1 2 93 0 0,-2 0 80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1016 0 0,'0'0'17324'0'0,"12"25"-16864"0"0,42 80-164 0 0,-44-84-252 0 0,0 1 1 0 0,-1 0-1 0 0,7 32 0 0 0,0 0-3116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2.59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3660.53125"/>
      <inkml:brushProperty name="anchorY" value="-185153.29688"/>
      <inkml:brushProperty name="scaleFactor" value="0.5"/>
    </inkml:brush>
  </inkml:definitions>
  <inkml:trace contextRef="#ctx0" brushRef="#br0">0 61 9738 0 0,'0'0'0'0'0,"0"-2"576"0"0,1-1-289 0 0,2 0-207 0 0,1-2 32 0 0,2 2-20 0 0,1-1 105 0 0,2 2 158 0 0,2-1 75 0 0,0 2 50 0 0,1-1-19 0 0,1 1-80 0 0,1 0-12 0 0,0 1 61 0 0,0-1-163 0 0,1 1 12 0 0,-1 0 28 0 0,1-1-166 0 0,0 1 67 0 0,0 0-17 0 0,0 0-131 0 0,0 0 94 0 0,0-1-80 0 0,-1 0-36 0 0,0 0 85 0 0,-1 0-198 0 0,0-2-90 0 0,0 1-224 0 0,-2 0-364 0 0,0-1-243 0 0,-1 1-171 0 0,0-1-296 0 0,-1 1 115 0 0,-1-1 210 0 0,0 1-5082 0 0,-1 0 4543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4.28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5055"/>
      <inkml:brushProperty name="anchorY" value="-186109.29688"/>
      <inkml:brushProperty name="scaleFactor" value="0.5"/>
    </inkml:brush>
  </inkml:definitions>
  <inkml:trace contextRef="#ctx0" brushRef="#br0">21 60 7994 0 0,'0'0'0'0'0,"0"-1"408"0"0,-2-3-19 0 0,1-2-190 0 0,-1 0-3 0 0,0-1-77 0 0,1 0-46 0 0,1 2 110 0 0,0 0-57 0 0,1 2 40 0 0,1 0 84 0 0,-1 1-79 0 0,1 1 39 0 0,0 1 91 0 0,0 1-56 0 0,1 1 33 0 0,0 2 48 0 0,0 2-135 0 0,0 3 15 0 0,-1 2-29 0 0,0 3-138 0 0,0 3 102 0 0,0 3-66 0 0,-1 2-67 0 0,-1 2 94 0 0,0 0-116 0 0,-1 0 24 0 0,0 1 76 0 0,0 0-101 0 0,-1-1 52 0 0,-1 0 31 0 0,0-2-66 0 0,0 0 22 0 0,0-1 48 0 0,-1-2-91 0 0,1-2 86 0 0,0-1-27 0 0,0-3-48 0 0,1-1 100 0 0,-1-2-107 0 0,0-3 52 0 0,1-1 87 0 0,1-3-101 0 0,0 0 36 0 0,0-3-2 0 0,1-1-133 0 0,0-1-8 0 0,0-2 23 0 0,1-1-99 0 0,1-3 93 0 0,-1-2 44 0 0,2-1-86 0 0,-1-3 116 0 0,1-1-35 0 0,1-2-72 0 0,0-2 136 0 0,0-2-91 0 0,1 0 20 0 0,1-1 71 0 0,0 0-97 0 0,1 1 69 0 0,0 0 35 0 0,0 0-105 0 0,1 2 82 0 0,-1 0 11 0 0,2 1-79 0 0,-1 0 111 0 0,1 1 11 0 0,0 1-75 0 0,0 1 168 0 0,0 1-107 0 0,0 0 17 0 0,0 3 100 0 0,1 0-125 0 0,-1 2 23 0 0,0 2 11 0 0,0 1-102 0 0,0 2 20 0 0,-1 2 54 0 0,0 1-103 0 0,-1 1 80 0 0,-1 2 58 0 0,0 0-138 0 0,-2 2 158 0 0,0 1-58 0 0,-2 2-103 0 0,0 1 201 0 0,-2 2-158 0 0,-1 3 50 0 0,-1 1 71 0 0,-1 2-108 0 0,-2 1 45 0 0,-1 1 42 0 0,0 1-99 0 0,-1-2 51 0 0,0 0 29 0 0,0-1-114 0 0,-1-1 112 0 0,1-2-28 0 0,0-2-94 0 0,1 0 143 0 0,0-3-150 0 0,0 0 37 0 0,2-2 127 0 0,0-2-144 0 0,1-1 69 0 0,1-1 54 0 0,1-1-150 0 0,0-1 86 0 0,1 0-10 0 0,0-1-76 0 0,2-1 81 0 0,-1 0 20 0 0,2-1-118 0 0,0-1 142 0 0,2 1-93 0 0,0-1-27 0 0,0 0 130 0 0,1 0-126 0 0,1 1 69 0 0,1 0 45 0 0,0 1-107 0 0,1 0 63 0 0,0 1 44 0 0,0 1-79 0 0,0 1 74 0 0,1 1 70 0 0,0 0-103 0 0,-1 0 149 0 0,1 2-44 0 0,-1-1-58 0 0,-1 2 123 0 0,-1 0-105 0 0,-1 0 33 0 0,-2 2 131 0 0,-1 1-142 0 0,-2 1 58 0 0,-1 1 57 0 0,-2 1-141 0 0,-1 1 83 0 0,-2 2-28 0 0,-2 1-79 0 0,-1 0 42 0 0,-2 0-7 0 0,0 1-103 0 0,-1-1 133 0 0,-1 0-118 0 0,-1 1 26 0 0,0-2 39 0 0,-2 0-70 0 0,1 0 12 0 0,0-2 80 0 0,-1-1-120 0 0,2-2 68 0 0,-2-1 62 0 0,2-2-95 0 0,0-2 62 0 0,3-3-215 0 0,1-1 13 0 0,2-2-238 0 0,1-3-252 0 0,3-1-92 0 0,0-3-291 0 0,3-1-126 0 0,1-2-53 0 0,3-2-232 0 0,0-1 83 0 0,2-2 333 0 0,1 0-5153 0 0,0 3 4493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4.46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6143.23438"/>
      <inkml:brushProperty name="anchorY" value="-187473.96875"/>
      <inkml:brushProperty name="scaleFactor" value="0.5"/>
    </inkml:brush>
  </inkml:definitions>
  <inkml:trace contextRef="#ctx0" brushRef="#br0">1 116 10154 0 0,'0'-1'1536'0'0,"0"-1"-774"0"0,0-2-274 0 0,2 1-249 0 0,1 0-234 0 0,1 1 86 0 0,3 2-117 0 0,1 0 47 0 0,1 2 143 0 0,1 0-90 0 0,1 0 93 0 0,1 0 61 0 0,0 0-100 0 0,1-1 27 0 0,1 0 37 0 0,0-1-118 0 0,1-1 18 0 0,0 0 0 0 0,0-1-42 0 0,1-1 67 0 0,-1-1-77 0 0,1 0-22 0 0,-1-2-71 0 0,-1 0-245 0 0,0-1-96 0 0,-2 0-94 0 0,-1-1-255 0 0,-1-1-33 0 0,-1 1-113 0 0,-2 0-190 0 0,-1 0-31 0 0,-2 0 254 0 0,-1 0 36 0 0,-2 0-4693 0 0,0 2 4056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4.60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7477.26563"/>
      <inkml:brushProperty name="anchorY" value="-188374.39063"/>
      <inkml:brushProperty name="scaleFactor" value="0.5"/>
    </inkml:brush>
  </inkml:definitions>
  <inkml:trace contextRef="#ctx0" brushRef="#br0">17 1 8402 0 0,'0'0'0'0'0,"-1"0"864"0"0,-1 1-149 0 0,-1 4 332 0 0,-1 2-935 0 0,1 2 362 0 0,0 1-207 0 0,2 3 96 0 0,1 1-47 0 0,1 1-41 0 0,0 1 50 0 0,1 1-121 0 0,0 0 26 0 0,0 1 24 0 0,0 1-132 0 0,-1 1 48 0 0,1-1 18 0 0,0 1-168 0 0,0 0 107 0 0,-1 0-76 0 0,1 0-94 0 0,-1-1 139 0 0,1 0-235 0 0,0-2-163 0 0,1-1-194 0 0,-1-3-453 0 0,2-1-276 0 0,1-3-316 0 0,0-1 178 0 0,2-2-5045 0 0,-1-3 4721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5.14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8532.73438"/>
      <inkml:brushProperty name="anchorY" value="-189793.17188"/>
      <inkml:brushProperty name="scaleFactor" value="0.5"/>
    </inkml:brush>
  </inkml:definitions>
  <inkml:trace contextRef="#ctx0" brushRef="#br0">166 50 8466 0 0,'0'0'0'0'0,"0"-2"664"0"0,0-2-196 0 0,-1-2-187 0 0,1-2-173 0 0,1 1 27 0 0,-1 1-105 0 0,1 0 30 0 0,0 2 201 0 0,0 1 43 0 0,0 1 169 0 0,0 1 61 0 0,-1 0-125 0 0,-1 1-54 0 0,0 1-72 0 0,-1 1-103 0 0,-2 0 48 0 0,0 2-43 0 0,-2 1-27 0 0,1 1 82 0 0,-2 3-64 0 0,0 1 2 0 0,0 2 66 0 0,-2 2-105 0 0,0 2 33 0 0,0 2 82 0 0,-1 0-140 0 0,-1 3 74 0 0,1 0 23 0 0,0 2-112 0 0,1 1 82 0 0,-1 2-28 0 0,1 0-95 0 0,1 1 84 0 0,1 1 17 0 0,1 1-164 0 0,1-1 136 0 0,2 1-131 0 0,1 0-39 0 0,2-1 159 0 0,1 1-156 0 0,2-1 51 0 0,1-1 50 0 0,2-2-112 0 0,0-1 83 0 0,2-2 20 0 0,1-3-90 0 0,1-2 76 0 0,0-2-15 0 0,2-2-136 0 0,0-2 78 0 0,0-2-189 0 0,1-3-146 0 0,-1-1-3 0 0,0-3-307 0 0,1-3-82 0 0,-1-2-70 0 0,0-3-272 0 0,0-3-158 0 0,1-3-198 0 0,-1-2 153 0 0,1-4-1700 0 0,-1-3-982 0 0,-3 3 3266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5.33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9621.03125"/>
      <inkml:brushProperty name="anchorY" value="-191364.71875"/>
      <inkml:brushProperty name="scaleFactor" value="0.5"/>
    </inkml:brush>
  </inkml:definitions>
  <inkml:trace contextRef="#ctx0" brushRef="#br0">21 9 11410 0 0,'0'0'0'0'0,"-2"-1"1833"0"0,-1-1-1000 0 0,-1 0-358 0 0,0-1-230 0 0,0 2-285 0 0,2 2 39 0 0,0 2 64 0 0,2 1-58 0 0,2 2 117 0 0,1 2 90 0 0,1 0-59 0 0,1 2 103 0 0,1 0-55 0 0,1 2-65 0 0,-1 0 58 0 0,2 1-136 0 0,-1 0 10 0 0,1 0 39 0 0,0 1-130 0 0,0 0 67 0 0,1-1 33 0 0,-1-1-191 0 0,1 0-34 0 0,-1-1-167 0 0,0-2-310 0 0,0-1-187 0 0,-1-1-180 0 0,0-2-241 0 0,-2 0 9 0 0,0-1-102 0 0,-1-1 35 0 0,-2 0 386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5.49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0768.21875"/>
      <inkml:brushProperty name="anchorY" value="-192609.79688"/>
      <inkml:brushProperty name="scaleFactor" value="0.5"/>
    </inkml:brush>
  </inkml:definitions>
  <inkml:trace contextRef="#ctx0" brushRef="#br0">13 236 10162 0 0,'-1'-1'1296'0'0,"-1"0"-643"0"0,-1 0-237 0 0,1-1-196 0 0,-1 0-202 0 0,2 0 56 0 0,1 0-20 0 0,1-1-10 0 0,1-1 211 0 0,2-1-41 0 0,1-1 79 0 0,1-1 80 0 0,1-1-139 0 0,1-2 0 0 0,1 0 25 0 0,0-1-155 0 0,0-1 35 0 0,1 0 20 0 0,1 0-143 0 0,-1-1 126 0 0,2 0-70 0 0,0-1-73 0 0,-1 1 116 0 0,2 0-190 0 0,-1 1-74 0 0,0 1-181 0 0,1 0-1642 0 0,0 2 1049 0 0,-2 1-681 0 0,-2 3 115 0 0,-3 2 358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5.67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1993.65625"/>
      <inkml:brushProperty name="anchorY" value="-193390.92188"/>
      <inkml:brushProperty name="scaleFactor" value="0.5"/>
    </inkml:brush>
  </inkml:definitions>
  <inkml:trace contextRef="#ctx0" brushRef="#br0">0 93 13491 0 0,'0'0'0'0'0,"0"-1"1304"0"0,0-2-858 0 0,1 0-204 0 0,1 1-106 0 0,2-1-172 0 0,2 2 108 0 0,1 0-62 0 0,2 0 26 0 0,2 1 209 0 0,1-1-106 0 0,1 1 109 0 0,1-1 12 0 0,0 1-123 0 0,1-1 3 0 0,1 0 31 0 0,0 0-175 0 0,1-1 88 0 0,2-1 13 0 0,1 0-138 0 0,1-1 128 0 0,1-1-62 0 0,1-1-150 0 0,-1 0-11 0 0,0 0-354 0 0,-1-1-301 0 0,0 1-310 0 0,-2 0-548 0 0,0 0-358 0 0,-2 1 107 0 0,-1 0-4948 0 0,-4 2 5141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7.41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3440.17188"/>
      <inkml:brushProperty name="anchorY" value="-194314.57813"/>
      <inkml:brushProperty name="scaleFactor" value="0.5"/>
    </inkml:brush>
  </inkml:definitions>
  <inkml:trace contextRef="#ctx0" brushRef="#br0">36 29 3633 0 0,'0'-1'1672'0'0,"0"0"-905"0"0,0-2-208 0 0,0 0-286 0 0,0-1-77 0 0,0 1-80 0 0,0-1-60 0 0,0 1 38 0 0,-1 1 19 0 0,1 0 22 0 0,0 1 127 0 0,-1 0-4 0 0,0 1 10 0 0,1 0 69 0 0,-1 0-83 0 0,0 1 18 0 0,0 0 58 0 0,-1 0-131 0 0,1 1 106 0 0,-1 1-6 0 0,0-1-139 0 0,0 1 110 0 0,1 1-161 0 0,-1 0-40 0 0,1 0 138 0 0,0 1-152 0 0,0 1 75 0 0,0 1 62 0 0,0 2-94 0 0,1 2 126 0 0,-1 1 47 0 0,1 3-105 0 0,0 3 152 0 0,0 2-28 0 0,0 2-147 0 0,0 4 113 0 0,0 2-144 0 0,0 2-64 0 0,0 3 108 0 0,-1 0-134 0 0,1 2 58 0 0,-1 1 18 0 0,-1 0-63 0 0,1-2 12 0 0,0 0 59 0 0,0-3-94 0 0,-1-2 31 0 0,1-3 45 0 0,0-3-119 0 0,1-3 94 0 0,0-4 25 0 0,0-2-139 0 0,1-3 130 0 0,0-3-90 0 0,-1-1-67 0 0,1-3 196 0 0,-1-1-128 0 0,1-2 52 0 0,-1-1 129 0 0,0-3-170 0 0,1-2 77 0 0,-1-1 22 0 0,1-4-160 0 0,0-2 170 0 0,0-2-92 0 0,1-3-104 0 0,-1-1 145 0 0,1-2-266 0 0,0-1 59 0 0,0 0 59 0 0,-1-1-167 0 0,1 0 155 0 0,-1-1-13 0 0,0 1-79 0 0,0-1 76 0 0,-1 0-7 0 0,0 1-74 0 0,1-1 53 0 0,-1 1-1 0 0,0 0-28 0 0,1 1 94 0 0,0 0 28 0 0,0 1-42 0 0,1 1 94 0 0,0 0-64 0 0,0 2-16 0 0,1 2 71 0 0,0 1-52 0 0,1 2 26 0 0,0 2 96 0 0,0 2-65 0 0,1 1 26 0 0,0 3 87 0 0,1 0-101 0 0,0 3 128 0 0,0 0 28 0 0,1 2-108 0 0,1 1 169 0 0,1 1-98 0 0,1 1-15 0 0,1 2 138 0 0,0 0-148 0 0,1 2 58 0 0,0 1 48 0 0,0 2-129 0 0,1 0 88 0 0,-1 1 7 0 0,1 1-115 0 0,-1 1 121 0 0,-1-1 35 0 0,-1 0-140 0 0,-2 0 141 0 0,-2 0-64 0 0,-1 0-103 0 0,-2 1 219 0 0,-2 0-164 0 0,-1 1 25 0 0,-3 0 42 0 0,-1 2-120 0 0,-3 0 45 0 0,-5 4 113 0 0,-2 1-194 0 0,-1-1 138 0 0,-2-1-165 0 0,1-2 111 0 0,-1-3 1 0 0,1-2-123 0 0,0-3 115 0 0,1-1-132 0 0,0-2-65 0 0,1-1 137 0 0,1-3-236 0 0,1-1-60 0 0,1-3-27 0 0,1-1-390 0 0,1-2-46 0 0,3-2-49 0 0,1-1-235 0 0,2-2 124 0 0,2-2-88 0 0,1-2-83 0 0,2-1 193 0 0,2-1 151 0 0,1 0 197 0 0,3-4-6917 0 0,0 2 7928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7.57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4461.79688"/>
      <inkml:brushProperty name="anchorY" value="-195698.01563"/>
      <inkml:brushProperty name="scaleFactor" value="0.5"/>
    </inkml:brush>
  </inkml:definitions>
  <inkml:trace contextRef="#ctx0" brushRef="#br0">1 14 11955 0 0,'0'0'0'0'0,"0"-1"968"0"0,0-2-411 0 0,0 0-423 0 0,1 0-17 0 0,1 0 2 0 0,2 2-86 0 0,2 2 191 0 0,0 1 56 0 0,2 0-8 0 0,1 1 119 0 0,0 0-30 0 0,0-1-125 0 0,2 1 208 0 0,0-1-478 0 0,1 0 243 0 0,-1 0-200 0 0,0 1 113 0 0,-1-1-7 0 0,-1 0-102 0 0,0 0-13 0 0,-2 0-123 0 0,1-1-326 0 0,-2 0-225 0 0,1-1-307 0 0,-1 0-348 0 0,-1-1-148 0 0,1 0-118 0 0,-1 0 303 0 0,0-1-5070 0 0,-1 1 4562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1 269 952 0 0,'0'0'18991'0'0,"26"-28"-18716"0"0,80-87-151 0 0,-3 3-1938 0 0,-95 98-2770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14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5674.78125"/>
      <inkml:brushProperty name="anchorY" value="-196728.3125"/>
      <inkml:brushProperty name="scaleFactor" value="0.5"/>
    </inkml:brush>
  </inkml:definitions>
  <inkml:trace contextRef="#ctx0" brushRef="#br0">327 1 7394 0 0,'0'0'0'0'0,"-1"0"232"0"0,-1 0-75 0 0,0 0 68 0 0,-2 1-70 0 0,1 0 57 0 0,-1 2 76 0 0,0 1 7 0 0,0 0 89 0 0,0 2 92 0 0,0 2-66 0 0,0 1 38 0 0,0 2 65 0 0,-2 4-169 0 0,0 1 110 0 0,-1 4-104 0 0,-1 3-159 0 0,-1 3 128 0 0,-2 4-219 0 0,0 3 22 0 0,-2 3 34 0 0,0 3-158 0 0,-1 2 83 0 0,-1 1 26 0 0,0 2-123 0 0,-2 0 87 0 0,1 0-2 0 0,-1-1-85 0 0,-1-3 112 0 0,2-2 1 0 0,0-2-129 0 0,3-4 136 0 0,1-4-157 0 0,2-3-86 0 0,2-3 31 0 0,2-4-283 0 0,1-5-73 0 0,2-3-97 0 0,2-4-114 0 0,0-3-36 0 0,2-3-85 0 0,2-3-124 0 0,0-4 196 0 0,2-5-22 0 0,2-3-4834 0 0,-1 1 4043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30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4357.07813"/>
      <inkml:brushProperty name="anchorY" value="-196474.79688"/>
      <inkml:brushProperty name="scaleFactor" value="0.5"/>
    </inkml:brush>
  </inkml:definitions>
  <inkml:trace contextRef="#ctx0" brushRef="#br0">0 16 9010 0 0,'0'0'0'0'0,"1"-2"864"0"0,0-2-261 0 0,1 0-243 0 0,1 1-236 0 0,1 0 37 0 0,2 3-50 0 0,-1 3 2 0 0,1 2 130 0 0,0 4-9 0 0,0 3 66 0 0,-1 2 72 0 0,0 2-100 0 0,0 2 36 0 0,-2 2-3 0 0,0 1-133 0 0,-1 2 39 0 0,0 1 0 0 0,-1 1-155 0 0,-1 0 64 0 0,0 1 10 0 0,0-1-138 0 0,0 0 136 0 0,-1-1 20 0 0,0-2-173 0 0,0-1 160 0 0,0-2-203 0 0,0-2-102 0 0,0-2 6 0 0,-1-3-316 0 0,1-2-48 0 0,-1-2-136 0 0,0-2-252 0 0,-1-3-119 0 0,0-1-156 0 0,0-2 163 0 0,-1-1-18 0 0,-2-2-4464 0 0,2 1 4047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46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5402.59375"/>
      <inkml:brushProperty name="anchorY" value="-197919.1875"/>
      <inkml:brushProperty name="scaleFactor" value="0.5"/>
    </inkml:brush>
  </inkml:definitions>
  <inkml:trace contextRef="#ctx0" brushRef="#br0">1 124 7922 0 0,'0'0'0'0'0,"0"-2"1232"0"0,0-1-579 0 0,0-3-39 0 0,0 1-127 0 0,1-1-197 0 0,1 1 33 0 0,1 1 68 0 0,1 2-47 0 0,1 0 112 0 0,0 1-11 0 0,1 0-56 0 0,1 1 57 0 0,0 0-140 0 0,1 1-8 0 0,0 0 35 0 0,0 0-187 0 0,0 0 36 0 0,1 0 8 0 0,1 0-140 0 0,0-1 40 0 0,0 0 57 0 0,1-1-143 0 0,1-1 101 0 0,-1-1-145 0 0,1-2-258 0 0,1 1-193 0 0,-1-2-323 0 0,1 0-271 0 0,-1-2-58 0 0,1 0-205 0 0,0-1 19 0 0,0-1 381 0 0,0 0 69 0 0,0-1-4701 0 0,-3 1 4079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64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6700.29688"/>
      <inkml:brushProperty name="anchorY" value="-198811.3125"/>
      <inkml:brushProperty name="scaleFactor" value="0.5"/>
    </inkml:brush>
  </inkml:definitions>
  <inkml:trace contextRef="#ctx0" brushRef="#br0">10 5 8962 0 0,'0'0'0'0'0,"-1"-1"984"0"0,-1 0-308 0 0,-1-1-266 0 0,1 1-121 0 0,1 1-158 0 0,0 2 122 0 0,2 1 98 0 0,2 2 0 0 0,0 2 143 0 0,1 0-13 0 0,1 2-91 0 0,1 0 89 0 0,1 2-152 0 0,0 0-51 0 0,2 2 47 0 0,-1 0-183 0 0,1 2-6 0 0,0 0 50 0 0,0 1-173 0 0,0-1 69 0 0,-1 1 20 0 0,0-1-132 0 0,1-1 125 0 0,-1-1-22 0 0,0-2-134 0 0,0-1 71 0 0,0-1-280 0 0,0-2-194 0 0,-1-2-81 0 0,1 0-349 0 0,-1-2-31 0 0,-1-1-27 0 0,-1-1-171 0 0,-1 0 136 0 0,-1-1 27 0 0,-1 0 168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79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7899.15625"/>
      <inkml:brushProperty name="anchorY" value="-200083.17188"/>
      <inkml:brushProperty name="scaleFactor" value="0.5"/>
    </inkml:brush>
  </inkml:definitions>
  <inkml:trace contextRef="#ctx0" brushRef="#br0">31 219 7842 0 0,'0'0'0'0'0,"-1"0"488"0"0,-3-1 224 0 0,-1 1-129 0 0,0 0-34 0 0,-1-1 15 0 0,2 1-208 0 0,1-1 38 0 0,1 0 33 0 0,2 0-85 0 0,2-2 158 0 0,2-1 10 0 0,1-2-91 0 0,2 0 90 0 0,1-2-113 0 0,1 0-89 0 0,1-2 50 0 0,0 0-211 0 0,2-1 0 0 0,0-2 46 0 0,0 1-173 0 0,2-1 88 0 0,0 0-14 0 0,0-1-84 0 0,1 1 65 0 0,-1 0-14 0 0,0 1-156 0 0,-1 1-131 0 0,-1 1-326 0 0,-1 2-354 0 0,-1 1-1767 0 0,-1 2 1566 0 0,-3 3-354 0 0,-2 1-2081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94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9127.0625"/>
      <inkml:brushProperty name="anchorY" value="-200884.84375"/>
      <inkml:brushProperty name="scaleFactor" value="0.5"/>
    </inkml:brush>
  </inkml:definitions>
  <inkml:trace contextRef="#ctx0" brushRef="#br0">1 113 10546 0 0,'0'0'0'0'0,"0"-1"1177"0"0,0-2-533 0 0,1-1-362 0 0,0 0-124 0 0,2-1-28 0 0,1 1 4 0 0,3 0 121 0 0,1-1 181 0 0,2 1-43 0 0,1 0 124 0 0,1-1-54 0 0,1 0-137 0 0,1 0 22 0 0,0 0-167 0 0,1 0-90 0 0,0 0 109 0 0,1 0-176 0 0,1 0 41 0 0,0 1 78 0 0,1 0-150 0 0,0 0-35 0 0,1 0-135 0 0,0 0-568 0 0,0 1-326 0 0,0 0-388 0 0,2 0-549 0 0,-1 1 446 0 0,1 0-5373 0 0,-3 1 4911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9.58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0512.76563"/>
      <inkml:brushProperty name="anchorY" value="-201788.73438"/>
      <inkml:brushProperty name="scaleFactor" value="0.5"/>
    </inkml:brush>
  </inkml:definitions>
  <inkml:trace contextRef="#ctx0" brushRef="#br0">280 51 7170 0 0,'0'0'0'0'0,"1"-1"88"0"0,1-2-75 0 0,0 0 50 0 0,2-2-94 0 0,0 0 91 0 0,1 0-11 0 0,-1 0 42 0 0,0 0 141 0 0,0 0 0 0 0,-2 1 76 0 0,0 1 71 0 0,-2 0-146 0 0,0 1 3 0 0,-2 1 14 0 0,-1 1-97 0 0,-1 0 139 0 0,-2 1 59 0 0,-1 2-23 0 0,-1 0 73 0 0,-1 1 21 0 0,-1 1-41 0 0,-1 0 101 0 0,-1 1-49 0 0,-1 1-29 0 0,0 0 67 0 0,-1 2-98 0 0,1-1 2 0 0,-1 2 90 0 0,1 0-188 0 0,0 2 20 0 0,0 0-2 0 0,0 1-177 0 0,0 2 32 0 0,1 2-1 0 0,0 1-129 0 0,0 3 93 0 0,0 1 23 0 0,2 2-148 0 0,0 2 170 0 0,0 1-130 0 0,2 2-17 0 0,0 0 182 0 0,2 2-180 0 0,1 0 107 0 0,2 0 16 0 0,1-1-118 0 0,3-1 47 0 0,1-2 47 0 0,2-1-139 0 0,2-2 101 0 0,1-1 3 0 0,2-3-96 0 0,2-1 98 0 0,1-3-51 0 0,1-3-79 0 0,2-3 99 0 0,1-2-118 0 0,1-3-78 0 0,1-3-111 0 0,0-3-296 0 0,2-3-236 0 0,1-4-218 0 0,0-2-316 0 0,0-2-115 0 0,2-3-158 0 0,0-2 273 0 0,0-1-5099 0 0,-5 2 4490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9.78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1567.54688"/>
      <inkml:brushProperty name="anchorY" value="-203342.04688"/>
      <inkml:brushProperty name="scaleFactor" value="0.5"/>
    </inkml:brush>
  </inkml:definitions>
  <inkml:trace contextRef="#ctx0" brushRef="#br0">47 5 9386 0 0,'0'0'0'0'0,"-2"-1"2072"0"0,-2 0-1493 0 0,-3-1 63 0 0,0 1-502 0 0,0 2-52 0 0,0 1 22 0 0,2 1-10 0 0,1 1 142 0 0,1 2 121 0 0,2 1-35 0 0,1 1 118 0 0,2 0 11 0 0,0 1-148 0 0,2 2 104 0 0,0 0-177 0 0,1 1-82 0 0,2 1 100 0 0,0 1-210 0 0,1 1 51 0 0,1-1 44 0 0,0 1-142 0 0,1 0 73 0 0,0-2 39 0 0,0 0-126 0 0,0-1 87 0 0,1 0-38 0 0,-1-2-168 0 0,-1-2-34 0 0,1 0-245 0 0,-2-2-251 0 0,1 0-133 0 0,-2-2-326 0 0,-1 0-127 0 0,0-1-86 0 0,-2-1-122 0 0,-1 0 347 0 0,-2 0 180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9.96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2716.84375"/>
      <inkml:brushProperty name="anchorY" value="-204627.98438"/>
      <inkml:brushProperty name="scaleFactor" value="0.5"/>
    </inkml:brush>
  </inkml:definitions>
  <inkml:trace contextRef="#ctx0" brushRef="#br0">43 286 9322 0 0,'0'0'0'0'0,"-2"0"1128"0"0,-3 0-261 0 0,-1 0-215 0 0,-2 1 8 0 0,1-1-245 0 0,1 1-47 0 0,1 0-48 0 0,3-1-169 0 0,0 0 50 0 0,3-1 86 0 0,2-1-59 0 0,1-2 146 0 0,2 0-30 0 0,1-2-126 0 0,2-1 117 0 0,1-2-182 0 0,2 0-14 0 0,1-3 101 0 0,0-1-188 0 0,2-1 58 0 0,1-1 24 0 0,1-1-152 0 0,1-1 64 0 0,0 0 41 0 0,1 0-119 0 0,1 0 104 0 0,-1 0-52 0 0,1 1-51 0 0,-1 0 101 0 0,0 1-62 0 0,1 1-36 0 0,-2 2-296 0 0,-2 3-266 0 0,-3 2-309 0 0,-3 5-1952 0 0,-3 2 1856 0 0,-3 3-761 0 0,-4 3 590 0 0,-3 1-5030 0 0,0 0 4518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0.13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4050.03125"/>
      <inkml:brushProperty name="anchorY" value="-205381.07813"/>
      <inkml:brushProperty name="scaleFactor" value="0.5"/>
    </inkml:brush>
  </inkml:definitions>
  <inkml:trace contextRef="#ctx0" brushRef="#br0">14 100 11266 0 0,'0'0'0'0'0,"-1"-1"1297"0"0,-2 0-514 0 0,0-1-302 0 0,0 0-309 0 0,1 1-63 0 0,1 0 53 0 0,2 1 47 0 0,2 0 230 0 0,1 0 92 0 0,3 0-130 0 0,1 0 75 0 0,2 0-209 0 0,1 0-84 0 0,0 0 125 0 0,2 0-164 0 0,0 0 85 0 0,1-1 11 0 0,1 1-99 0 0,1-2 24 0 0,1 0 35 0 0,1 0-136 0 0,0-1 78 0 0,2-1 57 0 0,-1-1-215 0 0,2 0 133 0 0,0-1-93 0 0,0-1-182 0 0,0-1 126 0 0,0 1-527 0 0,0-1-357 0 0,0 1-513 0 0,0 1-566 0 0,-2 0-277 0 0,1 1 397 0 0,-2 1-5168 0 0,-3 1 5106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1136 0 0,'0'0'16008'0'0,"3"37"-15812"0"0,13 114-96 0 0,-15-140-91 0 0,1 0-1 0 0,0-1 1 0 0,6 17 0 0 0,-8-26-9 0 0,1 1 0 0 0,0 0 0 0 0,0 0 0 0 0,0 0 0 0 0,1-1 0 0 0,-1 1 0 0 0,0 0 0 0 0,1-1 0 0 0,-1 1 0 0 0,2 1 0 0 0,9 9-18 0 0,-11-11-26 0 0,2 4 13 0 0,1-1-1 0 0,0 1 1 0 0,0-1-1 0 0,0 0 1 0 0,7 6 0 0 0,-9-9-231 0 0,0 0 0 0 0,0 0 0 0 0,0 0 0 0 0,0 0 1 0 0,0-1-1 0 0,0 1 0 0 0,0 0 0 0 0,0-1 0 0 0,0 0 1 0 0,0 1-1 0 0,4-1 0 0 0,-3-1-1524 0 0,0-5-605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1536 0 0,'0'0'18243'0'0,"26"0"-17676"0"0,84 1-123 0 0,-72-1-391 0 0,-1-3 0 0 0,1-1 1 0 0,-1-1-1 0 0,0-2 0 0 0,62-21 1 0 0,-90 25-1032 0 0,1 0 0 0 0,-2-1 0 0 0,1 0 0 0 0,14-9-1 0 0,-12 4-2037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0.87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5510.375"/>
      <inkml:brushProperty name="anchorY" value="-206298.46875"/>
      <inkml:brushProperty name="scaleFactor" value="0.5"/>
    </inkml:brush>
  </inkml:definitions>
  <inkml:trace contextRef="#ctx0" brushRef="#br0">37 57 8034 0 0,'0'0'0'0'0,"-1"-2"1064"0"0,-2-3-140 0 0,-1-2-230 0 0,0-1-74 0 0,-2-1-85 0 0,2 2-79 0 0,-1 0 114 0 0,2 2-68 0 0,0 1 13 0 0,1 2 45 0 0,1 1-211 0 0,1 1-58 0 0,0 1 62 0 0,0 1-98 0 0,0 3 129 0 0,1 2 27 0 0,0 3-126 0 0,0 4 63 0 0,0 3-78 0 0,-1 4-113 0 0,1 2 95 0 0,0 4-205 0 0,0 2 29 0 0,0 1 77 0 0,-1 2-161 0 0,1 1 79 0 0,-1-1 29 0 0,1 1-124 0 0,-1-2 77 0 0,1 0 21 0 0,-1-2-93 0 0,1-1 50 0 0,1-3 85 0 0,-1-2-260 0 0,1-3 109 0 0,-1-4-162 0 0,1-2-233 0 0,-1-3 117 0 0,0-3-242 0 0,0-2 99 0 0,-1-3-327 0 0,1-2 536 0 0,0-4-197 0 0,0-3-87 0 0,-1-2 51 0 0,1-4 59 0 0,0-2-5 0 0,0-3 166 0 0,0-2 98 0 0,-1-1-28 0 0,1-2 173 0 0,-1 0-54 0 0,0 0-3 0 0,0-1 127 0 0,0-1-122 0 0,-1 0 106 0 0,1 1 128 0 0,0-1 2 0 0,0 1 161 0 0,0 0 131 0 0,0 2-46 0 0,1 1 161 0 0,-1 2-13 0 0,2 1-129 0 0,0 3 82 0 0,0 2-200 0 0,1 2-67 0 0,0 1 67 0 0,1 2-184 0 0,0 2 80 0 0,1 0 26 0 0,1 2-106 0 0,0 0 64 0 0,1 0 6 0 0,1 2-88 0 0,1-1 56 0 0,-1 1-1 0 0,3 0 54 0 0,0 1-134 0 0,1-1-51 0 0,-2 1 112 0 0,-1 1-155 0 0,0-1 47 0 0,-2 1 77 0 0,-1 1-138 0 0,-2-1 64 0 0,0 1 62 0 0,-1 1-133 0 0,-2 0 100 0 0,0 1 5 0 0,-2 1-114 0 0,-1 1 112 0 0,0 0 18 0 0,-1 1-154 0 0,-1 0 162 0 0,1 0-165 0 0,0-1-36 0 0,-1 1 195 0 0,1-1-169 0 0,0 0 66 0 0,1-1 48 0 0,0 0-110 0 0,0 0 44 0 0,2 0 69 0 0,0-1-135 0 0,1 1 119 0 0,1 0-94 0 0,2 0-20 0 0,0 2 137 0 0,1 0-54 0 0,1 0 40 0 0,1 1 30 0 0,1-1-138 0 0,1 2 99 0 0,1 0-82 0 0,0-1 59 0 0,0 0 48 0 0,-1 0-116 0 0,-1 0 114 0 0,-1 1 19 0 0,-2-1-117 0 0,-1 2 161 0 0,-2 0-22 0 0,-1 0-84 0 0,-3 2 180 0 0,-1 0-131 0 0,-1 0-32 0 0,-2 0 169 0 0,-4 4-112 0 0,-2 1 39 0 0,-2 1-138 0 0,0-1 92 0 0,-1-2 41 0 0,0 0-79 0 0,0-3 132 0 0,1 0 83 0 0,0-3-207 0 0,1-2 173 0 0,1-1-158 0 0,1-2-106 0 0,1-2 196 0 0,1-1-218 0 0,3-1 20 0 0,1-2 10 0 0,1 0-777 0 0,3-2 408 0 0,1-1-499 0 0,1-1-64 0 0,2-1-256 0 0,3-1-353 0 0,0-1-72 0 0,2 0-286 0 0,1-1 75 0 0,1-1 86 0 0,2 0-4104 0 0,-3 2 4505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1.05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6611.75"/>
      <inkml:brushProperty name="anchorY" value="-207695.6875"/>
      <inkml:brushProperty name="scaleFactor" value="0.5"/>
    </inkml:brush>
  </inkml:definitions>
  <inkml:trace contextRef="#ctx0" brushRef="#br0">458 17 8106 0 0,'0'-3'7449'0'0,"0"-1"-7794"0"0,0 0 1564 0 0,1 1-1055 0 0,1 1 55 0 0,-1 2-79 0 0,1 2 201 0 0,0 3-64 0 0,-1 2-55 0 0,0 3 97 0 0,-2 3-211 0 0,-2 4 52 0 0,-1 3 14 0 0,-3 4-170 0 0,-3 3 98 0 0,-1 3 10 0 0,-4 4-100 0 0,-2 2 80 0 0,-3 2 38 0 0,-2 3-123 0 0,-3 3 78 0 0,-2 2 11 0 0,-1 1-98 0 0,-1-1 106 0 0,1 1 2 0 0,0-2-167 0 0,2-3 156 0 0,1-2-222 0 0,1-3-105 0 0,3-3-41 0 0,1-3-538 0 0,3-3-464 0 0,0 0-519 0 0,3-3-648 0 0,-2 4-7765 0 0,4-6 8897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2.69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5138.96875"/>
      <inkml:brushProperty name="anchorY" value="-207560.14063"/>
      <inkml:brushProperty name="scaleFactor" value="0.5"/>
    </inkml:brush>
  </inkml:definitions>
  <inkml:trace contextRef="#ctx0" brushRef="#br0">41 19 8138 0 0,'0'0'0'0'0,"-1"-1"112"0"0,-1-1-47 0 0,-1-1 4 0 0,0 0 25 0 0,-1 0-29 0 0,1 1 47 0 0,-1 0 43 0 0,1 1 17 0 0,0 0 19 0 0,0 1 73 0 0,1 0-84 0 0,0 1-27 0 0,1-1 26 0 0,-1 2-79 0 0,1 0 77 0 0,0 1 69 0 0,0 2-29 0 0,1 1 119 0 0,0 2-59 0 0,1 4-14 0 0,-1 1 91 0 0,1 4-161 0 0,1 3 12 0 0,-1 2 39 0 0,1 2-168 0 0,-1 3 87 0 0,0 1-23 0 0,0 2-91 0 0,0 1 57 0 0,-1 0 6 0 0,0 2-88 0 0,0-1 131 0 0,-1 0-42 0 0,0 0-106 0 0,-1-2 109 0 0,0-2-151 0 0,0-2 6 0 0,0-4 115 0 0,1-2-114 0 0,0-4 95 0 0,1-3-36 0 0,0-2-46 0 0,0-4 34 0 0,1-3 33 0 0,-1-1-2 0 0,1-2 117 0 0,0-2-12 0 0,0-1-27 0 0,1-2 41 0 0,0-2-106 0 0,0-1 2 0 0,0-2 42 0 0,0-3-83 0 0,0 0 6 0 0,0-1 91 0 0,-1-1-133 0 0,1 0 33 0 0,-1-1 91 0 0,0 0-152 0 0,-1 0 96 0 0,1 0 7 0 0,0-2-126 0 0,0 0 68 0 0,1 0-6 0 0,1-1-189 0 0,0 0 141 0 0,0 0-154 0 0,1-1-5 0 0,0-1 167 0 0,0 1-167 0 0,1 0 159 0 0,1 0 1 0 0,0 1-64 0 0,1 0 128 0 0,1 1-30 0 0,0 1-34 0 0,0 1 71 0 0,0 1 5 0 0,1 1-121 0 0,1 2 113 0 0,-1 1-132 0 0,1 2 18 0 0,-1 2 152 0 0,1 2-86 0 0,1 1 98 0 0,0 3 33 0 0,0 2-26 0 0,1 2 42 0 0,1 1 54 0 0,-1 3-89 0 0,0 0 22 0 0,-1 2 84 0 0,0 1-167 0 0,-1 1 146 0 0,-1 0-64 0 0,-2 1-85 0 0,0 0 138 0 0,-2 1-120 0 0,-1 0 18 0 0,-2 1 116 0 0,0 0-168 0 0,-3 1 92 0 0,-1 1 45 0 0,-2 1-128 0 0,-3 0 99 0 0,-1 2 6 0 0,-1 0-116 0 0,-3 0 178 0 0,-1-1-84 0 0,-2 1-46 0 0,0-1 138 0 0,-2-1-204 0 0,0-1 72 0 0,0-1 59 0 0,0-2-145 0 0,2-1 94 0 0,0-2 16 0 0,1 0-72 0 0,1-3 54 0 0,1-1 19 0 0,2-3-72 0 0,0 0 43 0 0,2-2-33 0 0,0-2-20 0 0,2-1 51 0 0,0-1-63 0 0,2-1 29 0 0,0-1-19 0 0,2-1-98 0 0,1 0-75 0 0,0-1 24 0 0,1 0-214 0 0,1-1-35 0 0,0 0-20 0 0,2-1-233 0 0,0 0-22 0 0,1 0-92 0 0,0 0-259 0 0,2-1 47 0 0,-1-1-99 0 0,2-1 137 0 0,0 0 162 0 0,1-1-5260 0 0,-1 1 4125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2.90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6200.67188"/>
      <inkml:brushProperty name="anchorY" value="-208968.375"/>
      <inkml:brushProperty name="scaleFactor" value="0.5"/>
    </inkml:brush>
  </inkml:definitions>
  <inkml:trace contextRef="#ctx0" brushRef="#br0">9 65 9634 0 0,'0'0'0'0'0,"-1"-2"904"0"0,0-3-112 0 0,-1-3-378 0 0,0-1-67 0 0,0 0-86 0 0,1 1-161 0 0,1 2 184 0 0,0 1-103 0 0,1 1 61 0 0,1 1 163 0 0,1 1-111 0 0,0 0 108 0 0,1 1 38 0 0,2 1-177 0 0,-1 0 57 0 0,2 1-61 0 0,0 1-120 0 0,0 0 13 0 0,1 2-4 0 0,1 0-80 0 0,-1 0 22 0 0,1 1 0 0 0,-1-1-78 0 0,1 1 97 0 0,-1-1-41 0 0,1-1-33 0 0,0 0 86 0 0,0 0-121 0 0,0-1-93 0 0,0-1-79 0 0,-1 0-354 0 0,1-1-255 0 0,-1 0-169 0 0,0 1-333 0 0,-1-2-118 0 0,1 1 59 0 0,-1-1 98 0 0,1 0-5148 0 0,-3 0 4422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3.50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7425.25"/>
      <inkml:brushProperty name="anchorY" value="-209965.45313"/>
      <inkml:brushProperty name="scaleFactor" value="0.5"/>
    </inkml:brush>
  </inkml:definitions>
  <inkml:trace contextRef="#ctx0" brushRef="#br0">200 26 8010 0 0,'0'0'0'0'0,"-1"-2"288"0"0,1-2 47 0 0,0-1-117 0 0,-1 0 93 0 0,1 0-320 0 0,-1 2 221 0 0,2 2-14 0 0,-1 2 132 0 0,0 3 18 0 0,0 2-23 0 0,-1 2 15 0 0,1 3-78 0 0,-2 2-8 0 0,-1 5-39 0 0,0 2-115 0 0,-3 4 76 0 0,0 3-152 0 0,-2 3 14 0 0,0 2 55 0 0,-1 0-125 0 0,0 1 85 0 0,-1 0 29 0 0,0-1-132 0 0,-1 0 165 0 0,0-2-52 0 0,1-1-133 0 0,-1-2 174 0 0,1-1-142 0 0,0-1 4 0 0,0-2 149 0 0,0-3-254 0 0,2-1 15 0 0,0-2-66 0 0,2-1-256 0 0,0-2-63 0 0,2-2-122 0 0,1-1-199 0 0,1-2 176 0 0,0-1 173 0 0,1-3 53 0 0,1-2 174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3.67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6211.67188"/>
      <inkml:brushProperty name="anchorY" value="-209575.32813"/>
      <inkml:brushProperty name="scaleFactor" value="0.5"/>
    </inkml:brush>
  </inkml:definitions>
  <inkml:trace contextRef="#ctx0" brushRef="#br0">1 7 9826 0 0,'0'0'0'0'0,"0"-1"808"0"0,1-2-270 0 0,1 0-288 0 0,2 4-120 0 0,1 3-37 0 0,1 5-100 0 0,1 3 66 0 0,-1 4 21 0 0,-1 2-44 0 0,1 1 102 0 0,-1 2 35 0 0,-1 0-6 0 0,0 0 55 0 0,0 1-12 0 0,-1 1-88 0 0,-1 0 37 0 0,0 1-110 0 0,-1 0 10 0 0,-1 1 66 0 0,0-1-98 0 0,-2-1 23 0 0,1-1 19 0 0,-1-1-140 0 0,-1-3-61 0 0,0-1-45 0 0,0-3-242 0 0,-1-2-4 0 0,0-2-212 0 0,0-1-289 0 0,0-1-63 0 0,0-2 65 0 0,-1 0-368 0 0,0-2-4162 0 0,0 0 3889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3.83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7245.90625"/>
      <inkml:brushProperty name="anchorY" value="-211064.78125"/>
      <inkml:brushProperty name="scaleFactor" value="0.5"/>
    </inkml:brush>
  </inkml:definitions>
  <inkml:trace contextRef="#ctx0" brushRef="#br0">7 159 6193 0 0,'-1'-1'4481'0'0,"-1"-5"-3818"0"0,0-1-123 0 0,1 1-236 0 0,1 0-302 0 0,2 1 52 0 0,3 2 125 0 0,1 0-31 0 0,3 1 103 0 0,1 0 51 0 0,1 0-167 0 0,2-1 84 0 0,0 1-143 0 0,1 0-20 0 0,0-1 84 0 0,1 0-125 0 0,0-1 85 0 0,1 1 1 0 0,0-2-94 0 0,0 0-35 0 0,1 0-79 0 0,0-2-284 0 0,0-1-113 0 0,1 0-167 0 0,-1-1-265 0 0,1-1-101 0 0,0 1 22 0 0,-1-2 121 0 0,0 1-5136 0 0,-4 2 4044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4.01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8600.20313"/>
      <inkml:brushProperty name="anchorY" value="-211921.95313"/>
      <inkml:brushProperty name="scaleFactor" value="0.5"/>
    </inkml:brush>
  </inkml:definitions>
  <inkml:trace contextRef="#ctx0" brushRef="#br0">7 156 11362 0 0,'0'0'0'0'0,"-1"0"1169"0"0,-1-2-468 0 0,0 1-323 0 0,1-1-245 0 0,1 1-14 0 0,1 1-127 0 0,3 0 86 0 0,2 1 137 0 0,2 0-58 0 0,2-1 114 0 0,2-1 48 0 0,2 0-112 0 0,1-1 67 0 0,1-1-12 0 0,2-2-149 0 0,1 0 72 0 0,1-1-94 0 0,0-1-71 0 0,1-1 129 0 0,0 0-119 0 0,0-1-1 0 0,0 0-28 0 0,-1 1-314 0 0,0-1-175 0 0,-1-1-158 0 0,-2 1-375 0 0,1 0-65 0 0,-3 0-171 0 0,-1-1-220 0 0,-2 1 403 0 0,-3 1-5374 0 0,-2 1 4412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4.16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0007.92188"/>
      <inkml:brushProperty name="anchorY" value="-212781.70313"/>
      <inkml:brushProperty name="scaleFactor" value="0.5"/>
    </inkml:brush>
  </inkml:definitions>
  <inkml:trace contextRef="#ctx0" brushRef="#br0">60 1 9938 0 0,'0'0'0'0'0,"-1"-1"1016"0"0,-2 1-345 0 0,-2 1-163 0 0,0 1-236 0 0,-1 2-37 0 0,1 2 49 0 0,0 2-67 0 0,2 2 114 0 0,0 3 61 0 0,2 1-78 0 0,0 2 124 0 0,0 1-119 0 0,0 1-37 0 0,0 2 55 0 0,0 1-182 0 0,-1 1 51 0 0,1 2 6 0 0,-1 0-120 0 0,-1 1 36 0 0,1 0 41 0 0,-1-1-148 0 0,1 0 64 0 0,0-3 42 0 0,2-1-147 0 0,0-2 75 0 0,1-2-74 0 0,1-1-384 0 0,1-3-256 0 0,1 0-457 0 0,2-2-412 0 0,2-2-470 0 0,0-1 391 0 0,3-1-5318 0 0,-3-2 4876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4.72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8983.5625"/>
      <inkml:brushProperty name="anchorY" value="-212232.48438"/>
      <inkml:brushProperty name="scaleFactor" value="0.5"/>
    </inkml:brush>
  </inkml:definitions>
  <inkml:trace contextRef="#ctx0" brushRef="#br0">259 83 7754 0 0,'0'0'0'0'0,"0"-3"640"0"0,2-5-149 0 0,0-2-191 0 0,2-2-95 0 0,0-1-40 0 0,1 2-155 0 0,-1 2 82 0 0,-1 2 2 0 0,0 2 90 0 0,0 3 157 0 0,-3 0-39 0 0,0 2 45 0 0,-1 1 13 0 0,-2 1-59 0 0,-1 0 48 0 0,-2 3 39 0 0,0 0-78 0 0,-2 2-10 0 0,-1 2 2 0 0,0 1-174 0 0,-2 2 104 0 0,0 2-96 0 0,-2 2-23 0 0,0 1 118 0 0,0 1-123 0 0,-1 1 68 0 0,-1 0 55 0 0,0 1-93 0 0,1 1 89 0 0,-1 0 20 0 0,0 0-90 0 0,1 1 41 0 0,0 0 31 0 0,2 1-105 0 0,1 0 61 0 0,1 0-49 0 0,1 0-100 0 0,2 0 94 0 0,1 0-138 0 0,1-1 11 0 0,2 0 77 0 0,1-1-103 0 0,1-1 24 0 0,2 0 86 0 0,1-2-94 0 0,2-1 61 0 0,0-1 66 0 0,2-2-114 0 0,1-2 49 0 0,0-1-16 0 0,2-3-18 0 0,0-2 43 0 0,1-2-51 0 0,0-2-77 0 0,2-3-34 0 0,0-3-120 0 0,1-2-150 0 0,1-2 15 0 0,0-2-254 0 0,1-3-132 0 0,0-1-52 0 0,0-2-277 0 0,1-2-92 0 0,0 0-134 0 0,0-2 46 0 0,1-1 308 0 0,-1 1-4919 0 0,-2 3 4153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2 872 0 0,'0'0'13843'0'0,"0"0"-13818"0"0,0 0 0 0 0,0 0 0 0 0,0 0 0 0 0,-1 0 0 0 0,1 0 0 0 0,0-1 0 0 0,0 1 0 0 0,0 0 0 0 0,0 0 0 0 0,0 0 0 0 0,-1 0 0 0 0,1 0 0 0 0,0 0 0 0 0,0 0 0 0 0,0 0 0 0 0,0 0 0 0 0,0 0 0 0 0,-1 0-1 0 0,1 0 1 0 0,0 0 0 0 0,0 0 0 0 0,0 0 0 0 0,0 0 0 0 0,-1 0 0 0 0,1 0 0 0 0,0 0 0 0 0,0 0 0 0 0,0 0 0 0 0,0 0 0 0 0,-1 0 0 0 0,1 0 0 0 0,0 0 0 0 0,0 0 0 0 0,0 0 0 0 0,0 0 0 0 0,0 1 0 0 0,-1-1 0 0 0,1 0 0 0 0,0 0 0 0 0,0 0 0 0 0,0 0 0 0 0,0 0 0 0 0,0 0 0 0 0,0 0 0 0 0,0 1 0 0 0,0-1 0 0 0,-1 0-1 0 0,1 0 1 0 0,0 0 0 0 0,-1 7 120 0 0,0 0-1 0 0,0-1 0 0 0,1 1 1 0 0,0 0-1 0 0,0-1 0 0 0,0 1 1 0 0,3 12-1 0 0,-1-6 35 0 0,14 356 2140 0 0,-17-359-2367 0 0,0 0 1 0 0,0 0-1 0 0,-1 0 0 0 0,-5 18 0 0 0,3-16-310 0 0,-4-54-4030 0 0,-1-88-717 0 0,0-4 3074 0 0,-11 1 6577 0 0,20 132-4401 0 0,0 1 0 0 0,-1-1 0 0 0,1 1 0 0 0,0-1 0 0 0,0 0 0 0 0,0 1 0 0 0,0-1 0 0 0,0 0 0 0 0,0 1 0 0 0,0-1 0 0 0,0 0 0 0 0,0 1 0 0 0,0-1 0 0 0,0 0-1 0 0,0 1 1 0 0,0-1 0 0 0,0 0 0 0 0,1 1 0 0 0,-1-1 0 0 0,0 0 0 0 0,0 1 0 0 0,1-1 0 0 0,-1 1 0 0 0,1-1 0 0 0,-1 1 0 0 0,0-1 0 0 0,1 0 0 0 0,-1 1 0 0 0,1 0 0 0 0,-1-1 0 0 0,1 1 0 0 0,0-1 0 0 0,23-1 2184 0 0,-16 2-2684 0 0,131-5 1656 0 0,-139 5-1300 0 0,0 0 0 0 0,1 1-1 0 0,-1-1 1 0 0,0 0 0 0 0,1 1-1 0 0,-1-1 1 0 0,0 0 0 0 0,0 1-1 0 0,1-1 1 0 0,-1 1 0 0 0,0-1-1 0 0,0 1 1 0 0,0-1 0 0 0,1 0-1 0 0,-1 1 1 0 0,0-1 0 0 0,0 1-1 0 0,0-1 1 0 0,0 1 0 0 0,0-1-1 0 0,0 1 1 0 0,0-1 0 0 0,0 0 0 0 0,0 1-1 0 0,0-1 1 0 0,0 1 0 0 0,0-1-1 0 0,-1 1 1 0 0,1-1 0 0 0,0 1-1 0 0,0-1 1 0 0,0 0 0 0 0,-1 1-1 0 0,1-1 1 0 0,0 1 0 0 0,-8 18-28 0 0,-20 16-83 0 0,23-31 46 0 0,1 1-1 0 0,-1 0 1 0 0,1 0 0 0 0,0 0 0 0 0,0 1-1 0 0,1-1 1 0 0,0 1 0 0 0,0 0 0 0 0,0 0-1 0 0,1 0 1 0 0,0 0 0 0 0,0 1 0 0 0,0-1 0 0 0,1 1-1 0 0,-1 9 1 0 0,2-12 81 0 0,1 0-1 0 0,0 0 1 0 0,0 0-1 0 0,0-1 1 0 0,1 1 0 0 0,-1 0-1 0 0,1-1 1 0 0,0 1-1 0 0,0-1 1 0 0,0 1 0 0 0,1-1-1 0 0,-1 0 1 0 0,1 0-1 0 0,-1 0 1 0 0,5 3-1 0 0,-4-3 90 0 0,0 0 0 0 0,0 0 0 0 0,0 0 0 0 0,0 1 0 0 0,-1-1 0 0 0,1 1 0 0 0,-1 0 0 0 0,0-1 0 0 0,0 1 0 0 0,0 0 0 0 0,-1 0 0 0 0,1 0 0 0 0,-1 0 0 0 0,0 1 0 0 0,1 5-1 0 0,-3-5-55 0 0,0-1-1 0 0,-1 0 0 0 0,1 1 0 0 0,-1-1 1 0 0,0 0-1 0 0,0 0 0 0 0,0 0 0 0 0,0 0 1 0 0,-1 0-1 0 0,1-1 0 0 0,-1 1 0 0 0,0-1 0 0 0,0 0 1 0 0,-1 1-1 0 0,1-2 0 0 0,0 1 0 0 0,-7 4 1 0 0,0 0-29 0 0,0 0 0 0 0,-1-1 1 0 0,0 0-1 0 0,0 0 1 0 0,-18 5-1 0 0,24-9-219 0 0,0-1-1 0 0,-1 0 1 0 0,1 0 0 0 0,0-1-1 0 0,-1 0 1 0 0,1 0-1 0 0,0 0 1 0 0,-1 0-1 0 0,-5-2 1 0 0,8-8-3288 0 0,3 7 1580 0 0,0-5-754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4.89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0014.39063"/>
      <inkml:brushProperty name="anchorY" value="-213614.45313"/>
      <inkml:brushProperty name="scaleFactor" value="0.5"/>
    </inkml:brush>
  </inkml:definitions>
  <inkml:trace contextRef="#ctx0" brushRef="#br0">8 104 10626 0 0,'-1'0'1361'0'0,"-1"-2"-571"0"0,0 1-237 0 0,0-1-229 0 0,1 1-188 0 0,2 1 170 0 0,1 0-80 0 0,2 2 88 0 0,2-1 47 0 0,3 1-141 0 0,1 0 46 0 0,3 0 29 0 0,1 0-163 0 0,1-1 87 0 0,1 0-33 0 0,1-1-96 0 0,0-1 47 0 0,1 0-38 0 0,1-1-67 0 0,0 0 84 0 0,0-2-57 0 0,0-1-11 0 0,-1 0-99 0 0,1-1-180 0 0,-2 0-245 0 0,0-1-245 0 0,-1 0-106 0 0,-1 0-280 0 0,-2-1-53 0 0,-1-1-102 0 0,-2 1-185 0 0,-1-1 341 0 0,-3 0 214 0 0,-1 1-4821 0 0,-1 1 4210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5.05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1401.10938"/>
      <inkml:brushProperty name="anchorY" value="-214526.42188"/>
      <inkml:brushProperty name="scaleFactor" value="0.5"/>
    </inkml:brush>
  </inkml:definitions>
  <inkml:trace contextRef="#ctx0" brushRef="#br0">41 8 8962 0 0,'0'0'0'0'0,"-1"-1"1144"0"0,-3-1-84 0 0,-1 0-405 0 0,-1 0-225 0 0,0 2 34 0 0,0 1-207 0 0,1 2 27 0 0,1 2 30 0 0,2 2-82 0 0,1 1 90 0 0,1 3 66 0 0,1 0-110 0 0,1 3 77 0 0,0 0 41 0 0,1 3-219 0 0,0 1 152 0 0,0 2-183 0 0,-1 1-8 0 0,0 1 83 0 0,1 2-117 0 0,-1 0 45 0 0,0 0-14 0 0,0 0-83 0 0,-1-1 24 0 0,1-2 25 0 0,0 0-85 0 0,0-2 45 0 0,1-2-62 0 0,0 0-218 0 0,0-3-210 0 0,2-1-414 0 0,0-1-375 0 0,1-1-230 0 0,1-2-448 0 0,1-1 230 0 0,1-1-5203 0 0,-2-1 4668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5.24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2466.35938"/>
      <inkml:brushProperty name="anchorY" value="-216001.35938"/>
      <inkml:brushProperty name="scaleFactor" value="0.5"/>
    </inkml:brush>
  </inkml:definitions>
  <inkml:trace contextRef="#ctx0" brushRef="#br0">58 1 7306 0 0,'0'0'0'0'0,"-5"0"72"0"0,-8 0-299 0 0,-7 0-5142 0 0,1 1 3943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5.98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1392.67188"/>
      <inkml:brushProperty name="anchorY" value="-214986.625"/>
      <inkml:brushProperty name="scaleFactor" value="0.5"/>
    </inkml:brush>
  </inkml:definitions>
  <inkml:trace contextRef="#ctx0" brushRef="#br0">42 1 6889 0 0,'0'0'0'0'0,"-1"0"233"0"0,-1 0-123 0 0,-1 0 194 0 0,0 0-72 0 0,0 0 100 0 0,-1 1 118 0 0,2 0-21 0 0,-1 0 111 0 0,1 1-72 0 0,1 0 177 0 0,-1 2-13 0 0,1 1 57 0 0,0 2 105 0 0,1 3-157 0 0,-1 3 35 0 0,1 3-22 0 0,-1 4-178 0 0,0 3 77 0 0,0 3-154 0 0,1 2-45 0 0,1 2 62 0 0,0 1-140 0 0,1 1 21 0 0,0 1-10 0 0,1 0-134 0 0,1 0 19 0 0,0-2-60 0 0,0 0-8 0 0,0-2-29 0 0,0-1-51 0 0,1-2 77 0 0,0-2-101 0 0,-1-1 78 0 0,0-3 78 0 0,0-2-144 0 0,0-2 86 0 0,-1-3-111 0 0,-1-2-83 0 0,0-3 141 0 0,-1-3-87 0 0,0-1-1 0 0,0-3 87 0 0,-1-1-177 0 0,-1-3-11 0 0,0-2 16 0 0,0-2-183 0 0,0-3 32 0 0,-1-3 38 0 0,1-2-85 0 0,-1-2 93 0 0,2-3 37 0 0,0-1-84 0 0,0-8 40 0 0,1-2 126 0 0,1-2 65 0 0,-1 1-47 0 0,1 0-31 0 0,1 1 170 0 0,-1 1-110 0 0,0 3 58 0 0,1 1 117 0 0,-1 2-137 0 0,0 2 187 0 0,2-1 124 0 0,1 3-190 0 0,-1 2 42 0 0,2 3-13 0 0,0 2-61 0 0,1 2 128 0 0,1 3-78 0 0,1 1 28 0 0,0 1 96 0 0,0 1-140 0 0,0 2 92 0 0,0 0-47 0 0,0 2-44 0 0,1 0 22 0 0,-1 2-10 0 0,0 0 113 0 0,0 0-237 0 0,0 1 149 0 0,-1 0-144 0 0,0 1-112 0 0,-1-1 300 0 0,0 2-230 0 0,0 0 86 0 0,-2 1 100 0 0,0 1-154 0 0,-2 0 88 0 0,-1 1 38 0 0,-1 2-200 0 0,-2 1 100 0 0,-2 1-74 0 0,-2 0-78 0 0,-1 2 152 0 0,-1 1-32 0 0,-2 1-34 0 0,-1 0 138 0 0,-1 0-153 0 0,-1 0 21 0 0,1 0 113 0 0,0-2-103 0 0,0 0 26 0 0,1-3 96 0 0,1 0-124 0 0,2-2 69 0 0,0-1 54 0 0,2 0-93 0 0,2-2 117 0 0,0 0-26 0 0,1 0-83 0 0,1-1 83 0 0,1 0-85 0 0,1 0-4 0 0,1 0 112 0 0,0 1-73 0 0,0 0 45 0 0,2 0 64 0 0,-1 0-84 0 0,2 1 20 0 0,0 1 86 0 0,1 0-102 0 0,1 0 82 0 0,0 0 22 0 0,1 1-110 0 0,0-1 121 0 0,1 1-67 0 0,0-1-8 0 0,-1-1 116 0 0,0 1-110 0 0,0-1 46 0 0,-1 0 52 0 0,-1 0-111 0 0,0 0 27 0 0,-1 0 73 0 0,-1 0-118 0 0,-1 1 85 0 0,0-1 67 0 0,-3 0-151 0 0,0 1 181 0 0,-3 0-102 0 0,-1 0-71 0 0,-1 1 107 0 0,-2 1-189 0 0,-2 1 93 0 0,-1 0 42 0 0,-1 2-99 0 0,-2-1 71 0 0,-1 1-22 0 0,-1 0-89 0 0,-1-1 56 0 0,-1-1 24 0 0,1-1-111 0 0,0-1 45 0 0,1-2 85 0 0,1-2-251 0 0,0-1 59 0 0,1-1-185 0 0,2-1-237 0 0,-1-2-793 0 0,2-1 614 0 0,1-1-445 0 0,2-2-329 0 0,2 0-155 0 0,2-2-159 0 0,2-4-2332 0 0,2 0 3475 0 0,2-1-5662 0 0,0 2 4879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6.23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0343.29688"/>
      <inkml:brushProperty name="anchorY" value="-214577.23438"/>
      <inkml:brushProperty name="scaleFactor" value="0.5"/>
    </inkml:brush>
  </inkml:definitions>
  <inkml:trace contextRef="#ctx0" brushRef="#br0">30 158 11170 0 0,'0'0'0'0'0,"-2"0"1601"0"0,-2 0-664 0 0,-1 0-202 0 0,-1 0-422 0 0,1 0 42 0 0,1 1-139 0 0,1-1-54 0 0,2 1 251 0 0,2-1-126 0 0,3 1 85 0 0,0-1 39 0 0,3 0-161 0 0,0-1 52 0 0,2-1-22 0 0,1-1-93 0 0,2-1 45 0 0,1-1 9 0 0,2-1-98 0 0,1-2 39 0 0,1-2-15 0 0,2-1-148 0 0,2 0 89 0 0,0-1-128 0 0,0 1-163 0 0,-1-1 43 0 0,-1 2-383 0 0,-1 1-150 0 0,-1 0-129 0 0,-2 2-385 0 0,-1 1-40 0 0,-2 0-121 0 0,-3 1-223 0 0,-1 0 61 0 0,-2 1 189 0 0,-2 1 254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6.38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1670.4375"/>
      <inkml:brushProperty name="anchorY" value="-215431.875"/>
      <inkml:brushProperty name="scaleFactor" value="0.5"/>
    </inkml:brush>
  </inkml:definitions>
  <inkml:trace contextRef="#ctx0" brushRef="#br0">47 0 10922 0 0,'0'0'0'0'0,"-1"0"1641"0"0,-3 1-860 0 0,-2 0-155 0 0,0 2-392 0 0,-1 2-50 0 0,1 2 152 0 0,0 2-93 0 0,2 1 145 0 0,1 3 11 0 0,1 2-72 0 0,1 1 18 0 0,1 2-7 0 0,0 2-86 0 0,0 1 24 0 0,0 1 6 0 0,0 2-154 0 0,1 3 92 0 0,-1 0-137 0 0,1 1-85 0 0,0 0 131 0 0,2-1-180 0 0,0-2-39 0 0,1-3-124 0 0,2-1-461 0 0,0-3-356 0 0,2-2-512 0 0,1-1-509 0 0,0-1-236 0 0,0 0-4559 0 0,-1-3 3881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 0 0,'0'0'14454'0'0,"18"17"-11512"0"0,22 36-183 0 0,47 81 1 0 0,-24-35-4274 0 0,-58-88-655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1048 0 0,'0'0'17501'0'0,"9"-10"-17061"0"0,81-69 467 0 0,-71 65-1040 0 0,52-45 1120 0 0,-65 53-1540 0 0,0 0-1 0 0,0-1 1 0 0,0 1-1 0 0,-1-1 1 0 0,0 0-1 0 0,0-1 1 0 0,-1 1-1 0 0,4-10 1 0 0,-8 15-576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1 133 112 0 0,'0'0'19380'0'0,"29"-11"-18820"0"0,91-35-164 0 0,-94 37-126 0 0,-1 2-1 0 0,1 1 0 0 0,50-6 1 0 0,-14 2-1005 0 0,-50 7-324 0 0,0 0 0 0 0,0-1 0 0 0,17-8 1 0 0,-12 3-1863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1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18 32 0 0,'0'0'10502'0'0,"3"-3"-9463"0"0,6-7 3667 0 0,-9 6-1873 0 0,-19 7-1059 0 0,-34 21-1693 0 0,33-14 31 0 0,1 1 0 0 0,0 2 0 0 0,1 0 0 0 0,0 0 0 0 0,1 2 0 0 0,0 0 0 0 0,2 1 0 0 0,-28 36 0 0 0,33-38-67 0 0,1 1 1 0 0,0-1 0 0 0,1 2 0 0 0,1-1 0 0 0,0 1-1 0 0,1 0 1 0 0,1 1 0 0 0,0-1 0 0 0,1 1 0 0 0,1 0 0 0 0,1 0-1 0 0,-1 22 1 0 0,3-29-43 0 0,0 0 0 0 0,0 0 0 0 0,1 0 0 0 0,1-1 0 0 0,0 1 0 0 0,0 0 0 0 0,8 18 0 0 0,-8-23-20 0 0,0-1 1 0 0,0 0-1 0 0,1 0 0 0 0,0-1 0 0 0,0 1 0 0 0,0-1 1 0 0,0 1-1 0 0,1-1 0 0 0,-1 0 0 0 0,1 0 0 0 0,0 0 1 0 0,0-1-1 0 0,0 0 0 0 0,0 1 0 0 0,0-1 0 0 0,1-1 1 0 0,-1 1-1 0 0,0 0 0 0 0,8 0 0 0 0,-3 1-132 0 0,0-2-1 0 0,0 1 0 0 0,0-1 1 0 0,0 0-1 0 0,1-1 1 0 0,-1 0-1 0 0,0-1 1 0 0,0 0-1 0 0,0 0 1 0 0,0-1-1 0 0,0 0 1 0 0,0-1-1 0 0,17-7 1 0 0,-18 6-427 0 0,1-1 0 0 0,-1-1 0 0 0,0 1 0 0 0,0-1 0 0 0,0-1 0 0 0,-1 0 0 0 0,0 0 0 0 0,9-11 0 0 0,7-13-2354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1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1 992 0 0,'0'0'18408'0'0,"-13"24"-17806"0"0,-41 79-100 0 0,-24 68 687 0 0,20-42-685 0 0,29-72-472 0 0,-43 95-1593 0 0,68-134-2230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7 128 0 0,'0'0'14312'0'0,"-3"-2"-13533"0"0,2 1-737 0 0,1 1-1 0 0,0 0 1 0 0,-1-1-1 0 0,1 1 1 0 0,-1 0 0 0 0,1-1-1 0 0,-1 1 1 0 0,1 0-1 0 0,0 0 1 0 0,-1-1-1 0 0,0 1 1 0 0,1 0-1 0 0,-1 0 1 0 0,1 0 0 0 0,-1 0-1 0 0,1 0 1 0 0,-1 0-1 0 0,1 0 1 0 0,-1 0-1 0 0,1 0 1 0 0,-1 0-1 0 0,1 0 1 0 0,-1 0-1 0 0,1 0 1 0 0,-1 0 0 0 0,0 0-1 0 0,1 0 1 0 0,-1 1-1 0 0,1-1 1 0 0,0 0-1 0 0,-1 0 1 0 0,1 1-1 0 0,-1-1 1 0 0,1 0 0 0 0,-1 1-1 0 0,0-1 1 0 0,-8 26 1502 0 0,7-19-1533 0 0,-27 85 892 0 0,-4 0 1 0 0,-5-2-1 0 0,-88 154 1 0 0,-72 95-2432 0 0,199-340 1317 0 0,-1-1 1 0 0,1 1 0 0 0,-1 0 0 0 0,0-1-1 0 0,1 1 1 0 0,-1 0 0 0 0,0-1 0 0 0,0 1 0 0 0,0 0-1 0 0,0-1 1 0 0,0 1 0 0 0,0 0 0 0 0,-1-3-1 0 0,0 3 120 0 0,1 0 0 0 0,0 0 0 0 0,0 0 0 0 0,0-1-1 0 0,-1 1 1 0 0,1 0 0 0 0,0 0 0 0 0,1 0 0 0 0,-1-1-1 0 0,0 1 1 0 0,0 0 0 0 0,0 0 0 0 0,1 0 0 0 0,-1 0 0 0 0,0 0-1 0 0,1 0 1 0 0,-1 0 0 0 0,1-1 0 0 0,-1 1 0 0 0,1 0-1 0 0,0 1 1 0 0,-1-1 0 0 0,1 0 0 0 0,0 0 0 0 0,0 0 0 0 0,0 0-1 0 0,0 0 1 0 0,-1 1 0 0 0,1-1 0 0 0,0 0 0 0 0,2 0-1 0 0,45-16-2858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1 512 0 0,'0'0'14323'0'0,"19"31"-13696"0"0,61 102-175 0 0,-67-110-315 0 0,-1 0-1 0 0,0 1 1 0 0,9 33-1 0 0,-7-19-20 0 0,66 176-406 0 0,-79-211-74 0 0,1 2 334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0 203 768 0 0,'0'0'18445'0'0,"18"5"-17894"0"0,5 2-347 0 0,34 4-1 0 0,-50-11-171 0 0,-1 0 0 0 0,1-1 0 0 0,0 0 0 0 0,0 0 0 0 0,0 0 0 0 0,-1-1 0 0 0,1 0 0 0 0,-1-1 0 0 0,1 1 0 0 0,-1-1 0 0 0,0 0 1 0 0,0-1-1 0 0,0 0 0 0 0,9-7 0 0 0,2 0-1 0 0,11-7-243 0 0,-2 0 0 0 0,33-30 0 0 0,-46 36-1187 0 0,-1-1 0 0 0,0 0 0 0 0,13-21 0 0 0,-12 14-1610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5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0 248 896 0 0,'0'0'15988'0'0,"15"-12"-15627"0"0,114-96 88 0 0,-1-13-1207 0 0,-127 114-4213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2761 0 0,'0'0'15222'0'0,"14"17"-14712"0"0,45 58-100 0 0,-39-46-247 0 0,-2 1 1 0 0,-1 0-1 0 0,18 47 0 0 0,-24-49-388 0 0,2-2-1 0 0,1 1 0 0 0,23 33 0 0 0,-28-52-339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2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1 320 1128 0 0,'0'0'18690'0'0,"12"-13"-18241"0"0,213-219 499 0 0,-217 225-1027 0 0,51-58-1749 0 0,-58 63 1302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1168 0 0,'0'0'19002'0'0,"38"-18"-18630"0"0,118-59-134 0 0,-94 47-153 0 0,82-29 0 0 0,-136 56-113 0 0,39-8-648 0 0,-10 2-2861 0 0,-24 4 703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96 0 0,'0'0'7862'0'0,"-3"-10"-6877"0"0,0-3-472 0 0,-3-11-132 0 0,2-1 7342 0 0,-7 41-6923 0 0,-4 39-365 0 0,3 1-1 0 0,2 0 1 0 0,3 0 0 0 0,0 68-1 0 0,-1-14-156 0 0,5-21-678 0 0,-7-168-5392 0 0,7 45 3258 0 0,3-15-349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0 376 0 0,'0'0'14671'0'0,"17"15"-14053"0"0,57 48-102 0 0,-71-61-453 0 0,0 1-1 0 0,1 0 1 0 0,0-1 0 0 0,-1 1 0 0 0,1-1 0 0 0,0 0 0 0 0,0 0-1 0 0,0-1 1 0 0,1 1 0 0 0,-1-1 0 0 0,0 0 0 0 0,1 0 0 0 0,-1 0-1 0 0,0-1 1 0 0,9 1 0 0 0,8 0 227 0 0,-2 2-23 0 0,-10-2-78 0 0,0 0 0 0 0,-1 1 0 0 0,1 0 0 0 0,14 6 0 0 0,-21-8-153 0 0,0 2 0 0 0,0-1 0 0 0,0 0 0 0 0,0 0 0 0 0,0 1 0 0 0,0-1 0 0 0,0 1 0 0 0,-1-1 0 0 0,1 1 0 0 0,0 0-1 0 0,-1 0 1 0 0,0 0 0 0 0,1 0 0 0 0,-1 0 0 0 0,0 0 0 0 0,0 0 0 0 0,0 0 0 0 0,0 0 0 0 0,0 1 0 0 0,-1-1 0 0 0,1 0 0 0 0,0 4 0 0 0,0 8 37 0 0,-1 1 1 0 0,0-1 0 0 0,-1 1-1 0 0,0-1 1 0 0,-1 1 0 0 0,-1-1-1 0 0,0 0 1 0 0,-1 0 0 0 0,0 0-1 0 0,-1-1 1 0 0,-1 0 0 0 0,-8 15-1 0 0,-6 7 16 0 0,-2 0 0 0 0,-2-2 0 0 0,-29 34 0 0 0,53-67-89 0 0,-17 20 3 0 0,0-1-1 0 0,-21 17 1 0 0,33-31-87 0 0,0-1 1 0 0,0 0-1 0 0,-1 0 1 0 0,1-1-1 0 0,-1 0 0 0 0,0 0 1 0 0,0 0-1 0 0,0-1 1 0 0,0 1-1 0 0,0-2 0 0 0,0 1 1 0 0,-1-1-1 0 0,-11 2 1 0 0,17-4 25 0 0,0 1 1 0 0,0 0 0 0 0,0-1-1 0 0,0 1 1 0 0,1-1 0 0 0,-1 1-1 0 0,0-1 1 0 0,0 1 0 0 0,0-1 0 0 0,1 0-1 0 0,-1 1 1 0 0,0-1 0 0 0,1 0-1 0 0,-1 0 1 0 0,0 1 0 0 0,1-1 0 0 0,-1 0-1 0 0,1 0 1 0 0,-1 0 0 0 0,1 0-1 0 0,0 0 1 0 0,-1 0 0 0 0,1 0-1 0 0,0 0 1 0 0,0 0 0 0 0,-1 0 0 0 0,1 0-1 0 0,0 0 1 0 0,0 0 0 0 0,1-2-1 0 0,-2-40-1260 0 0,2 32 713 0 0,-1 8 409 0 0,-1-2-255 0 0,1 1 1 0 0,0-1-1 0 0,1 0 0 0 0,-1 0 1 0 0,1 1-1 0 0,0-1 0 0 0,0 1 1 0 0,0-1-1 0 0,1 0 1 0 0,3-6-1 0 0,13-12-2200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1496 0 0,'0'0'17539'0'0,"19"4"-17030"0"0,-9-2-458 0 0,12 3 124 0 0,0-1 0 0 0,0 0 1 0 0,0-2-1 0 0,0-1 0 0 0,36-2 0 0 0,-38-2-34 0 0,1-1 0 0 0,22-8 1 0 0,-36 10-528 0 0,-1 0 1 0 0,1-1 0 0 0,-1 0 0 0 0,0 0-1 0 0,0 0 1 0 0,0-1 0 0 0,-1 0-1 0 0,1 0 1 0 0,-1-1 0 0 0,6-5 0 0 0,-8 0-3580 0 0,-3 1 1148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0 928 0 0,'0'0'18116'0'0,"-3"43"-17675"0"0,-10 135-167 0 0,9-49 16 0 0,4-103-394 0 0,-6 43 1 0 0,5-26-3095 0 0,3-40 1116 0 0,4-3-798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8 592 0 0,'0'0'14899'0'0,"-7"-2"-14317"0"0,2 0-484 0 0,-15-2 161 0 0,19 4-247 0 0,1 1-1 0 0,-1-1 1 0 0,0 0 0 0 0,1 0-1 0 0,-1 0 1 0 0,0 1-1 0 0,1-1 1 0 0,-1 0 0 0 0,1 0-1 0 0,-1 1 1 0 0,0-1-1 0 0,1 1 1 0 0,-1-1 0 0 0,1 0-1 0 0,-1 1 1 0 0,1-1 0 0 0,0 1-1 0 0,-1-1 1 0 0,1 1-1 0 0,-1 0 1 0 0,1-1 0 0 0,0 1-1 0 0,-1-1 1 0 0,1 1-1 0 0,0 0 1 0 0,0-1 0 0 0,0 1-1 0 0,-1 0 1 0 0,1-1-1 0 0,0 1 1 0 0,0 0 0 0 0,0-1-1 0 0,0 2 1 0 0,-14 128 1160 0 0,-49 202-1 0 0,68-419-6767 0 0,11-80-3972 0 0,-13 126 7636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0 376 0 0,'0'0'12171'0'0,"24"6"-11505"0"0,72 16-88 0 0,-80-18-232 0 0,-1 0 0 0 0,25 11-1 0 0,-34-12-184 0 0,-1 1 0 0 0,1-1-1 0 0,-1 1 1 0 0,0 0 0 0 0,0 0-1 0 0,5 6 1 0 0,-8-8-52 0 0,1 1 1 0 0,-1-1 0 0 0,0 1 0 0 0,0 0-1 0 0,0 0 1 0 0,0 0 0 0 0,-1 0-1 0 0,1 0 1 0 0,-1 0 0 0 0,0 1 0 0 0,0-1-1 0 0,0 0 1 0 0,0 1 0 0 0,-1-1-1 0 0,1 0 1 0 0,-1 7 0 0 0,0-4 9 0 0,-1 0 1 0 0,0 1-1 0 0,0-1 1 0 0,-1 0-1 0 0,0 0 1 0 0,0 0-1 0 0,0 0 1 0 0,-5 8-1 0 0,-5 6 140 0 0,0-1 0 0 0,-2 0-1 0 0,-29 32 1 0 0,-7 1-59 0 0,-1-3-1 0 0,-3-2 0 0 0,-84 57 1 0 0,136-102-220 0 0,1-1-1 0 0,-1 1 1 0 0,0-1 0 0 0,0 0 0 0 0,0 0 0 0 0,1 0-1 0 0,-1 0 1 0 0,0 0 0 0 0,-1 0 0 0 0,1 0 0 0 0,0-1-1 0 0,0 1 1 0 0,0-1 0 0 0,0 0 0 0 0,0 1 0 0 0,-3-1 0 0 0,4-1-38 0 0,0 0 0 0 0,0 0 0 0 0,0-1 0 0 0,0 1 0 0 0,0 0 1 0 0,0 0-1 0 0,1-1 0 0 0,-1 1 0 0 0,0 0 0 0 0,1-1 0 0 0,-1 1 1 0 0,1-1-1 0 0,-1 1 0 0 0,1 0 0 0 0,0-1 0 0 0,0 1 0 0 0,0-1 1 0 0,-1 1-1 0 0,1-1 0 0 0,1 1 0 0 0,-1-1 0 0 0,0 1 1 0 0,1-3-1 0 0,-1-4-230 0 0,1 0 0 0 0,0 0 0 0 0,0-1 0 0 0,1 1 0 0 0,0 0 0 0 0,0 0 0 0 0,1 0 0 0 0,6-11 0 0 0,0 1-1396 0 0,2 0 0 0 0,18-23-1 0 0,-6 11-951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1552 0 0,'0'0'17980'0'0,"40"5"-17516"0"0,125 14-178 0 0,-140-15-192 0 0,-1-2 0 0 0,31 0 1 0 0,-27-3-58 0 0,-10 1-92 0 0,-1-1 1 0 0,29-4-1 0 0,-42 4-219 0 0,1 0 0 0 0,-1 0-1 0 0,0 0 1 0 0,1 0-1 0 0,-1-1 1 0 0,0 0 0 0 0,0 0-1 0 0,0 0 1 0 0,0 0 0 0 0,-1 0-1 0 0,1-1 1 0 0,-1 0 0 0 0,1 0-1 0 0,-1 0 1 0 0,0 0-1 0 0,3-4 1 0 0,-1-1-1876 0 0,-4-1-688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30 888 0 0,'0'0'18569'0'0,"9"0"-17863"0"0,5 0-558 0 0,161-5 1892 0 0,-141 1-3166 0 0,52-11 0 0 0,-73 12-464 0 0,1 1-852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1088 0 0,'0'0'17788'0'0,"-5"43"-17144"0"0,-15 131-168 0 0,18-163-419 0 0,0 1 0 0 0,2 0-1 0 0,-1-1 1 0 0,2 1 0 0 0,2 20 0 0 0,0-14-8 0 0,8 110-121 0 0,-9-73-2401 0 0,-2-48 617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48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19 896 0 0,'0'0'14054'0'0,"-1"-4"-13451"0"0,0 3-689 0 0,-4-12 1058 0 0,2 13-190 0 0,2 9-265 0 0,15 160 1508 0 0,-1-45-1282 0 0,-8-48-473 0 0,3 87 115 0 0,-2-185-55 0 0,-8-74-213 0 0,2-80-50 0 0,2 147-158 0 0,1 0 1 0 0,1 0-1 0 0,16-55 1 0 0,-19 81 62 0 0,0-1 1 0 0,0 1 0 0 0,1 0 0 0 0,-1 0 0 0 0,1 0 0 0 0,0 0 0 0 0,-1 0 0 0 0,1 1 0 0 0,1-1-1 0 0,-1 0 1 0 0,0 1 0 0 0,1 0 0 0 0,-1-1 0 0 0,1 1 0 0 0,0 0 0 0 0,-1 0 0 0 0,1 1 0 0 0,0-1-1 0 0,5-1 1 0 0,-2 1-2 0 0,1 0-1 0 0,-1 1 0 0 0,1 0 0 0 0,-1 0 0 0 0,1 0 1 0 0,-1 1-1 0 0,1 0 0 0 0,0 1 0 0 0,7 1 0 0 0,-10-1 40 0 0,1 0 0 0 0,-1 0-1 0 0,0 1 1 0 0,0 0 0 0 0,0 0-1 0 0,0 0 1 0 0,0 0 0 0 0,0 1-1 0 0,0 0 1 0 0,-1-1 0 0 0,1 1-1 0 0,-1 1 1 0 0,0-1 0 0 0,0 0-1 0 0,0 1 1 0 0,0-1 0 0 0,-1 1-1 0 0,1 0 1 0 0,-1 0 0 0 0,0 0-1 0 0,2 6 1 0 0,1 2 99 0 0,-1 1 0 0 0,0-1 0 0 0,0 1 0 0 0,-1 0-1 0 0,-1 0 1 0 0,1 16 0 0 0,-2-15-40 0 0,-1-1 0 0 0,0 1 0 0 0,-1-1 0 0 0,0 1 0 0 0,-1-1-1 0 0,-1 1 1 0 0,0-1 0 0 0,-1 0 0 0 0,0 0 0 0 0,-1 0 0 0 0,0-1 0 0 0,-1 0-1 0 0,-1 0 1 0 0,0 0 0 0 0,0-1 0 0 0,-1 0 0 0 0,-1 0 0 0 0,-14 13 0 0 0,6-5 6 0 0,-2-1 0 0 0,0-1 1 0 0,-2 0-1 0 0,-38 23 1 0 0,59-40-116 0 0,-1 1 0 0 0,1-1 1 0 0,-1 0-1 0 0,1 0 0 0 0,-1 1 0 0 0,1-1 0 0 0,-1 0 0 0 0,1 0 1 0 0,-1 0-1 0 0,1 1 0 0 0,-1-1 0 0 0,1 0 0 0 0,-1 0 1 0 0,1 0-1 0 0,-1 0 0 0 0,1 0 0 0 0,-1 0 0 0 0,1 0 1 0 0,-1 0-1 0 0,1 0 0 0 0,-1-1 0 0 0,1 1 0 0 0,-1 0 1 0 0,1 0-1 0 0,-1 0 0 0 0,1-1 0 0 0,-1 1 0 0 0,1 0 1 0 0,-1 0-1 0 0,1-1 0 0 0,-1 1 0 0 0,1-1 0 0 0,-6-18-1458 0 0,6 14 806 0 0,0-1 1 0 0,1 1-1 0 0,-1-1 0 0 0,1 1 1 0 0,0-1-1 0 0,3-7 0 0 0,8-10-2384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4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1792 0 0,'0'0'18155'0'0,"33"-9"-17598"0"0,103-27-151 0 0,-108 29-299 0 0,0-1 1 0 0,-1-2-1 0 0,36-17 0 0 0,-26 9-510 0 0,-36 18-25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34 608 0 0,'0'0'12751'0'0,"-2"-6"-12148"0"0,-9-16-139 0 0,8 16 497 0 0,5 32-95 0 0,4 9-526 0 0,6 28 390 0 0,8 117-1 0 0,-19-71-217 0 0,4 94 396 0 0,0-163-614 0 0,-15-185 452 0 0,5 101-785 0 0,3 1 0 0 0,4-72 0 0 0,-1 108 26 0 0,0 0 1 0 0,0 0-1 0 0,1-1 1 0 0,0 1-1 0 0,0 1 1 0 0,1-1-1 0 0,0 0 0 0 0,0 1 1 0 0,1-1-1 0 0,-1 1 1 0 0,1 0-1 0 0,9-10 0 0 0,-9 12-8 0 0,0 0 0 0 0,0 1 0 0 0,0-1 0 0 0,0 1-1 0 0,1 0 1 0 0,0 0 0 0 0,-1 1 0 0 0,1-1-1 0 0,0 1 1 0 0,0 0 0 0 0,0 0 0 0 0,1 1 0 0 0,-1-1-1 0 0,0 1 1 0 0,1 0 0 0 0,-1 1 0 0 0,7-1 0 0 0,-4 1 48 0 0,-1 1 1 0 0,1-1 0 0 0,-1 1-1 0 0,1 1 1 0 0,-1-1-1 0 0,0 1 1 0 0,0 1 0 0 0,0-1-1 0 0,0 1 1 0 0,0 1 0 0 0,-1-1-1 0 0,1 1 1 0 0,-1 0 0 0 0,0 0-1 0 0,0 1 1 0 0,0 0 0 0 0,-1 0-1 0 0,1 0 1 0 0,-1 1 0 0 0,-1 0-1 0 0,1 0 1 0 0,-1 0 0 0 0,0 0-1 0 0,0 1 1 0 0,-1-1 0 0 0,0 1-1 0 0,0 0 1 0 0,0 0 0 0 0,-1 0-1 0 0,0 0 1 0 0,-1 1-1 0 0,0-1 1 0 0,1 12 0 0 0,-3-10 27 0 0,0 0 0 0 0,0-1 0 0 0,-1 1 0 0 0,-1-1-1 0 0,1 1 1 0 0,-1-1 0 0 0,-1 0 0 0 0,1 0 0 0 0,-1 0 0 0 0,-1 0 0 0 0,1-1 0 0 0,-1 0 0 0 0,-11 12 0 0 0,-9 8 112 0 0,-54 45 0 0 0,71-65-154 0 0,-13 12-13 0 0,-34 27 68 0 0,49-42-119 0 0,1 0 0 0 0,-1-1 0 0 0,0 1 0 0 0,0-1 0 0 0,0-1 0 0 0,0 1 0 0 0,-13 3 0 0 0,19-6-26 0 0,0 0 0 0 0,-1 0 0 0 0,1 0 1 0 0,0 0-1 0 0,-1 0 0 0 0,1 0 0 0 0,-1-1 0 0 0,1 1 0 0 0,0 0 0 0 0,-1 0 1 0 0,1 0-1 0 0,0 0 0 0 0,-1 0 0 0 0,1 0 0 0 0,0-1 0 0 0,-1 1 0 0 0,1 0 1 0 0,0 0-1 0 0,0-1 0 0 0,-1 1 0 0 0,1 0 0 0 0,0 0 0 0 0,0-1 1 0 0,-1 1-1 0 0,1 0 0 0 0,0-1 0 0 0,0 1 0 0 0,0 0 0 0 0,-1-1 0 0 0,1 1 1 0 0,0 0-1 0 0,0-1 0 0 0,0 1 0 0 0,0 0 0 0 0,0-1 0 0 0,0 1 0 0 0,0-1 1 0 0,0 1-1 0 0,0 0 0 0 0,0-1 0 0 0,0 1 0 0 0,0 0 0 0 0,0-1 0 0 0,0 1 1 0 0,0 0-1 0 0,0-1 0 0 0,1 1 0 0 0,-1-1 0 0 0,0 1 0 0 0,0 0 1 0 0,0-1-1 0 0,0 1 0 0 0,1 0 0 0 0,-1-1 0 0 0,11-24-3211 0 0,4 2 375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89 312 0 0,'0'0'17780'0'0,"25"-6"-17311"0"0,166-32 222 0 0,-155 31-672 0 0,80-19-785 0 0,-113 20-2922 0 0,-3 4 3059 0 0,0-2-1804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1008 0 0,'0'0'17300'0'0,"1"41"-16841"0"0,1 130-133 0 0,-2-142-183 0 0,7 46-1 0 0,-3-41-137 0 0,12 95-3825 0 0,-13-110 1076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1152 0 0,'0'0'14530'0'0,"0"26"-13999"0"0,-5 189 656 0 0,32 224 788 0 0,-24-427-1409 0 0,-2-31-314 0 0,-3-32-89 0 0,-7-24-130 0 0,3 0-1 0 0,6-113 1 0 0,2 175-35 0 0,0-1 0 0 0,1 1 1 0 0,0 0-1 0 0,1 0 1 0 0,9-22-1 0 0,-9 27-13 0 0,-1 0 1 0 0,1 1-1 0 0,1 0 1 0 0,0 0-1 0 0,0 0 1 0 0,0 0-1 0 0,1 1 1 0 0,-1 0-1 0 0,2 0 1 0 0,7-7-1 0 0,-10 11 6 0 0,0 0 0 0 0,1 0 0 0 0,-1 0 0 0 0,0 0 0 0 0,0 1 0 0 0,1 0 0 0 0,-1 0 0 0 0,1 0-1 0 0,-1 0 1 0 0,1 1 0 0 0,0-1 0 0 0,-1 1 0 0 0,1 0 0 0 0,-1 1 0 0 0,1-1 0 0 0,0 1 0 0 0,-1 0 0 0 0,1 0 0 0 0,4 2-1 0 0,-3-1 21 0 0,0 1 0 0 0,0-1 0 0 0,0 1 0 0 0,0 1-1 0 0,-1-1 1 0 0,0 1 0 0 0,1 0 0 0 0,-1 0 0 0 0,0 0-1 0 0,-1 1 1 0 0,1-1 0 0 0,-1 1 0 0 0,4 6 0 0 0,-2-1 36 0 0,-1-1 1 0 0,0 1 0 0 0,0 0 0 0 0,-1 1-1 0 0,0-1 1 0 0,-1 1 0 0 0,0-1 0 0 0,-1 1-1 0 0,0 0 1 0 0,-1 0 0 0 0,0 0 0 0 0,-1 0-1 0 0,0 0 1 0 0,0 0 0 0 0,-1 0 0 0 0,-1 0-1 0 0,0 0 1 0 0,0 0 0 0 0,-1 0 0 0 0,-1-1 0 0 0,0 1-1 0 0,0-1 1 0 0,-1 0 0 0 0,0 0 0 0 0,-9 12-1 0 0,-17 15 138 0 0,-56 55-1 0 0,-16 16-309 0 0,99-102-141 0 0,-8 8 623 0 0,10-12-1280 0 0,4-8-1781 0 0,15-22-1041 0 0,-3 2 785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1536 0 0,'0'0'18975'0'0,"43"0"-18708"0"0,134 2-149 0 0,-147-1-206 0 0,1-1-1 0 0,60-8 1 0 0,-73 5-132 0 0,13-2-2626 0 0,3 3 684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10 432 0 0,'0'0'14957'0'0,"-4"-2"-14244"0"0,0-1-603 0 0,4 3-82 0 0,-1 0 0 0 0,1-1 0 0 0,-1 1 1 0 0,1-1-1 0 0,0 1 0 0 0,-1 0 0 0 0,1-1 0 0 0,-1 1 0 0 0,1 0 1 0 0,-1 0-1 0 0,1-1 0 0 0,-1 1 0 0 0,1 0 0 0 0,-1 0 0 0 0,1 0 1 0 0,-1 0-1 0 0,1-1 0 0 0,-1 1 0 0 0,1 0 0 0 0,-1 0 0 0 0,1 0 1 0 0,-1 0-1 0 0,1 0 0 0 0,-1 0 0 0 0,1 1 0 0 0,-1-1 1 0 0,0 0-1 0 0,1 0 0 0 0,-1 0 0 0 0,1 0 0 0 0,-1 1 0 0 0,1-1 1 0 0,-1 0-1 0 0,1 0 0 0 0,0 1 0 0 0,-1-1 0 0 0,1 0 0 0 0,-1 1 1 0 0,1-1-1 0 0,0 0 0 0 0,-1 1 0 0 0,1-1 0 0 0,0 1 0 0 0,-1-1 1 0 0,1 1-1 0 0,0-1 0 0 0,-1 1 0 0 0,1-1 0 0 0,0 1 0 0 0,0-1 1 0 0,0 1-1 0 0,0-1 0 0 0,-1 1 0 0 0,-58 133 1768 0 0,-180 393-102 0 0,181-403-2691 0 0,62-189-5302 0 0,7 11 3430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0 832 0 0,'0'0'14602'0'0,"27"32"-14027"0"0,86 103-158 0 0,-103-123-353 0 0,0-1 0 0 0,-2 1 0 0 0,1 1 0 0 0,-1 0 0 0 0,6 15 0 0 0,-4-8 10 0 0,4 10-33 0 0,0 1 1 0 0,-3 0-1 0 0,0 1 0 0 0,-2 0 1 0 0,-1 1-1 0 0,4 41 1 0 0,-6 47-2453 0 0,-6-118 2201 0 0,1 0-68 0 0,-1-1 1 0 0,0 0-1 0 0,0 0 0 0 0,-1 1 1 0 0,1-1-1 0 0,0 0 0 0 0,-1 0 1 0 0,1 1-1 0 0,-1-1 1 0 0,0 0-1 0 0,0 0 0 0 0,-1 3 1 0 0,-10 7-2345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0 688 0 0,'0'0'10978'0'0,"0"0"-10853"0"0,-1 0 0 0 0,0 0 0 0 0,1 0 0 0 0,-1 0 0 0 0,1 1 0 0 0,-1-1 0 0 0,0 0-1 0 0,1 0 1 0 0,-1 0 0 0 0,0 0 0 0 0,1 1 0 0 0,-1-1 0 0 0,1 0 0 0 0,-1 1 0 0 0,1-1-1 0 0,-1 0 1 0 0,1 1 0 0 0,-1-1 0 0 0,1 1 0 0 0,-1-1 0 0 0,0 1 0 0 0,4 71 1686 0 0,15 83 1 0 0,-7-84-1649 0 0,0 87 0 0 0,-27-231-1701 0 0,14 48 1545 0 0,0 0 0 0 0,2 0 0 0 0,1-1 0 0 0,2 1 0 0 0,0 0 0 0 0,8-30 0 0 0,-9 47 43 0 0,0 1-1 0 0,0 0 0 0 0,1 0 0 0 0,0 0 0 0 0,0 0 1 0 0,1 0-1 0 0,0 0 0 0 0,0 1 0 0 0,0 0 0 0 0,1 0 0 0 0,0 0 1 0 0,0 1-1 0 0,1-1 0 0 0,-1 1 0 0 0,1 0 0 0 0,0 1 1 0 0,1 0-1 0 0,-1 0 0 0 0,1 0 0 0 0,0 0 0 0 0,0 1 0 0 0,0 0 1 0 0,0 1-1 0 0,0 0 0 0 0,10-2 0 0 0,-14 3-37 0 0,-1 1 0 0 0,1-1 0 0 0,-1 1-1 0 0,1 0 1 0 0,-1-1 0 0 0,1 1 0 0 0,0 1-1 0 0,-1-1 1 0 0,1 0 0 0 0,-1 0 0 0 0,1 1-1 0 0,-1 0 1 0 0,1-1 0 0 0,-1 1 0 0 0,5 2-1 0 0,-6-1-1 0 0,1-1-1 0 0,-1 1 0 0 0,0 0 0 0 0,0-1 0 0 0,0 1 1 0 0,0 0-1 0 0,0 0 0 0 0,-1 0 0 0 0,1-1 0 0 0,0 1 1 0 0,-1 0-1 0 0,0 0 0 0 0,1 0 0 0 0,-1 0 1 0 0,0 0-1 0 0,0 0 0 0 0,0 0 0 0 0,0 0 0 0 0,0 0 1 0 0,0 0-1 0 0,-1 3 0 0 0,-1 2 2 0 0,0 0-1 0 0,0 0 1 0 0,-1 0 0 0 0,0 0 0 0 0,0 0-1 0 0,0 0 1 0 0,-1-1 0 0 0,-8 11 0 0 0,7-10-7 0 0,1 0 0 0 0,-1 1-1 0 0,1-1 1 0 0,0 1 0 0 0,1 0 0 0 0,-5 15 0 0 0,7-19 17 0 0,0 0-1 0 0,0 0 1 0 0,0 0 0 0 0,1-1-1 0 0,0 1 1 0 0,-1 0 0 0 0,1 0-1 0 0,1 0 1 0 0,-1 0-1 0 0,0 0 1 0 0,1 0 0 0 0,0-1-1 0 0,0 1 1 0 0,0 0 0 0 0,0 0-1 0 0,1-1 1 0 0,0 1 0 0 0,-1-1-1 0 0,1 1 1 0 0,0-1 0 0 0,1 0-1 0 0,-1 0 1 0 0,1 0 0 0 0,-1 0-1 0 0,1 0 1 0 0,0 0 0 0 0,0-1-1 0 0,0 0 1 0 0,0 1 0 0 0,0-1-1 0 0,1 0 1 0 0,5 2-1 0 0,-9-4 3 0 0,0 1 0 0 0,1-1-1 0 0,-1 1 1 0 0,1-1-1 0 0,-1 1 1 0 0,0-1 0 0 0,1 1-1 0 0,-1 0 1 0 0,0-1-1 0 0,0 1 1 0 0,1-1 0 0 0,-1 1-1 0 0,0 0 1 0 0,0-1-1 0 0,0 1 1 0 0,0 0 0 0 0,0-1-1 0 0,0 1 1 0 0,0 0-1 0 0,0-1 1 0 0,0 1 0 0 0,0 0-1 0 0,0-1 1 0 0,0 1-1 0 0,-1-1 1 0 0,1 1 0 0 0,0 0-1 0 0,0-1 1 0 0,-1 1-1 0 0,1-1 1 0 0,0 1 0 0 0,-1 0-1 0 0,1-1 1 0 0,0 1-1 0 0,-1-1 1 0 0,1 1 0 0 0,-1-1-1 0 0,1 0 1 0 0,-1 1-1 0 0,1-1 1 0 0,-1 1 0 0 0,-24 21 393 0 0,23-20-337 0 0,-13 9 138 0 0,0-1 1 0 0,0-1 0 0 0,-1-1-1 0 0,-33 13 1 0 0,13-5-129 0 0,35-16-192 0 0,1 0 0 0 0,0 0 0 0 0,0 0 0 0 0,0 0 0 0 0,-1 0-1 0 0,1 0 1 0 0,0 0 0 0 0,0 0 0 0 0,0-1 0 0 0,-1 1 0 0 0,1 0-1 0 0,0 0 1 0 0,0 0 0 0 0,0 0 0 0 0,0 0 0 0 0,-1 0 0 0 0,1-1 0 0 0,0 1-1 0 0,0 0 1 0 0,0 0 0 0 0,0 0 0 0 0,0 0 0 0 0,0-1 0 0 0,0 1-1 0 0,-1 0 1 0 0,1 0 0 0 0,0 0 0 0 0,0 0 0 0 0,0-1 0 0 0,0 1-1 0 0,0 0 1 0 0,0 0 0 0 0,0 0 0 0 0,0-1 0 0 0,0 1 0 0 0,0 0 0 0 0,0 0-1 0 0,0 0 1 0 0,0-1 0 0 0,0 1 0 0 0,0 0 0 0 0,0 0 0 0 0,1 0-1 0 0,-1-1 1 0 0,0 1 0 0 0,0 0 0 0 0,0 0 0 0 0,0 0 0 0 0,0 0 0 0 0,1-1-1 0 0,-1-5-1353 0 0,0-7-1441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1 200 656 0 0,'0'0'15397'0'0,"10"-2"-14760"0"0,22-7-341 0 0,-1-1 1 0 0,1-1-1 0 0,-2-2 0 0 0,0-1 1 0 0,0-2-1 0 0,36-25 0 0 0,-35 20-2452 0 0,36-33 0 0 0,-57 45-589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2128 0 0,'0'0'16151'0'0,"10"21"-15693"0"0,78 157 253 0 0,-61-128-1107 0 0,-3 2 0 0 0,35 106 0 0 0,-56-134-3569 0 0,-3-19 1256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0 376 1232 0 0,'0'0'18539'0'0,"18"-26"-18002"0"0,56-82-139 0 0,-17 33 162 0 0,-9 9-101 0 0,-44 59-598 0 0,0-1 1 0 0,-1 1-1 0 0,0-1 1 0 0,0 1-1 0 0,-1-1 0 0 0,0 0 1 0 0,2-12-1 0 0,-4 17-428 0 0,0 1 1 0 0,1 0-1 0 0,-1-1 0 0 0,0 1 0 0 0,0-1 0 0 0,0 1 0 0 0,-1 0 0 0 0,1-1 0 0 0,-1-1 0 0 0,-6 3-2441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0 100 272 0 0,'0'0'19021'0'0,"31"-5"-18167"0"0,189-26 769 0 0,-174 26-1162 0 0,79-20 0 0 0,-54-1-4016 0 0,-56 19 1054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0 576 0 0,'0'0'16822'0'0,"-4"2"-16252"0"0,1 1-489 0 0,-1 0 0 0 0,1-1 0 0 0,0 1 0 0 0,0 0-1 0 0,1 0 1 0 0,-1 1 0 0 0,1-1 0 0 0,0 1 0 0 0,-1-1 0 0 0,1 1 0 0 0,1 0 0 0 0,-3 4 0 0 0,-18 59 419 0 0,13-37-294 0 0,-170 456 1563 0 0,174-472-1804 0 0,3-8-72 0 0,0-1 0 0 0,0 1 0 0 0,1-1 0 0 0,-1 1 0 0 0,1 0 0 0 0,0 7 0 0 0,1-26-2393 0 0,3-28-1264 0 0,5 2 831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1392 0 0,'0'0'14798'0'0,"9"46"-14014"0"0,31 144-65 0 0,-35-166-277 0 0,15 45 0 0 0,-13-49-195 0 0,3 9 31 0 0,0-1-251 0 0,-1 0-1 0 0,-1 0 0 0 0,-1 1 1 0 0,-1 0-1 0 0,2 53 0 0 0,-8-80-70 0 0,1 23-1090 0 0,-2 1 1 0 0,0-1 0 0 0,-2 0 0 0 0,-10 46 0 0 0,3-46-1479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1752 0 0,'0'0'18830'0'0,"28"0"-18434"0"0,14 1-287 0 0,9 0 43 0 0,58-5 0 0 0,-96 3-129 0 0,-1-1-1 0 0,1 0 1 0 0,-1-1-1 0 0,0 0 1 0 0,15-6 0 0 0,-21 6-394 0 0,0 0 1 0 0,-1 0 0 0 0,1 0-1 0 0,-1 0 1 0 0,0-1 0 0 0,1 0 0 0 0,-2 0-1 0 0,1-1 1 0 0,0 1 0 0 0,-1-1-1 0 0,0 0 1 0 0,5-7 0 0 0,-2 1-2412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1848 0 0,'0'0'18590'0'0,"24"31"-18328"0"0,75 95-88 0 0,-90-115-129 0 0,0 0 0 0 0,-1 0-1 0 0,-1 1 1 0 0,0 0 0 0 0,-1 1 0 0 0,9 21 0 0 0,-5-6 40 0 0,-2-9-62 0 0,3 5-176 0 0,-1 0-1 0 0,-1 1 1 0 0,9 46 0 0 0,-17-71-34 0 0,-1 11-307 0 0,-3-7-3335 0 0,-10-4 1059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3537 0 0,'0'0'18697'0'0,"24"-24"-18306"0"0,76-78-164 0 0,-27 32-70 0 0,-56 55-372 0 0,0-1 0 0 0,-1-1 0 0 0,25-35 0 0 0,-35 39-597 0 0,-6 12 649 0 0,0 1 0 0 0,0 0 1 0 0,0-1-1 0 0,0 1 0 0 0,1 0 0 0 0,-1-1 1 0 0,0 1-1 0 0,0-1 0 0 0,0 1 0 0 0,0 0 1 0 0,0-1-1 0 0,0 1 0 0 0,0 0 0 0 0,0-1 1 0 0,0 1-1 0 0,0 0 0 0 0,0-1 0 0 0,0 1 1 0 0,-1 0-1 0 0,1-1 0 0 0,0 1 1 0 0,0 0-1 0 0,0-1 0 0 0,0 1 0 0 0,0 0 1 0 0,-1-1-1 0 0,1 1 0 0 0,0 0 0 0 0,0-1 1 0 0,-1 1-1 0 0,1 0 0 0 0,0 0 0 0 0,0 0 1 0 0,-1-1-1 0 0,1 1 0 0 0,0 0 0 0 0,-1 0 1 0 0,1 0-1 0 0,-1-1 0 0 0,-10 1-2933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1632 0 0,'0'0'20370'0'0,"41"-2"-19791"0"0,130-8-180 0 0,-145 9-292 0 0,-1-1-1 0 0,1-2 1 0 0,24-6 0 0 0,-20 2-25 0 0,0 2-124 0 0,-1 0-392 0 0,0-1 1 0 0,49-19-1 0 0,-71 21-2547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1016 0 0,'0'0'16172'0'0,"0"8"-15381"0"0,0 10-402 0 0,-2 1 1 0 0,0 0-1 0 0,-1-1 1 0 0,-1 0 0 0 0,-10 29-1 0 0,-32 53 127 0 0,-4-2 1 0 0,-5-3-1 0 0,-81 108 0 0 0,131-196-892 0 0,0 1-255 0 0,1-2-2922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1256 0 0,'0'0'17117'0'0,"-7"15"-16503"0"0,6-14-601 0 0,-12 27 445 0 0,1 0 1 0 0,-14 50-1 0 0,26-77-448 0 0,-155 597 2598 0 0,102-384-3487 0 0,40-151-895 0 0,12-61 913 0 0,0-9 246 0 0,1 0-1 0 0,-1 0 1 0 0,1 0 0 0 0,0 1 0 0 0,1-1 0 0 0,0 0-1 0 0,0 0 1 0 0,0 1 0 0 0,4-10 0 0 0,2-17-1758 0 0,3-28-507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1 808 0 0,'0'0'16857'0'0,"27"45"-16275"0"0,83 142-93 0 0,-87-150-79 0 0,28 67-1 0 0,-37-71-262 0 0,53 140 406 0 0,-60-146-1146 0 0,0-1 0 0 0,-2 1 0 0 0,0 1 0 0 0,0 47 0 0 0,-5-72 247 0 0,0-3 220 0 0,0 1 0 0 0,0-1 0 0 0,0 1 0 0 0,0 0 1 0 0,0-1-1 0 0,0 1 0 0 0,0-1 0 0 0,0 1 0 0 0,0-1 0 0 0,0 1 1 0 0,0-1-1 0 0,0 1 0 0 0,0-1 0 0 0,-1 1 0 0 0,1-1 0 0 0,0 1 0 0 0,0-1 1 0 0,-1 1-1 0 0,1-1 0 0 0,0 0 0 0 0,-1 1 0 0 0,1-1 0 0 0,0 1 0 0 0,-1-1 1 0 0,-11 7-2663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1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2072 0 0,'0'0'19855'0'0,"24"-12"-19580"0"0,80-41-108 0 0,-7 12 33 0 0,-81 35-734 0 0,-1 0 0 0 0,0-1 0 0 0,0 0 0 0 0,16-11 0 0 0,-22 10-1226 0 0,-1-4-936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1592 0 0,'0'0'19071'0'0,"30"44"-18672"0"0,97 136-171 0 0,-93-132-158 0 0,-22-32-63 0 0,0 1 1 0 0,16 32-1 0 0,-23-40-22 0 0,0 2-134 0 0,33 70-253 0 0,-36-74-139 0 0,0 0 0 0 0,0 0 0 0 0,0 0 0 0 0,-1 0 0 0 0,1 12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1056 0 0,'0'0'20730'0'0,"27"-34"-20369"0"0,86-104-150 0 0,-61 76-68 0 0,-42 51-151 0 0,-1-1 0 0 0,15-24 0 0 0,-21 33-267 0 0,-1-1-1 0 0,0 0 1 0 0,0 0 0 0 0,0 0-1 0 0,0 0 1 0 0,-1 0 0 0 0,0-1 0 0 0,1 1-1 0 0,-2 0 1 0 0,1-1 0 0 0,0-5-1 0 0,-3 6-1756 0 0,-9-3-1002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1976 0 0,'0'0'20322'0'0,"51"3"-19698"0"0,160 12-192 0 0,-72-11 18 0 0,-99-5-378 0 0,-11 1-315 0 0,0-1-1 0 0,43-7 1 0 0,-71 8 75 0 0,0-1 0 0 0,0 1 0 0 0,0 0 0 0 0,0-1-1 0 0,0 1 1 0 0,0-1 0 0 0,0 1 0 0 0,0-1 0 0 0,0 1 0 0 0,0-1 0 0 0,-1 1-1 0 0,1-1 1 0 0,0 0 0 0 0,0 0 0 0 0,-1 1 0 0 0,1-1 0 0 0,0 0-1 0 0,-1 0 1 0 0,1 0 0 0 0,-1 0 0 0 0,1 0 0 0 0,-1 1 0 0 0,1-1-1 0 0,-1 0 1 0 0,0 0 0 0 0,0 0 0 0 0,1 0 0 0 0,-1 0 0 0 0,0 0-1 0 0,0-1 1 0 0,0 0 0 0 0,0-12-3026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1296 0 0,'0'0'14746'0'0,"-23"40"-14035"0"0,-74 131-54 0 0,88-156-526 0 0,1 1 0 0 0,1-1-1 0 0,0 1 1 0 0,1 1 0 0 0,-6 24 0 0 0,5-13 21 0 0,-37 127 251 0 0,-59 231-2481 0 0,103-384 1079 0 0,0-14-2487 0 0,3-19 869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0 688 0 0,'0'0'13902'0'0,"22"42"-12953"0"0,70 130-125 0 0,-30-45 422 0 0,-49-95-1023 0 0,34 93 277 0 0,-43-111-913 0 0,-1 0 0 0 0,0 0 0 0 0,0 1 1 0 0,-2-1-1 0 0,0 1 0 0 0,-2 28 0 0 0,1-43 242 0 0,0 1-1 0 0,0 0 1 0 0,0 0-1 0 0,0 0 1 0 0,0-1 0 0 0,0 1-1 0 0,-1 0 1 0 0,1-1-1 0 0,0 1 1 0 0,-1 0 0 0 0,1-1-1 0 0,0 1 1 0 0,-1 0-1 0 0,1-1 1 0 0,-1 1 0 0 0,1 0-1 0 0,-1-1 1 0 0,1 1-1 0 0,-1-1 1 0 0,1 1 0 0 0,-1-1-1 0 0,0 1 1 0 0,-11 2-2551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99 816 0 0,'0'0'18213'0'0,"14"-6"-17672"0"0,9-4-304 0 0,0 1 1 0 0,0 2 0 0 0,42-9-1 0 0,42-10-364 0 0,-71 17-1289 0 0,-24 4-244 0 0,1-5-1094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2433 0 0,'0'0'20885'0'0,"-12"49"-20451"0"0,-38 158-180 0 0,43-179-203 0 0,-2 0 0 0 0,-20 49 0 0 0,15-46-41 0 0,-17 43-143 0 0,-20 45-1831 0 0,-44 155 0 0 0,82-223 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E40117-13E1-ED42-F187-7CC3438C5C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8A856B-2ACD-EB67-42A7-DA32BC0E833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F47F5A3-480B-4572-8168-68136E3092D8}" type="datetimeFigureOut">
              <a:rPr lang="ko-KR" altLang="en-US"/>
              <a:pPr>
                <a:defRPr/>
              </a:pPr>
              <a:t>2025-05-28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157FC2B2-6329-2268-7DE0-2F8AD879D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E1D64A4B-9D76-3B26-CA5F-C28B3358B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DCE19-0D93-073D-C7D6-EDF3FDB412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AA4FE-8EDF-13E4-2E9E-B262AEEEF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0DA11FD-1BD7-4B6D-A809-C761FB53F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6885FBA5-38DB-C8C5-1817-6A5D3C233C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1DB50867-4AEB-09C3-F9DF-7E7C28B3A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2373805F-DF21-27EF-3372-F1E515936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37C6149-1354-4BB8-A4FC-DDF376A2E140}" type="slidenum">
              <a:rPr lang="ko-KR" altLang="en-US" smtClean="0">
                <a:latin typeface="Calibri" panose="020F050202020403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B9AFB3-13A4-3AF9-E841-D397F215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1F04D1-B37D-3CDD-4C2A-D25E65353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F19CF4-89BE-B0C4-C745-B8526A635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D404C-383A-48C5-8CB4-E91B5840F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60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F1C66D-AAD5-6548-C9CE-66A9AFCC73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93FA5B-DE62-969B-E988-978771FB2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562206-0D57-3D65-8EE4-3CB6BB03A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EF73A-675A-43F2-A9FB-05D4EDE54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49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C7EDE8-D04B-32A6-C8CD-D7A374E304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5AF1D6-F001-C787-F3F0-29A382C94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3B0F1D-7CAF-0992-C6B7-27E113247F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B5066-0F50-41B8-92F1-1EFC30AD08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71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5C7756-01D5-1D4F-7FF6-857F60B43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A374A0-6963-7E8C-6E39-2405244C6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904D6-8DCC-6315-1C7F-B09B52B4E9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F4E32-2697-4604-8072-5AAFCE8B24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83C8C0-65F9-ED88-1D22-47081CE3C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85D56C-ABD6-BEE9-F146-9A06F3433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C288C7-7810-AF8F-1FC2-04D16927A7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731E-E4C4-45F5-98C6-916DD82F89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8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CA9D6-F433-5195-170E-4C6CF4372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A18FD-64F0-42E2-137B-768D004016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15A69-1C81-7EAB-4A58-A13AD6F280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0C8A7-91C2-4CB0-AFD3-BCC811D2C1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66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641542-7F9E-284D-5524-EB7A2FD04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5B769A-1124-E7B6-28C3-4C0DBE324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6DA8AA-45C4-E456-0586-1CC2F6283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B7189-9B73-416E-9CE3-E8C0D4B3DB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45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C73ADF-3893-4B29-93FB-863638281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2E59E2-FBAD-5814-6C48-34F4D8D22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7FE819-7CF5-804D-5DE5-BE58081AE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30955-91F6-4F55-9B9B-CBCBB28C3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42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88DB6F5-0832-0E8E-E7BE-8A3785A4D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967351-2190-2EA4-94A7-B7EF6A817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A8209C-5F3E-BF5E-261F-DE6CF3FBE2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D2428-A053-493F-A4E8-2C0F7E8F13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36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6C2EC-B1BB-7F2C-3713-BE610E7C8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060FA-91DA-7700-2B7C-0F66D6A62E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29F25-F2FF-F9E7-48B6-C277E7394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ED22-78CC-4AE7-8A4A-A1E9553B1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4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55B91-CC73-3645-BFDC-DFC05DF06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94D88E-9F37-60DB-3438-A0F320B73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E0A7-1551-C7F4-7AA4-35E44EEB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BCCE6-87DB-4FF4-A832-958A4AB122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70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38D987-0072-3877-8341-436B64EAC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337371-B2B4-C22A-95A3-4552CAD4C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8EAFAB-7E6D-2C8D-D581-18380BF9E3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1A41459-E3F1-8322-9350-CA517FF65F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FFB307-7744-251E-FE12-A1AC0D7609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2919F3D5-085C-4751-8039-51106C3FC4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9.xml"/><Relationship Id="rId299" Type="http://schemas.openxmlformats.org/officeDocument/2006/relationships/customXml" Target="../ink/ink410.xml"/><Relationship Id="rId21" Type="http://schemas.openxmlformats.org/officeDocument/2006/relationships/customXml" Target="../ink/ink271.xml"/><Relationship Id="rId63" Type="http://schemas.openxmlformats.org/officeDocument/2006/relationships/customXml" Target="../ink/ink292.xml"/><Relationship Id="rId159" Type="http://schemas.openxmlformats.org/officeDocument/2006/relationships/customXml" Target="../ink/ink340.xml"/><Relationship Id="rId324" Type="http://schemas.openxmlformats.org/officeDocument/2006/relationships/image" Target="../media/image431.png"/><Relationship Id="rId366" Type="http://schemas.openxmlformats.org/officeDocument/2006/relationships/image" Target="../media/image452.png"/><Relationship Id="rId170" Type="http://schemas.openxmlformats.org/officeDocument/2006/relationships/image" Target="../media/image354.png"/><Relationship Id="rId226" Type="http://schemas.openxmlformats.org/officeDocument/2006/relationships/image" Target="../media/image382.png"/><Relationship Id="rId433" Type="http://schemas.openxmlformats.org/officeDocument/2006/relationships/customXml" Target="../ink/ink477.xml"/><Relationship Id="rId268" Type="http://schemas.openxmlformats.org/officeDocument/2006/relationships/image" Target="../media/image403.png"/><Relationship Id="rId475" Type="http://schemas.openxmlformats.org/officeDocument/2006/relationships/customXml" Target="../ink/ink498.xml"/><Relationship Id="rId32" Type="http://schemas.openxmlformats.org/officeDocument/2006/relationships/image" Target="../media/image285.png"/><Relationship Id="rId74" Type="http://schemas.openxmlformats.org/officeDocument/2006/relationships/image" Target="../media/image306.png"/><Relationship Id="rId128" Type="http://schemas.openxmlformats.org/officeDocument/2006/relationships/image" Target="../media/image333.png"/><Relationship Id="rId335" Type="http://schemas.openxmlformats.org/officeDocument/2006/relationships/customXml" Target="../ink/ink428.xml"/><Relationship Id="rId377" Type="http://schemas.openxmlformats.org/officeDocument/2006/relationships/customXml" Target="../ink/ink449.xml"/><Relationship Id="rId500" Type="http://schemas.openxmlformats.org/officeDocument/2006/relationships/image" Target="../media/image519.png"/><Relationship Id="rId5" Type="http://schemas.openxmlformats.org/officeDocument/2006/relationships/customXml" Target="../ink/ink263.xml"/><Relationship Id="rId181" Type="http://schemas.openxmlformats.org/officeDocument/2006/relationships/customXml" Target="../ink/ink351.xml"/><Relationship Id="rId237" Type="http://schemas.openxmlformats.org/officeDocument/2006/relationships/customXml" Target="../ink/ink379.xml"/><Relationship Id="rId402" Type="http://schemas.openxmlformats.org/officeDocument/2006/relationships/image" Target="../media/image470.png"/><Relationship Id="rId279" Type="http://schemas.openxmlformats.org/officeDocument/2006/relationships/customXml" Target="../ink/ink400.xml"/><Relationship Id="rId444" Type="http://schemas.openxmlformats.org/officeDocument/2006/relationships/image" Target="../media/image491.png"/><Relationship Id="rId486" Type="http://schemas.openxmlformats.org/officeDocument/2006/relationships/image" Target="../media/image512.png"/><Relationship Id="rId43" Type="http://schemas.openxmlformats.org/officeDocument/2006/relationships/customXml" Target="../ink/ink282.xml"/><Relationship Id="rId139" Type="http://schemas.openxmlformats.org/officeDocument/2006/relationships/customXml" Target="../ink/ink330.xml"/><Relationship Id="rId290" Type="http://schemas.openxmlformats.org/officeDocument/2006/relationships/image" Target="../media/image414.png"/><Relationship Id="rId304" Type="http://schemas.openxmlformats.org/officeDocument/2006/relationships/image" Target="../media/image421.png"/><Relationship Id="rId346" Type="http://schemas.openxmlformats.org/officeDocument/2006/relationships/image" Target="../media/image442.png"/><Relationship Id="rId388" Type="http://schemas.openxmlformats.org/officeDocument/2006/relationships/image" Target="../media/image463.png"/><Relationship Id="rId85" Type="http://schemas.openxmlformats.org/officeDocument/2006/relationships/customXml" Target="../ink/ink303.xml"/><Relationship Id="rId150" Type="http://schemas.openxmlformats.org/officeDocument/2006/relationships/image" Target="../media/image344.png"/><Relationship Id="rId192" Type="http://schemas.openxmlformats.org/officeDocument/2006/relationships/image" Target="../media/image365.png"/><Relationship Id="rId206" Type="http://schemas.openxmlformats.org/officeDocument/2006/relationships/image" Target="../media/image372.png"/><Relationship Id="rId413" Type="http://schemas.openxmlformats.org/officeDocument/2006/relationships/customXml" Target="../ink/ink467.xml"/><Relationship Id="rId248" Type="http://schemas.openxmlformats.org/officeDocument/2006/relationships/image" Target="../media/image393.png"/><Relationship Id="rId455" Type="http://schemas.openxmlformats.org/officeDocument/2006/relationships/customXml" Target="../ink/ink488.xml"/><Relationship Id="rId497" Type="http://schemas.openxmlformats.org/officeDocument/2006/relationships/customXml" Target="../ink/ink509.xml"/><Relationship Id="rId12" Type="http://schemas.openxmlformats.org/officeDocument/2006/relationships/image" Target="../media/image275.png"/><Relationship Id="rId108" Type="http://schemas.openxmlformats.org/officeDocument/2006/relationships/image" Target="../media/image323.png"/><Relationship Id="rId315" Type="http://schemas.openxmlformats.org/officeDocument/2006/relationships/customXml" Target="../ink/ink418.xml"/><Relationship Id="rId357" Type="http://schemas.openxmlformats.org/officeDocument/2006/relationships/customXml" Target="../ink/ink439.xml"/><Relationship Id="rId54" Type="http://schemas.openxmlformats.org/officeDocument/2006/relationships/image" Target="../media/image296.png"/><Relationship Id="rId96" Type="http://schemas.openxmlformats.org/officeDocument/2006/relationships/image" Target="../media/image317.png"/><Relationship Id="rId161" Type="http://schemas.openxmlformats.org/officeDocument/2006/relationships/customXml" Target="../ink/ink341.xml"/><Relationship Id="rId217" Type="http://schemas.openxmlformats.org/officeDocument/2006/relationships/customXml" Target="../ink/ink369.xml"/><Relationship Id="rId399" Type="http://schemas.openxmlformats.org/officeDocument/2006/relationships/customXml" Target="../ink/ink460.xml"/><Relationship Id="rId259" Type="http://schemas.openxmlformats.org/officeDocument/2006/relationships/customXml" Target="../ink/ink390.xml"/><Relationship Id="rId424" Type="http://schemas.openxmlformats.org/officeDocument/2006/relationships/image" Target="../media/image481.png"/><Relationship Id="rId466" Type="http://schemas.openxmlformats.org/officeDocument/2006/relationships/image" Target="../media/image502.png"/><Relationship Id="rId23" Type="http://schemas.openxmlformats.org/officeDocument/2006/relationships/customXml" Target="../ink/ink272.xml"/><Relationship Id="rId119" Type="http://schemas.openxmlformats.org/officeDocument/2006/relationships/customXml" Target="../ink/ink320.xml"/><Relationship Id="rId270" Type="http://schemas.openxmlformats.org/officeDocument/2006/relationships/image" Target="../media/image404.png"/><Relationship Id="rId326" Type="http://schemas.openxmlformats.org/officeDocument/2006/relationships/image" Target="../media/image432.png"/><Relationship Id="rId65" Type="http://schemas.openxmlformats.org/officeDocument/2006/relationships/customXml" Target="../ink/ink293.xml"/><Relationship Id="rId130" Type="http://schemas.openxmlformats.org/officeDocument/2006/relationships/image" Target="../media/image334.png"/><Relationship Id="rId368" Type="http://schemas.openxmlformats.org/officeDocument/2006/relationships/image" Target="../media/image453.png"/><Relationship Id="rId172" Type="http://schemas.openxmlformats.org/officeDocument/2006/relationships/image" Target="../media/image355.png"/><Relationship Id="rId228" Type="http://schemas.openxmlformats.org/officeDocument/2006/relationships/image" Target="../media/image383.png"/><Relationship Id="rId435" Type="http://schemas.openxmlformats.org/officeDocument/2006/relationships/customXml" Target="../ink/ink478.xml"/><Relationship Id="rId477" Type="http://schemas.openxmlformats.org/officeDocument/2006/relationships/customXml" Target="../ink/ink499.xml"/><Relationship Id="rId281" Type="http://schemas.openxmlformats.org/officeDocument/2006/relationships/customXml" Target="../ink/ink401.xml"/><Relationship Id="rId337" Type="http://schemas.openxmlformats.org/officeDocument/2006/relationships/customXml" Target="../ink/ink429.xml"/><Relationship Id="rId502" Type="http://schemas.openxmlformats.org/officeDocument/2006/relationships/image" Target="../media/image520.png"/><Relationship Id="rId34" Type="http://schemas.openxmlformats.org/officeDocument/2006/relationships/image" Target="../media/image286.png"/><Relationship Id="rId76" Type="http://schemas.openxmlformats.org/officeDocument/2006/relationships/image" Target="../media/image307.png"/><Relationship Id="rId141" Type="http://schemas.openxmlformats.org/officeDocument/2006/relationships/customXml" Target="../ink/ink331.xml"/><Relationship Id="rId379" Type="http://schemas.openxmlformats.org/officeDocument/2006/relationships/customXml" Target="../ink/ink450.xml"/><Relationship Id="rId7" Type="http://schemas.openxmlformats.org/officeDocument/2006/relationships/customXml" Target="../ink/ink264.xml"/><Relationship Id="rId183" Type="http://schemas.openxmlformats.org/officeDocument/2006/relationships/customXml" Target="../ink/ink352.xml"/><Relationship Id="rId239" Type="http://schemas.openxmlformats.org/officeDocument/2006/relationships/customXml" Target="../ink/ink380.xml"/><Relationship Id="rId390" Type="http://schemas.openxmlformats.org/officeDocument/2006/relationships/image" Target="../media/image464.png"/><Relationship Id="rId404" Type="http://schemas.openxmlformats.org/officeDocument/2006/relationships/image" Target="../media/image471.png"/><Relationship Id="rId446" Type="http://schemas.openxmlformats.org/officeDocument/2006/relationships/image" Target="../media/image492.png"/><Relationship Id="rId250" Type="http://schemas.openxmlformats.org/officeDocument/2006/relationships/image" Target="../media/image394.png"/><Relationship Id="rId292" Type="http://schemas.openxmlformats.org/officeDocument/2006/relationships/image" Target="../media/image415.png"/><Relationship Id="rId306" Type="http://schemas.openxmlformats.org/officeDocument/2006/relationships/image" Target="../media/image422.png"/><Relationship Id="rId488" Type="http://schemas.openxmlformats.org/officeDocument/2006/relationships/image" Target="../media/image513.png"/><Relationship Id="rId45" Type="http://schemas.openxmlformats.org/officeDocument/2006/relationships/customXml" Target="../ink/ink283.xml"/><Relationship Id="rId87" Type="http://schemas.openxmlformats.org/officeDocument/2006/relationships/customXml" Target="../ink/ink304.xml"/><Relationship Id="rId110" Type="http://schemas.openxmlformats.org/officeDocument/2006/relationships/image" Target="../media/image324.png"/><Relationship Id="rId348" Type="http://schemas.openxmlformats.org/officeDocument/2006/relationships/image" Target="../media/image443.png"/><Relationship Id="rId152" Type="http://schemas.openxmlformats.org/officeDocument/2006/relationships/image" Target="../media/image345.png"/><Relationship Id="rId194" Type="http://schemas.openxmlformats.org/officeDocument/2006/relationships/image" Target="../media/image366.png"/><Relationship Id="rId208" Type="http://schemas.openxmlformats.org/officeDocument/2006/relationships/image" Target="../media/image373.png"/><Relationship Id="rId415" Type="http://schemas.openxmlformats.org/officeDocument/2006/relationships/customXml" Target="../ink/ink468.xml"/><Relationship Id="rId457" Type="http://schemas.openxmlformats.org/officeDocument/2006/relationships/customXml" Target="../ink/ink489.xml"/><Relationship Id="rId261" Type="http://schemas.openxmlformats.org/officeDocument/2006/relationships/customXml" Target="../ink/ink391.xml"/><Relationship Id="rId499" Type="http://schemas.openxmlformats.org/officeDocument/2006/relationships/customXml" Target="../ink/ink510.xml"/><Relationship Id="rId14" Type="http://schemas.openxmlformats.org/officeDocument/2006/relationships/image" Target="../media/image276.png"/><Relationship Id="rId56" Type="http://schemas.openxmlformats.org/officeDocument/2006/relationships/image" Target="../media/image297.png"/><Relationship Id="rId317" Type="http://schemas.openxmlformats.org/officeDocument/2006/relationships/customXml" Target="../ink/ink419.xml"/><Relationship Id="rId359" Type="http://schemas.openxmlformats.org/officeDocument/2006/relationships/customXml" Target="../ink/ink440.xml"/><Relationship Id="rId98" Type="http://schemas.openxmlformats.org/officeDocument/2006/relationships/image" Target="../media/image318.png"/><Relationship Id="rId121" Type="http://schemas.openxmlformats.org/officeDocument/2006/relationships/customXml" Target="../ink/ink321.xml"/><Relationship Id="rId163" Type="http://schemas.openxmlformats.org/officeDocument/2006/relationships/customXml" Target="../ink/ink342.xml"/><Relationship Id="rId219" Type="http://schemas.openxmlformats.org/officeDocument/2006/relationships/customXml" Target="../ink/ink370.xml"/><Relationship Id="rId370" Type="http://schemas.openxmlformats.org/officeDocument/2006/relationships/image" Target="../media/image454.png"/><Relationship Id="rId426" Type="http://schemas.openxmlformats.org/officeDocument/2006/relationships/image" Target="../media/image482.png"/><Relationship Id="rId230" Type="http://schemas.openxmlformats.org/officeDocument/2006/relationships/image" Target="../media/image384.png"/><Relationship Id="rId468" Type="http://schemas.openxmlformats.org/officeDocument/2006/relationships/image" Target="../media/image503.png"/><Relationship Id="rId25" Type="http://schemas.openxmlformats.org/officeDocument/2006/relationships/customXml" Target="../ink/ink273.xml"/><Relationship Id="rId67" Type="http://schemas.openxmlformats.org/officeDocument/2006/relationships/customXml" Target="../ink/ink294.xml"/><Relationship Id="rId272" Type="http://schemas.openxmlformats.org/officeDocument/2006/relationships/image" Target="../media/image405.png"/><Relationship Id="rId328" Type="http://schemas.openxmlformats.org/officeDocument/2006/relationships/image" Target="../media/image433.png"/><Relationship Id="rId132" Type="http://schemas.openxmlformats.org/officeDocument/2006/relationships/image" Target="../media/image335.png"/><Relationship Id="rId174" Type="http://schemas.openxmlformats.org/officeDocument/2006/relationships/image" Target="../media/image356.png"/><Relationship Id="rId381" Type="http://schemas.openxmlformats.org/officeDocument/2006/relationships/customXml" Target="../ink/ink451.xml"/><Relationship Id="rId241" Type="http://schemas.openxmlformats.org/officeDocument/2006/relationships/customXml" Target="../ink/ink381.xml"/><Relationship Id="rId437" Type="http://schemas.openxmlformats.org/officeDocument/2006/relationships/customXml" Target="../ink/ink479.xml"/><Relationship Id="rId479" Type="http://schemas.openxmlformats.org/officeDocument/2006/relationships/customXml" Target="../ink/ink500.xml"/><Relationship Id="rId36" Type="http://schemas.openxmlformats.org/officeDocument/2006/relationships/image" Target="../media/image287.png"/><Relationship Id="rId283" Type="http://schemas.openxmlformats.org/officeDocument/2006/relationships/customXml" Target="../ink/ink402.xml"/><Relationship Id="rId339" Type="http://schemas.openxmlformats.org/officeDocument/2006/relationships/customXml" Target="../ink/ink430.xml"/><Relationship Id="rId490" Type="http://schemas.openxmlformats.org/officeDocument/2006/relationships/image" Target="../media/image514.png"/><Relationship Id="rId504" Type="http://schemas.openxmlformats.org/officeDocument/2006/relationships/image" Target="../media/image521.png"/><Relationship Id="rId78" Type="http://schemas.openxmlformats.org/officeDocument/2006/relationships/image" Target="../media/image308.png"/><Relationship Id="rId101" Type="http://schemas.openxmlformats.org/officeDocument/2006/relationships/customXml" Target="../ink/ink311.xml"/><Relationship Id="rId143" Type="http://schemas.openxmlformats.org/officeDocument/2006/relationships/customXml" Target="../ink/ink332.xml"/><Relationship Id="rId185" Type="http://schemas.openxmlformats.org/officeDocument/2006/relationships/customXml" Target="../ink/ink353.xml"/><Relationship Id="rId350" Type="http://schemas.openxmlformats.org/officeDocument/2006/relationships/image" Target="../media/image444.png"/><Relationship Id="rId406" Type="http://schemas.openxmlformats.org/officeDocument/2006/relationships/image" Target="../media/image472.png"/><Relationship Id="rId9" Type="http://schemas.openxmlformats.org/officeDocument/2006/relationships/customXml" Target="../ink/ink265.xml"/><Relationship Id="rId210" Type="http://schemas.openxmlformats.org/officeDocument/2006/relationships/image" Target="../media/image374.png"/><Relationship Id="rId392" Type="http://schemas.openxmlformats.org/officeDocument/2006/relationships/image" Target="../media/image465.png"/><Relationship Id="rId448" Type="http://schemas.openxmlformats.org/officeDocument/2006/relationships/image" Target="../media/image493.png"/><Relationship Id="rId252" Type="http://schemas.openxmlformats.org/officeDocument/2006/relationships/image" Target="../media/image395.png"/><Relationship Id="rId294" Type="http://schemas.openxmlformats.org/officeDocument/2006/relationships/image" Target="../media/image416.png"/><Relationship Id="rId308" Type="http://schemas.openxmlformats.org/officeDocument/2006/relationships/image" Target="../media/image423.png"/><Relationship Id="rId47" Type="http://schemas.openxmlformats.org/officeDocument/2006/relationships/customXml" Target="../ink/ink284.xml"/><Relationship Id="rId89" Type="http://schemas.openxmlformats.org/officeDocument/2006/relationships/customXml" Target="../ink/ink305.xml"/><Relationship Id="rId112" Type="http://schemas.openxmlformats.org/officeDocument/2006/relationships/image" Target="../media/image325.png"/><Relationship Id="rId154" Type="http://schemas.openxmlformats.org/officeDocument/2006/relationships/image" Target="../media/image346.png"/><Relationship Id="rId361" Type="http://schemas.openxmlformats.org/officeDocument/2006/relationships/customXml" Target="../ink/ink441.xml"/><Relationship Id="rId196" Type="http://schemas.openxmlformats.org/officeDocument/2006/relationships/image" Target="../media/image367.png"/><Relationship Id="rId417" Type="http://schemas.openxmlformats.org/officeDocument/2006/relationships/customXml" Target="../ink/ink469.xml"/><Relationship Id="rId459" Type="http://schemas.openxmlformats.org/officeDocument/2006/relationships/customXml" Target="../ink/ink490.xml"/><Relationship Id="rId16" Type="http://schemas.openxmlformats.org/officeDocument/2006/relationships/image" Target="../media/image277.png"/><Relationship Id="rId221" Type="http://schemas.openxmlformats.org/officeDocument/2006/relationships/customXml" Target="../ink/ink371.xml"/><Relationship Id="rId263" Type="http://schemas.openxmlformats.org/officeDocument/2006/relationships/customXml" Target="../ink/ink392.xml"/><Relationship Id="rId319" Type="http://schemas.openxmlformats.org/officeDocument/2006/relationships/customXml" Target="../ink/ink420.xml"/><Relationship Id="rId470" Type="http://schemas.openxmlformats.org/officeDocument/2006/relationships/image" Target="../media/image504.png"/><Relationship Id="rId58" Type="http://schemas.openxmlformats.org/officeDocument/2006/relationships/image" Target="../media/image298.png"/><Relationship Id="rId123" Type="http://schemas.openxmlformats.org/officeDocument/2006/relationships/customXml" Target="../ink/ink322.xml"/><Relationship Id="rId330" Type="http://schemas.openxmlformats.org/officeDocument/2006/relationships/image" Target="../media/image434.png"/><Relationship Id="rId165" Type="http://schemas.openxmlformats.org/officeDocument/2006/relationships/customXml" Target="../ink/ink343.xml"/><Relationship Id="rId372" Type="http://schemas.openxmlformats.org/officeDocument/2006/relationships/image" Target="../media/image455.png"/><Relationship Id="rId428" Type="http://schemas.openxmlformats.org/officeDocument/2006/relationships/image" Target="../media/image483.png"/><Relationship Id="rId232" Type="http://schemas.openxmlformats.org/officeDocument/2006/relationships/image" Target="../media/image385.png"/><Relationship Id="rId274" Type="http://schemas.openxmlformats.org/officeDocument/2006/relationships/image" Target="../media/image406.png"/><Relationship Id="rId481" Type="http://schemas.openxmlformats.org/officeDocument/2006/relationships/customXml" Target="../ink/ink501.xml"/><Relationship Id="rId27" Type="http://schemas.openxmlformats.org/officeDocument/2006/relationships/customXml" Target="../ink/ink274.xml"/><Relationship Id="rId69" Type="http://schemas.openxmlformats.org/officeDocument/2006/relationships/customXml" Target="../ink/ink295.xml"/><Relationship Id="rId134" Type="http://schemas.openxmlformats.org/officeDocument/2006/relationships/image" Target="../media/image336.png"/><Relationship Id="rId80" Type="http://schemas.openxmlformats.org/officeDocument/2006/relationships/image" Target="../media/image309.png"/><Relationship Id="rId176" Type="http://schemas.openxmlformats.org/officeDocument/2006/relationships/image" Target="../media/image357.png"/><Relationship Id="rId341" Type="http://schemas.openxmlformats.org/officeDocument/2006/relationships/customXml" Target="../ink/ink431.xml"/><Relationship Id="rId383" Type="http://schemas.openxmlformats.org/officeDocument/2006/relationships/customXml" Target="../ink/ink452.xml"/><Relationship Id="rId439" Type="http://schemas.openxmlformats.org/officeDocument/2006/relationships/customXml" Target="../ink/ink480.xml"/><Relationship Id="rId201" Type="http://schemas.openxmlformats.org/officeDocument/2006/relationships/customXml" Target="../ink/ink361.xml"/><Relationship Id="rId243" Type="http://schemas.openxmlformats.org/officeDocument/2006/relationships/customXml" Target="../ink/ink382.xml"/><Relationship Id="rId285" Type="http://schemas.openxmlformats.org/officeDocument/2006/relationships/customXml" Target="../ink/ink403.xml"/><Relationship Id="rId450" Type="http://schemas.openxmlformats.org/officeDocument/2006/relationships/image" Target="../media/image494.png"/><Relationship Id="rId506" Type="http://schemas.openxmlformats.org/officeDocument/2006/relationships/image" Target="../media/image522.png"/><Relationship Id="rId38" Type="http://schemas.openxmlformats.org/officeDocument/2006/relationships/image" Target="../media/image288.png"/><Relationship Id="rId103" Type="http://schemas.openxmlformats.org/officeDocument/2006/relationships/customXml" Target="../ink/ink312.xml"/><Relationship Id="rId310" Type="http://schemas.openxmlformats.org/officeDocument/2006/relationships/image" Target="../media/image424.png"/><Relationship Id="rId492" Type="http://schemas.openxmlformats.org/officeDocument/2006/relationships/image" Target="../media/image515.png"/><Relationship Id="rId91" Type="http://schemas.openxmlformats.org/officeDocument/2006/relationships/customXml" Target="../ink/ink306.xml"/><Relationship Id="rId145" Type="http://schemas.openxmlformats.org/officeDocument/2006/relationships/customXml" Target="../ink/ink333.xml"/><Relationship Id="rId187" Type="http://schemas.openxmlformats.org/officeDocument/2006/relationships/customXml" Target="../ink/ink354.xml"/><Relationship Id="rId352" Type="http://schemas.openxmlformats.org/officeDocument/2006/relationships/image" Target="../media/image445.png"/><Relationship Id="rId394" Type="http://schemas.openxmlformats.org/officeDocument/2006/relationships/image" Target="../media/image466.png"/><Relationship Id="rId408" Type="http://schemas.openxmlformats.org/officeDocument/2006/relationships/image" Target="../media/image473.png"/><Relationship Id="rId212" Type="http://schemas.openxmlformats.org/officeDocument/2006/relationships/image" Target="../media/image375.png"/><Relationship Id="rId254" Type="http://schemas.openxmlformats.org/officeDocument/2006/relationships/image" Target="../media/image396.png"/><Relationship Id="rId49" Type="http://schemas.openxmlformats.org/officeDocument/2006/relationships/customXml" Target="../ink/ink285.xml"/><Relationship Id="rId114" Type="http://schemas.openxmlformats.org/officeDocument/2006/relationships/image" Target="../media/image326.png"/><Relationship Id="rId296" Type="http://schemas.openxmlformats.org/officeDocument/2006/relationships/image" Target="../media/image417.png"/><Relationship Id="rId461" Type="http://schemas.openxmlformats.org/officeDocument/2006/relationships/customXml" Target="../ink/ink491.xml"/><Relationship Id="rId60" Type="http://schemas.openxmlformats.org/officeDocument/2006/relationships/image" Target="../media/image299.png"/><Relationship Id="rId156" Type="http://schemas.openxmlformats.org/officeDocument/2006/relationships/image" Target="../media/image347.png"/><Relationship Id="rId198" Type="http://schemas.openxmlformats.org/officeDocument/2006/relationships/image" Target="../media/image368.png"/><Relationship Id="rId321" Type="http://schemas.openxmlformats.org/officeDocument/2006/relationships/customXml" Target="../ink/ink421.xml"/><Relationship Id="rId363" Type="http://schemas.openxmlformats.org/officeDocument/2006/relationships/customXml" Target="../ink/ink442.xml"/><Relationship Id="rId419" Type="http://schemas.openxmlformats.org/officeDocument/2006/relationships/customXml" Target="../ink/ink470.xml"/><Relationship Id="rId223" Type="http://schemas.openxmlformats.org/officeDocument/2006/relationships/customXml" Target="../ink/ink372.xml"/><Relationship Id="rId430" Type="http://schemas.openxmlformats.org/officeDocument/2006/relationships/image" Target="../media/image484.png"/><Relationship Id="rId18" Type="http://schemas.openxmlformats.org/officeDocument/2006/relationships/image" Target="../media/image278.png"/><Relationship Id="rId265" Type="http://schemas.openxmlformats.org/officeDocument/2006/relationships/customXml" Target="../ink/ink393.xml"/><Relationship Id="rId472" Type="http://schemas.openxmlformats.org/officeDocument/2006/relationships/image" Target="../media/image505.png"/><Relationship Id="rId125" Type="http://schemas.openxmlformats.org/officeDocument/2006/relationships/customXml" Target="../ink/ink323.xml"/><Relationship Id="rId167" Type="http://schemas.openxmlformats.org/officeDocument/2006/relationships/customXml" Target="../ink/ink344.xml"/><Relationship Id="rId332" Type="http://schemas.openxmlformats.org/officeDocument/2006/relationships/image" Target="../media/image435.png"/><Relationship Id="rId374" Type="http://schemas.openxmlformats.org/officeDocument/2006/relationships/image" Target="../media/image456.png"/><Relationship Id="rId71" Type="http://schemas.openxmlformats.org/officeDocument/2006/relationships/customXml" Target="../ink/ink296.xml"/><Relationship Id="rId234" Type="http://schemas.openxmlformats.org/officeDocument/2006/relationships/image" Target="../media/image386.png"/><Relationship Id="rId2" Type="http://schemas.openxmlformats.org/officeDocument/2006/relationships/image" Target="../media/image270.png"/><Relationship Id="rId29" Type="http://schemas.openxmlformats.org/officeDocument/2006/relationships/customXml" Target="../ink/ink275.xml"/><Relationship Id="rId276" Type="http://schemas.openxmlformats.org/officeDocument/2006/relationships/image" Target="../media/image407.png"/><Relationship Id="rId441" Type="http://schemas.openxmlformats.org/officeDocument/2006/relationships/customXml" Target="../ink/ink481.xml"/><Relationship Id="rId483" Type="http://schemas.openxmlformats.org/officeDocument/2006/relationships/customXml" Target="../ink/ink502.xml"/><Relationship Id="rId40" Type="http://schemas.openxmlformats.org/officeDocument/2006/relationships/image" Target="../media/image289.png"/><Relationship Id="rId136" Type="http://schemas.openxmlformats.org/officeDocument/2006/relationships/image" Target="../media/image337.png"/><Relationship Id="rId178" Type="http://schemas.openxmlformats.org/officeDocument/2006/relationships/image" Target="../media/image358.png"/><Relationship Id="rId301" Type="http://schemas.openxmlformats.org/officeDocument/2006/relationships/customXml" Target="../ink/ink411.xml"/><Relationship Id="rId343" Type="http://schemas.openxmlformats.org/officeDocument/2006/relationships/customXml" Target="../ink/ink432.xml"/><Relationship Id="rId82" Type="http://schemas.openxmlformats.org/officeDocument/2006/relationships/image" Target="../media/image310.png"/><Relationship Id="rId203" Type="http://schemas.openxmlformats.org/officeDocument/2006/relationships/customXml" Target="../ink/ink362.xml"/><Relationship Id="rId385" Type="http://schemas.openxmlformats.org/officeDocument/2006/relationships/customXml" Target="../ink/ink453.xml"/><Relationship Id="rId245" Type="http://schemas.openxmlformats.org/officeDocument/2006/relationships/customXml" Target="../ink/ink383.xml"/><Relationship Id="rId287" Type="http://schemas.openxmlformats.org/officeDocument/2006/relationships/customXml" Target="../ink/ink404.xml"/><Relationship Id="rId410" Type="http://schemas.openxmlformats.org/officeDocument/2006/relationships/image" Target="../media/image474.png"/><Relationship Id="rId452" Type="http://schemas.openxmlformats.org/officeDocument/2006/relationships/image" Target="../media/image495.png"/><Relationship Id="rId494" Type="http://schemas.openxmlformats.org/officeDocument/2006/relationships/image" Target="../media/image516.png"/><Relationship Id="rId508" Type="http://schemas.openxmlformats.org/officeDocument/2006/relationships/image" Target="../media/image523.png"/><Relationship Id="rId105" Type="http://schemas.openxmlformats.org/officeDocument/2006/relationships/customXml" Target="../ink/ink313.xml"/><Relationship Id="rId147" Type="http://schemas.openxmlformats.org/officeDocument/2006/relationships/customXml" Target="../ink/ink334.xml"/><Relationship Id="rId312" Type="http://schemas.openxmlformats.org/officeDocument/2006/relationships/image" Target="../media/image425.png"/><Relationship Id="rId354" Type="http://schemas.openxmlformats.org/officeDocument/2006/relationships/image" Target="../media/image446.png"/><Relationship Id="rId51" Type="http://schemas.openxmlformats.org/officeDocument/2006/relationships/customXml" Target="../ink/ink286.xml"/><Relationship Id="rId93" Type="http://schemas.openxmlformats.org/officeDocument/2006/relationships/customXml" Target="../ink/ink307.xml"/><Relationship Id="rId189" Type="http://schemas.openxmlformats.org/officeDocument/2006/relationships/customXml" Target="../ink/ink355.xml"/><Relationship Id="rId396" Type="http://schemas.openxmlformats.org/officeDocument/2006/relationships/image" Target="../media/image467.png"/><Relationship Id="rId214" Type="http://schemas.openxmlformats.org/officeDocument/2006/relationships/image" Target="../media/image376.png"/><Relationship Id="rId256" Type="http://schemas.openxmlformats.org/officeDocument/2006/relationships/image" Target="../media/image397.png"/><Relationship Id="rId298" Type="http://schemas.openxmlformats.org/officeDocument/2006/relationships/image" Target="../media/image418.png"/><Relationship Id="rId421" Type="http://schemas.openxmlformats.org/officeDocument/2006/relationships/customXml" Target="../ink/ink471.xml"/><Relationship Id="rId463" Type="http://schemas.openxmlformats.org/officeDocument/2006/relationships/customXml" Target="../ink/ink492.xml"/><Relationship Id="rId116" Type="http://schemas.openxmlformats.org/officeDocument/2006/relationships/image" Target="../media/image327.png"/><Relationship Id="rId158" Type="http://schemas.openxmlformats.org/officeDocument/2006/relationships/image" Target="../media/image348.png"/><Relationship Id="rId323" Type="http://schemas.openxmlformats.org/officeDocument/2006/relationships/customXml" Target="../ink/ink422.xml"/><Relationship Id="rId20" Type="http://schemas.openxmlformats.org/officeDocument/2006/relationships/image" Target="../media/image279.png"/><Relationship Id="rId62" Type="http://schemas.openxmlformats.org/officeDocument/2006/relationships/image" Target="../media/image300.png"/><Relationship Id="rId365" Type="http://schemas.openxmlformats.org/officeDocument/2006/relationships/customXml" Target="../ink/ink443.xml"/><Relationship Id="rId225" Type="http://schemas.openxmlformats.org/officeDocument/2006/relationships/customXml" Target="../ink/ink373.xml"/><Relationship Id="rId267" Type="http://schemas.openxmlformats.org/officeDocument/2006/relationships/customXml" Target="../ink/ink394.xml"/><Relationship Id="rId432" Type="http://schemas.openxmlformats.org/officeDocument/2006/relationships/image" Target="../media/image485.png"/><Relationship Id="rId474" Type="http://schemas.openxmlformats.org/officeDocument/2006/relationships/image" Target="../media/image506.png"/><Relationship Id="rId127" Type="http://schemas.openxmlformats.org/officeDocument/2006/relationships/customXml" Target="../ink/ink324.xml"/><Relationship Id="rId31" Type="http://schemas.openxmlformats.org/officeDocument/2006/relationships/customXml" Target="../ink/ink276.xml"/><Relationship Id="rId73" Type="http://schemas.openxmlformats.org/officeDocument/2006/relationships/customXml" Target="../ink/ink297.xml"/><Relationship Id="rId169" Type="http://schemas.openxmlformats.org/officeDocument/2006/relationships/customXml" Target="../ink/ink345.xml"/><Relationship Id="rId334" Type="http://schemas.openxmlformats.org/officeDocument/2006/relationships/image" Target="../media/image436.png"/><Relationship Id="rId376" Type="http://schemas.openxmlformats.org/officeDocument/2006/relationships/image" Target="../media/image457.png"/><Relationship Id="rId4" Type="http://schemas.openxmlformats.org/officeDocument/2006/relationships/image" Target="../media/image271.png"/><Relationship Id="rId180" Type="http://schemas.openxmlformats.org/officeDocument/2006/relationships/image" Target="../media/image359.png"/><Relationship Id="rId236" Type="http://schemas.openxmlformats.org/officeDocument/2006/relationships/image" Target="../media/image387.png"/><Relationship Id="rId278" Type="http://schemas.openxmlformats.org/officeDocument/2006/relationships/image" Target="../media/image408.png"/><Relationship Id="rId401" Type="http://schemas.openxmlformats.org/officeDocument/2006/relationships/customXml" Target="../ink/ink461.xml"/><Relationship Id="rId443" Type="http://schemas.openxmlformats.org/officeDocument/2006/relationships/customXml" Target="../ink/ink482.xml"/><Relationship Id="rId303" Type="http://schemas.openxmlformats.org/officeDocument/2006/relationships/customXml" Target="../ink/ink412.xml"/><Relationship Id="rId485" Type="http://schemas.openxmlformats.org/officeDocument/2006/relationships/customXml" Target="../ink/ink503.xml"/><Relationship Id="rId42" Type="http://schemas.openxmlformats.org/officeDocument/2006/relationships/image" Target="../media/image290.png"/><Relationship Id="rId84" Type="http://schemas.openxmlformats.org/officeDocument/2006/relationships/image" Target="../media/image311.png"/><Relationship Id="rId138" Type="http://schemas.openxmlformats.org/officeDocument/2006/relationships/image" Target="../media/image338.png"/><Relationship Id="rId345" Type="http://schemas.openxmlformats.org/officeDocument/2006/relationships/customXml" Target="../ink/ink433.xml"/><Relationship Id="rId387" Type="http://schemas.openxmlformats.org/officeDocument/2006/relationships/customXml" Target="../ink/ink454.xml"/><Relationship Id="rId510" Type="http://schemas.openxmlformats.org/officeDocument/2006/relationships/image" Target="../media/image524.png"/><Relationship Id="rId191" Type="http://schemas.openxmlformats.org/officeDocument/2006/relationships/customXml" Target="../ink/ink356.xml"/><Relationship Id="rId205" Type="http://schemas.openxmlformats.org/officeDocument/2006/relationships/customXml" Target="../ink/ink363.xml"/><Relationship Id="rId247" Type="http://schemas.openxmlformats.org/officeDocument/2006/relationships/customXml" Target="../ink/ink384.xml"/><Relationship Id="rId412" Type="http://schemas.openxmlformats.org/officeDocument/2006/relationships/image" Target="../media/image475.png"/><Relationship Id="rId107" Type="http://schemas.openxmlformats.org/officeDocument/2006/relationships/customXml" Target="../ink/ink314.xml"/><Relationship Id="rId289" Type="http://schemas.openxmlformats.org/officeDocument/2006/relationships/customXml" Target="../ink/ink405.xml"/><Relationship Id="rId454" Type="http://schemas.openxmlformats.org/officeDocument/2006/relationships/image" Target="../media/image496.png"/><Relationship Id="rId496" Type="http://schemas.openxmlformats.org/officeDocument/2006/relationships/image" Target="../media/image517.png"/><Relationship Id="rId11" Type="http://schemas.openxmlformats.org/officeDocument/2006/relationships/customXml" Target="../ink/ink266.xml"/><Relationship Id="rId53" Type="http://schemas.openxmlformats.org/officeDocument/2006/relationships/customXml" Target="../ink/ink287.xml"/><Relationship Id="rId149" Type="http://schemas.openxmlformats.org/officeDocument/2006/relationships/customXml" Target="../ink/ink335.xml"/><Relationship Id="rId314" Type="http://schemas.openxmlformats.org/officeDocument/2006/relationships/image" Target="../media/image426.png"/><Relationship Id="rId356" Type="http://schemas.openxmlformats.org/officeDocument/2006/relationships/image" Target="../media/image447.png"/><Relationship Id="rId398" Type="http://schemas.openxmlformats.org/officeDocument/2006/relationships/image" Target="../media/image468.png"/><Relationship Id="rId95" Type="http://schemas.openxmlformats.org/officeDocument/2006/relationships/customXml" Target="../ink/ink308.xml"/><Relationship Id="rId160" Type="http://schemas.openxmlformats.org/officeDocument/2006/relationships/image" Target="../media/image349.png"/><Relationship Id="rId216" Type="http://schemas.openxmlformats.org/officeDocument/2006/relationships/image" Target="../media/image377.png"/><Relationship Id="rId423" Type="http://schemas.openxmlformats.org/officeDocument/2006/relationships/customXml" Target="../ink/ink472.xml"/><Relationship Id="rId258" Type="http://schemas.openxmlformats.org/officeDocument/2006/relationships/image" Target="../media/image398.png"/><Relationship Id="rId465" Type="http://schemas.openxmlformats.org/officeDocument/2006/relationships/customXml" Target="../ink/ink493.xml"/><Relationship Id="rId22" Type="http://schemas.openxmlformats.org/officeDocument/2006/relationships/image" Target="../media/image280.png"/><Relationship Id="rId64" Type="http://schemas.openxmlformats.org/officeDocument/2006/relationships/image" Target="../media/image301.png"/><Relationship Id="rId118" Type="http://schemas.openxmlformats.org/officeDocument/2006/relationships/image" Target="../media/image328.png"/><Relationship Id="rId325" Type="http://schemas.openxmlformats.org/officeDocument/2006/relationships/customXml" Target="../ink/ink423.xml"/><Relationship Id="rId367" Type="http://schemas.openxmlformats.org/officeDocument/2006/relationships/customXml" Target="../ink/ink444.xml"/><Relationship Id="rId171" Type="http://schemas.openxmlformats.org/officeDocument/2006/relationships/customXml" Target="../ink/ink346.xml"/><Relationship Id="rId227" Type="http://schemas.openxmlformats.org/officeDocument/2006/relationships/customXml" Target="../ink/ink374.xml"/><Relationship Id="rId269" Type="http://schemas.openxmlformats.org/officeDocument/2006/relationships/customXml" Target="../ink/ink395.xml"/><Relationship Id="rId434" Type="http://schemas.openxmlformats.org/officeDocument/2006/relationships/image" Target="../media/image486.png"/><Relationship Id="rId476" Type="http://schemas.openxmlformats.org/officeDocument/2006/relationships/image" Target="../media/image507.png"/><Relationship Id="rId33" Type="http://schemas.openxmlformats.org/officeDocument/2006/relationships/customXml" Target="../ink/ink277.xml"/><Relationship Id="rId129" Type="http://schemas.openxmlformats.org/officeDocument/2006/relationships/customXml" Target="../ink/ink325.xml"/><Relationship Id="rId280" Type="http://schemas.openxmlformats.org/officeDocument/2006/relationships/image" Target="../media/image409.png"/><Relationship Id="rId336" Type="http://schemas.openxmlformats.org/officeDocument/2006/relationships/image" Target="../media/image437.png"/><Relationship Id="rId501" Type="http://schemas.openxmlformats.org/officeDocument/2006/relationships/customXml" Target="../ink/ink511.xml"/><Relationship Id="rId75" Type="http://schemas.openxmlformats.org/officeDocument/2006/relationships/customXml" Target="../ink/ink298.xml"/><Relationship Id="rId140" Type="http://schemas.openxmlformats.org/officeDocument/2006/relationships/image" Target="../media/image339.png"/><Relationship Id="rId182" Type="http://schemas.openxmlformats.org/officeDocument/2006/relationships/image" Target="../media/image360.png"/><Relationship Id="rId378" Type="http://schemas.openxmlformats.org/officeDocument/2006/relationships/image" Target="../media/image458.png"/><Relationship Id="rId403" Type="http://schemas.openxmlformats.org/officeDocument/2006/relationships/customXml" Target="../ink/ink462.xml"/><Relationship Id="rId6" Type="http://schemas.openxmlformats.org/officeDocument/2006/relationships/image" Target="../media/image272.png"/><Relationship Id="rId238" Type="http://schemas.openxmlformats.org/officeDocument/2006/relationships/image" Target="../media/image388.png"/><Relationship Id="rId445" Type="http://schemas.openxmlformats.org/officeDocument/2006/relationships/customXml" Target="../ink/ink483.xml"/><Relationship Id="rId487" Type="http://schemas.openxmlformats.org/officeDocument/2006/relationships/customXml" Target="../ink/ink504.xml"/><Relationship Id="rId291" Type="http://schemas.openxmlformats.org/officeDocument/2006/relationships/customXml" Target="../ink/ink406.xml"/><Relationship Id="rId305" Type="http://schemas.openxmlformats.org/officeDocument/2006/relationships/customXml" Target="../ink/ink413.xml"/><Relationship Id="rId347" Type="http://schemas.openxmlformats.org/officeDocument/2006/relationships/customXml" Target="../ink/ink434.xml"/><Relationship Id="rId44" Type="http://schemas.openxmlformats.org/officeDocument/2006/relationships/image" Target="../media/image291.png"/><Relationship Id="rId86" Type="http://schemas.openxmlformats.org/officeDocument/2006/relationships/image" Target="../media/image312.png"/><Relationship Id="rId151" Type="http://schemas.openxmlformats.org/officeDocument/2006/relationships/customXml" Target="../ink/ink336.xml"/><Relationship Id="rId389" Type="http://schemas.openxmlformats.org/officeDocument/2006/relationships/customXml" Target="../ink/ink455.xml"/><Relationship Id="rId193" Type="http://schemas.openxmlformats.org/officeDocument/2006/relationships/customXml" Target="../ink/ink357.xml"/><Relationship Id="rId207" Type="http://schemas.openxmlformats.org/officeDocument/2006/relationships/customXml" Target="../ink/ink364.xml"/><Relationship Id="rId249" Type="http://schemas.openxmlformats.org/officeDocument/2006/relationships/customXml" Target="../ink/ink385.xml"/><Relationship Id="rId414" Type="http://schemas.openxmlformats.org/officeDocument/2006/relationships/image" Target="../media/image476.png"/><Relationship Id="rId456" Type="http://schemas.openxmlformats.org/officeDocument/2006/relationships/image" Target="../media/image497.png"/><Relationship Id="rId498" Type="http://schemas.openxmlformats.org/officeDocument/2006/relationships/image" Target="../media/image518.png"/><Relationship Id="rId13" Type="http://schemas.openxmlformats.org/officeDocument/2006/relationships/customXml" Target="../ink/ink267.xml"/><Relationship Id="rId109" Type="http://schemas.openxmlformats.org/officeDocument/2006/relationships/customXml" Target="../ink/ink315.xml"/><Relationship Id="rId260" Type="http://schemas.openxmlformats.org/officeDocument/2006/relationships/image" Target="../media/image399.png"/><Relationship Id="rId316" Type="http://schemas.openxmlformats.org/officeDocument/2006/relationships/image" Target="../media/image427.png"/><Relationship Id="rId55" Type="http://schemas.openxmlformats.org/officeDocument/2006/relationships/customXml" Target="../ink/ink288.xml"/><Relationship Id="rId97" Type="http://schemas.openxmlformats.org/officeDocument/2006/relationships/customXml" Target="../ink/ink309.xml"/><Relationship Id="rId120" Type="http://schemas.openxmlformats.org/officeDocument/2006/relationships/image" Target="../media/image329.png"/><Relationship Id="rId358" Type="http://schemas.openxmlformats.org/officeDocument/2006/relationships/image" Target="../media/image448.png"/><Relationship Id="rId162" Type="http://schemas.openxmlformats.org/officeDocument/2006/relationships/image" Target="../media/image350.png"/><Relationship Id="rId218" Type="http://schemas.openxmlformats.org/officeDocument/2006/relationships/image" Target="../media/image378.png"/><Relationship Id="rId425" Type="http://schemas.openxmlformats.org/officeDocument/2006/relationships/customXml" Target="../ink/ink473.xml"/><Relationship Id="rId467" Type="http://schemas.openxmlformats.org/officeDocument/2006/relationships/customXml" Target="../ink/ink494.xml"/><Relationship Id="rId271" Type="http://schemas.openxmlformats.org/officeDocument/2006/relationships/customXml" Target="../ink/ink396.xml"/><Relationship Id="rId24" Type="http://schemas.openxmlformats.org/officeDocument/2006/relationships/image" Target="../media/image281.png"/><Relationship Id="rId66" Type="http://schemas.openxmlformats.org/officeDocument/2006/relationships/image" Target="../media/image302.png"/><Relationship Id="rId131" Type="http://schemas.openxmlformats.org/officeDocument/2006/relationships/customXml" Target="../ink/ink326.xml"/><Relationship Id="rId327" Type="http://schemas.openxmlformats.org/officeDocument/2006/relationships/customXml" Target="../ink/ink424.xml"/><Relationship Id="rId369" Type="http://schemas.openxmlformats.org/officeDocument/2006/relationships/customXml" Target="../ink/ink445.xml"/><Relationship Id="rId173" Type="http://schemas.openxmlformats.org/officeDocument/2006/relationships/customXml" Target="../ink/ink347.xml"/><Relationship Id="rId229" Type="http://schemas.openxmlformats.org/officeDocument/2006/relationships/customXml" Target="../ink/ink375.xml"/><Relationship Id="rId380" Type="http://schemas.openxmlformats.org/officeDocument/2006/relationships/image" Target="../media/image459.png"/><Relationship Id="rId436" Type="http://schemas.openxmlformats.org/officeDocument/2006/relationships/image" Target="../media/image487.png"/><Relationship Id="rId240" Type="http://schemas.openxmlformats.org/officeDocument/2006/relationships/image" Target="../media/image389.png"/><Relationship Id="rId478" Type="http://schemas.openxmlformats.org/officeDocument/2006/relationships/image" Target="../media/image508.png"/><Relationship Id="rId35" Type="http://schemas.openxmlformats.org/officeDocument/2006/relationships/customXml" Target="../ink/ink278.xml"/><Relationship Id="rId77" Type="http://schemas.openxmlformats.org/officeDocument/2006/relationships/customXml" Target="../ink/ink299.xml"/><Relationship Id="rId100" Type="http://schemas.openxmlformats.org/officeDocument/2006/relationships/image" Target="../media/image319.png"/><Relationship Id="rId282" Type="http://schemas.openxmlformats.org/officeDocument/2006/relationships/image" Target="../media/image410.png"/><Relationship Id="rId338" Type="http://schemas.openxmlformats.org/officeDocument/2006/relationships/image" Target="../media/image438.png"/><Relationship Id="rId503" Type="http://schemas.openxmlformats.org/officeDocument/2006/relationships/customXml" Target="../ink/ink512.xml"/><Relationship Id="rId8" Type="http://schemas.openxmlformats.org/officeDocument/2006/relationships/image" Target="../media/image273.png"/><Relationship Id="rId142" Type="http://schemas.openxmlformats.org/officeDocument/2006/relationships/image" Target="../media/image340.png"/><Relationship Id="rId184" Type="http://schemas.openxmlformats.org/officeDocument/2006/relationships/image" Target="../media/image361.png"/><Relationship Id="rId391" Type="http://schemas.openxmlformats.org/officeDocument/2006/relationships/customXml" Target="../ink/ink456.xml"/><Relationship Id="rId405" Type="http://schemas.openxmlformats.org/officeDocument/2006/relationships/customXml" Target="../ink/ink463.xml"/><Relationship Id="rId447" Type="http://schemas.openxmlformats.org/officeDocument/2006/relationships/customXml" Target="../ink/ink484.xml"/><Relationship Id="rId251" Type="http://schemas.openxmlformats.org/officeDocument/2006/relationships/customXml" Target="../ink/ink386.xml"/><Relationship Id="rId489" Type="http://schemas.openxmlformats.org/officeDocument/2006/relationships/customXml" Target="../ink/ink505.xml"/><Relationship Id="rId46" Type="http://schemas.openxmlformats.org/officeDocument/2006/relationships/image" Target="../media/image292.png"/><Relationship Id="rId293" Type="http://schemas.openxmlformats.org/officeDocument/2006/relationships/customXml" Target="../ink/ink407.xml"/><Relationship Id="rId307" Type="http://schemas.openxmlformats.org/officeDocument/2006/relationships/customXml" Target="../ink/ink414.xml"/><Relationship Id="rId349" Type="http://schemas.openxmlformats.org/officeDocument/2006/relationships/customXml" Target="../ink/ink435.xml"/><Relationship Id="rId88" Type="http://schemas.openxmlformats.org/officeDocument/2006/relationships/image" Target="../media/image313.png"/><Relationship Id="rId111" Type="http://schemas.openxmlformats.org/officeDocument/2006/relationships/customXml" Target="../ink/ink316.xml"/><Relationship Id="rId153" Type="http://schemas.openxmlformats.org/officeDocument/2006/relationships/customXml" Target="../ink/ink337.xml"/><Relationship Id="rId195" Type="http://schemas.openxmlformats.org/officeDocument/2006/relationships/customXml" Target="../ink/ink358.xml"/><Relationship Id="rId209" Type="http://schemas.openxmlformats.org/officeDocument/2006/relationships/customXml" Target="../ink/ink365.xml"/><Relationship Id="rId360" Type="http://schemas.openxmlformats.org/officeDocument/2006/relationships/image" Target="../media/image449.png"/><Relationship Id="rId416" Type="http://schemas.openxmlformats.org/officeDocument/2006/relationships/image" Target="../media/image477.png"/><Relationship Id="rId220" Type="http://schemas.openxmlformats.org/officeDocument/2006/relationships/image" Target="../media/image379.png"/><Relationship Id="rId458" Type="http://schemas.openxmlformats.org/officeDocument/2006/relationships/image" Target="../media/image498.png"/><Relationship Id="rId15" Type="http://schemas.openxmlformats.org/officeDocument/2006/relationships/customXml" Target="../ink/ink268.xml"/><Relationship Id="rId57" Type="http://schemas.openxmlformats.org/officeDocument/2006/relationships/customXml" Target="../ink/ink289.xml"/><Relationship Id="rId262" Type="http://schemas.openxmlformats.org/officeDocument/2006/relationships/image" Target="../media/image400.png"/><Relationship Id="rId318" Type="http://schemas.openxmlformats.org/officeDocument/2006/relationships/image" Target="../media/image428.png"/><Relationship Id="rId99" Type="http://schemas.openxmlformats.org/officeDocument/2006/relationships/customXml" Target="../ink/ink310.xml"/><Relationship Id="rId122" Type="http://schemas.openxmlformats.org/officeDocument/2006/relationships/image" Target="../media/image330.png"/><Relationship Id="rId164" Type="http://schemas.openxmlformats.org/officeDocument/2006/relationships/image" Target="../media/image351.png"/><Relationship Id="rId371" Type="http://schemas.openxmlformats.org/officeDocument/2006/relationships/customXml" Target="../ink/ink446.xml"/><Relationship Id="rId427" Type="http://schemas.openxmlformats.org/officeDocument/2006/relationships/customXml" Target="../ink/ink474.xml"/><Relationship Id="rId469" Type="http://schemas.openxmlformats.org/officeDocument/2006/relationships/customXml" Target="../ink/ink495.xml"/><Relationship Id="rId26" Type="http://schemas.openxmlformats.org/officeDocument/2006/relationships/image" Target="../media/image282.png"/><Relationship Id="rId231" Type="http://schemas.openxmlformats.org/officeDocument/2006/relationships/customXml" Target="../ink/ink376.xml"/><Relationship Id="rId273" Type="http://schemas.openxmlformats.org/officeDocument/2006/relationships/customXml" Target="../ink/ink397.xml"/><Relationship Id="rId329" Type="http://schemas.openxmlformats.org/officeDocument/2006/relationships/customXml" Target="../ink/ink425.xml"/><Relationship Id="rId480" Type="http://schemas.openxmlformats.org/officeDocument/2006/relationships/image" Target="../media/image509.png"/><Relationship Id="rId68" Type="http://schemas.openxmlformats.org/officeDocument/2006/relationships/image" Target="../media/image303.png"/><Relationship Id="rId133" Type="http://schemas.openxmlformats.org/officeDocument/2006/relationships/customXml" Target="../ink/ink327.xml"/><Relationship Id="rId175" Type="http://schemas.openxmlformats.org/officeDocument/2006/relationships/customXml" Target="../ink/ink348.xml"/><Relationship Id="rId340" Type="http://schemas.openxmlformats.org/officeDocument/2006/relationships/image" Target="../media/image439.png"/><Relationship Id="rId200" Type="http://schemas.openxmlformats.org/officeDocument/2006/relationships/image" Target="../media/image369.png"/><Relationship Id="rId382" Type="http://schemas.openxmlformats.org/officeDocument/2006/relationships/image" Target="../media/image460.png"/><Relationship Id="rId438" Type="http://schemas.openxmlformats.org/officeDocument/2006/relationships/image" Target="../media/image488.png"/><Relationship Id="rId242" Type="http://schemas.openxmlformats.org/officeDocument/2006/relationships/image" Target="../media/image390.png"/><Relationship Id="rId284" Type="http://schemas.openxmlformats.org/officeDocument/2006/relationships/image" Target="../media/image411.png"/><Relationship Id="rId491" Type="http://schemas.openxmlformats.org/officeDocument/2006/relationships/customXml" Target="../ink/ink506.xml"/><Relationship Id="rId505" Type="http://schemas.openxmlformats.org/officeDocument/2006/relationships/customXml" Target="../ink/ink513.xml"/><Relationship Id="rId37" Type="http://schemas.openxmlformats.org/officeDocument/2006/relationships/customXml" Target="../ink/ink279.xml"/><Relationship Id="rId79" Type="http://schemas.openxmlformats.org/officeDocument/2006/relationships/customXml" Target="../ink/ink300.xml"/><Relationship Id="rId102" Type="http://schemas.openxmlformats.org/officeDocument/2006/relationships/image" Target="../media/image320.png"/><Relationship Id="rId144" Type="http://schemas.openxmlformats.org/officeDocument/2006/relationships/image" Target="../media/image341.png"/><Relationship Id="rId90" Type="http://schemas.openxmlformats.org/officeDocument/2006/relationships/image" Target="../media/image314.png"/><Relationship Id="rId186" Type="http://schemas.openxmlformats.org/officeDocument/2006/relationships/image" Target="../media/image362.png"/><Relationship Id="rId351" Type="http://schemas.openxmlformats.org/officeDocument/2006/relationships/customXml" Target="../ink/ink436.xml"/><Relationship Id="rId393" Type="http://schemas.openxmlformats.org/officeDocument/2006/relationships/customXml" Target="../ink/ink457.xml"/><Relationship Id="rId407" Type="http://schemas.openxmlformats.org/officeDocument/2006/relationships/customXml" Target="../ink/ink464.xml"/><Relationship Id="rId449" Type="http://schemas.openxmlformats.org/officeDocument/2006/relationships/customXml" Target="../ink/ink485.xml"/><Relationship Id="rId211" Type="http://schemas.openxmlformats.org/officeDocument/2006/relationships/customXml" Target="../ink/ink366.xml"/><Relationship Id="rId253" Type="http://schemas.openxmlformats.org/officeDocument/2006/relationships/customXml" Target="../ink/ink387.xml"/><Relationship Id="rId295" Type="http://schemas.openxmlformats.org/officeDocument/2006/relationships/customXml" Target="../ink/ink408.xml"/><Relationship Id="rId309" Type="http://schemas.openxmlformats.org/officeDocument/2006/relationships/customXml" Target="../ink/ink415.xml"/><Relationship Id="rId460" Type="http://schemas.openxmlformats.org/officeDocument/2006/relationships/image" Target="../media/image499.png"/><Relationship Id="rId48" Type="http://schemas.openxmlformats.org/officeDocument/2006/relationships/image" Target="../media/image293.png"/><Relationship Id="rId113" Type="http://schemas.openxmlformats.org/officeDocument/2006/relationships/customXml" Target="../ink/ink317.xml"/><Relationship Id="rId320" Type="http://schemas.openxmlformats.org/officeDocument/2006/relationships/image" Target="../media/image429.png"/><Relationship Id="rId155" Type="http://schemas.openxmlformats.org/officeDocument/2006/relationships/customXml" Target="../ink/ink338.xml"/><Relationship Id="rId197" Type="http://schemas.openxmlformats.org/officeDocument/2006/relationships/customXml" Target="../ink/ink359.xml"/><Relationship Id="rId362" Type="http://schemas.openxmlformats.org/officeDocument/2006/relationships/image" Target="../media/image450.png"/><Relationship Id="rId418" Type="http://schemas.openxmlformats.org/officeDocument/2006/relationships/image" Target="../media/image478.png"/><Relationship Id="rId222" Type="http://schemas.openxmlformats.org/officeDocument/2006/relationships/image" Target="../media/image380.png"/><Relationship Id="rId264" Type="http://schemas.openxmlformats.org/officeDocument/2006/relationships/image" Target="../media/image401.png"/><Relationship Id="rId471" Type="http://schemas.openxmlformats.org/officeDocument/2006/relationships/customXml" Target="../ink/ink496.xml"/><Relationship Id="rId17" Type="http://schemas.openxmlformats.org/officeDocument/2006/relationships/customXml" Target="../ink/ink269.xml"/><Relationship Id="rId59" Type="http://schemas.openxmlformats.org/officeDocument/2006/relationships/customXml" Target="../ink/ink290.xml"/><Relationship Id="rId124" Type="http://schemas.openxmlformats.org/officeDocument/2006/relationships/image" Target="../media/image331.png"/><Relationship Id="rId70" Type="http://schemas.openxmlformats.org/officeDocument/2006/relationships/image" Target="../media/image304.png"/><Relationship Id="rId166" Type="http://schemas.openxmlformats.org/officeDocument/2006/relationships/image" Target="../media/image352.png"/><Relationship Id="rId331" Type="http://schemas.openxmlformats.org/officeDocument/2006/relationships/customXml" Target="../ink/ink426.xml"/><Relationship Id="rId373" Type="http://schemas.openxmlformats.org/officeDocument/2006/relationships/customXml" Target="../ink/ink447.xml"/><Relationship Id="rId429" Type="http://schemas.openxmlformats.org/officeDocument/2006/relationships/customXml" Target="../ink/ink475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377.xml"/><Relationship Id="rId440" Type="http://schemas.openxmlformats.org/officeDocument/2006/relationships/image" Target="../media/image489.png"/><Relationship Id="rId28" Type="http://schemas.openxmlformats.org/officeDocument/2006/relationships/image" Target="../media/image283.png"/><Relationship Id="rId275" Type="http://schemas.openxmlformats.org/officeDocument/2006/relationships/customXml" Target="../ink/ink398.xml"/><Relationship Id="rId300" Type="http://schemas.openxmlformats.org/officeDocument/2006/relationships/image" Target="../media/image419.png"/><Relationship Id="rId482" Type="http://schemas.openxmlformats.org/officeDocument/2006/relationships/image" Target="../media/image510.png"/><Relationship Id="rId81" Type="http://schemas.openxmlformats.org/officeDocument/2006/relationships/customXml" Target="../ink/ink301.xml"/><Relationship Id="rId135" Type="http://schemas.openxmlformats.org/officeDocument/2006/relationships/customXml" Target="../ink/ink328.xml"/><Relationship Id="rId177" Type="http://schemas.openxmlformats.org/officeDocument/2006/relationships/customXml" Target="../ink/ink349.xml"/><Relationship Id="rId342" Type="http://schemas.openxmlformats.org/officeDocument/2006/relationships/image" Target="../media/image440.png"/><Relationship Id="rId384" Type="http://schemas.openxmlformats.org/officeDocument/2006/relationships/image" Target="../media/image461.png"/><Relationship Id="rId202" Type="http://schemas.openxmlformats.org/officeDocument/2006/relationships/image" Target="../media/image370.png"/><Relationship Id="rId244" Type="http://schemas.openxmlformats.org/officeDocument/2006/relationships/image" Target="../media/image391.png"/><Relationship Id="rId39" Type="http://schemas.openxmlformats.org/officeDocument/2006/relationships/customXml" Target="../ink/ink280.xml"/><Relationship Id="rId286" Type="http://schemas.openxmlformats.org/officeDocument/2006/relationships/image" Target="../media/image412.png"/><Relationship Id="rId451" Type="http://schemas.openxmlformats.org/officeDocument/2006/relationships/customXml" Target="../ink/ink486.xml"/><Relationship Id="rId493" Type="http://schemas.openxmlformats.org/officeDocument/2006/relationships/customXml" Target="../ink/ink507.xml"/><Relationship Id="rId507" Type="http://schemas.openxmlformats.org/officeDocument/2006/relationships/customXml" Target="../ink/ink514.xml"/><Relationship Id="rId50" Type="http://schemas.openxmlformats.org/officeDocument/2006/relationships/image" Target="../media/image294.png"/><Relationship Id="rId104" Type="http://schemas.openxmlformats.org/officeDocument/2006/relationships/image" Target="../media/image321.png"/><Relationship Id="rId146" Type="http://schemas.openxmlformats.org/officeDocument/2006/relationships/image" Target="../media/image342.png"/><Relationship Id="rId188" Type="http://schemas.openxmlformats.org/officeDocument/2006/relationships/image" Target="../media/image363.png"/><Relationship Id="rId311" Type="http://schemas.openxmlformats.org/officeDocument/2006/relationships/customXml" Target="../ink/ink416.xml"/><Relationship Id="rId353" Type="http://schemas.openxmlformats.org/officeDocument/2006/relationships/customXml" Target="../ink/ink437.xml"/><Relationship Id="rId395" Type="http://schemas.openxmlformats.org/officeDocument/2006/relationships/customXml" Target="../ink/ink458.xml"/><Relationship Id="rId409" Type="http://schemas.openxmlformats.org/officeDocument/2006/relationships/customXml" Target="../ink/ink465.xml"/><Relationship Id="rId92" Type="http://schemas.openxmlformats.org/officeDocument/2006/relationships/image" Target="../media/image315.png"/><Relationship Id="rId213" Type="http://schemas.openxmlformats.org/officeDocument/2006/relationships/customXml" Target="../ink/ink367.xml"/><Relationship Id="rId420" Type="http://schemas.openxmlformats.org/officeDocument/2006/relationships/image" Target="../media/image479.png"/><Relationship Id="rId255" Type="http://schemas.openxmlformats.org/officeDocument/2006/relationships/customXml" Target="../ink/ink388.xml"/><Relationship Id="rId297" Type="http://schemas.openxmlformats.org/officeDocument/2006/relationships/customXml" Target="../ink/ink409.xml"/><Relationship Id="rId462" Type="http://schemas.openxmlformats.org/officeDocument/2006/relationships/image" Target="../media/image500.png"/><Relationship Id="rId115" Type="http://schemas.openxmlformats.org/officeDocument/2006/relationships/customXml" Target="../ink/ink318.xml"/><Relationship Id="rId157" Type="http://schemas.openxmlformats.org/officeDocument/2006/relationships/customXml" Target="../ink/ink339.xml"/><Relationship Id="rId322" Type="http://schemas.openxmlformats.org/officeDocument/2006/relationships/image" Target="../media/image430.png"/><Relationship Id="rId364" Type="http://schemas.openxmlformats.org/officeDocument/2006/relationships/image" Target="../media/image451.png"/><Relationship Id="rId61" Type="http://schemas.openxmlformats.org/officeDocument/2006/relationships/customXml" Target="../ink/ink291.xml"/><Relationship Id="rId199" Type="http://schemas.openxmlformats.org/officeDocument/2006/relationships/customXml" Target="../ink/ink360.xml"/><Relationship Id="rId19" Type="http://schemas.openxmlformats.org/officeDocument/2006/relationships/customXml" Target="../ink/ink270.xml"/><Relationship Id="rId224" Type="http://schemas.openxmlformats.org/officeDocument/2006/relationships/image" Target="../media/image381.png"/><Relationship Id="rId266" Type="http://schemas.openxmlformats.org/officeDocument/2006/relationships/image" Target="../media/image402.png"/><Relationship Id="rId431" Type="http://schemas.openxmlformats.org/officeDocument/2006/relationships/customXml" Target="../ink/ink476.xml"/><Relationship Id="rId473" Type="http://schemas.openxmlformats.org/officeDocument/2006/relationships/customXml" Target="../ink/ink497.xml"/><Relationship Id="rId30" Type="http://schemas.openxmlformats.org/officeDocument/2006/relationships/image" Target="../media/image284.png"/><Relationship Id="rId126" Type="http://schemas.openxmlformats.org/officeDocument/2006/relationships/image" Target="../media/image332.png"/><Relationship Id="rId168" Type="http://schemas.openxmlformats.org/officeDocument/2006/relationships/image" Target="../media/image353.png"/><Relationship Id="rId333" Type="http://schemas.openxmlformats.org/officeDocument/2006/relationships/customXml" Target="../ink/ink427.xml"/><Relationship Id="rId72" Type="http://schemas.openxmlformats.org/officeDocument/2006/relationships/image" Target="../media/image305.png"/><Relationship Id="rId375" Type="http://schemas.openxmlformats.org/officeDocument/2006/relationships/customXml" Target="../ink/ink448.xml"/><Relationship Id="rId3" Type="http://schemas.openxmlformats.org/officeDocument/2006/relationships/customXml" Target="../ink/ink262.xml"/><Relationship Id="rId235" Type="http://schemas.openxmlformats.org/officeDocument/2006/relationships/customXml" Target="../ink/ink378.xml"/><Relationship Id="rId277" Type="http://schemas.openxmlformats.org/officeDocument/2006/relationships/customXml" Target="../ink/ink399.xml"/><Relationship Id="rId400" Type="http://schemas.openxmlformats.org/officeDocument/2006/relationships/image" Target="../media/image469.png"/><Relationship Id="rId442" Type="http://schemas.openxmlformats.org/officeDocument/2006/relationships/image" Target="../media/image490.png"/><Relationship Id="rId484" Type="http://schemas.openxmlformats.org/officeDocument/2006/relationships/image" Target="../media/image511.png"/><Relationship Id="rId137" Type="http://schemas.openxmlformats.org/officeDocument/2006/relationships/customXml" Target="../ink/ink329.xml"/><Relationship Id="rId302" Type="http://schemas.openxmlformats.org/officeDocument/2006/relationships/image" Target="../media/image420.png"/><Relationship Id="rId344" Type="http://schemas.openxmlformats.org/officeDocument/2006/relationships/image" Target="../media/image441.png"/><Relationship Id="rId41" Type="http://schemas.openxmlformats.org/officeDocument/2006/relationships/customXml" Target="../ink/ink281.xml"/><Relationship Id="rId83" Type="http://schemas.openxmlformats.org/officeDocument/2006/relationships/customXml" Target="../ink/ink302.xml"/><Relationship Id="rId179" Type="http://schemas.openxmlformats.org/officeDocument/2006/relationships/customXml" Target="../ink/ink350.xml"/><Relationship Id="rId386" Type="http://schemas.openxmlformats.org/officeDocument/2006/relationships/image" Target="../media/image462.png"/><Relationship Id="rId190" Type="http://schemas.openxmlformats.org/officeDocument/2006/relationships/image" Target="../media/image364.png"/><Relationship Id="rId204" Type="http://schemas.openxmlformats.org/officeDocument/2006/relationships/image" Target="../media/image371.png"/><Relationship Id="rId246" Type="http://schemas.openxmlformats.org/officeDocument/2006/relationships/image" Target="../media/image392.png"/><Relationship Id="rId288" Type="http://schemas.openxmlformats.org/officeDocument/2006/relationships/image" Target="../media/image413.png"/><Relationship Id="rId411" Type="http://schemas.openxmlformats.org/officeDocument/2006/relationships/customXml" Target="../ink/ink466.xml"/><Relationship Id="rId453" Type="http://schemas.openxmlformats.org/officeDocument/2006/relationships/customXml" Target="../ink/ink487.xml"/><Relationship Id="rId509" Type="http://schemas.openxmlformats.org/officeDocument/2006/relationships/customXml" Target="../ink/ink515.xml"/><Relationship Id="rId106" Type="http://schemas.openxmlformats.org/officeDocument/2006/relationships/image" Target="../media/image322.png"/><Relationship Id="rId313" Type="http://schemas.openxmlformats.org/officeDocument/2006/relationships/customXml" Target="../ink/ink417.xml"/><Relationship Id="rId495" Type="http://schemas.openxmlformats.org/officeDocument/2006/relationships/customXml" Target="../ink/ink508.xml"/><Relationship Id="rId10" Type="http://schemas.openxmlformats.org/officeDocument/2006/relationships/image" Target="../media/image274.png"/><Relationship Id="rId52" Type="http://schemas.openxmlformats.org/officeDocument/2006/relationships/image" Target="../media/image295.png"/><Relationship Id="rId94" Type="http://schemas.openxmlformats.org/officeDocument/2006/relationships/image" Target="../media/image316.png"/><Relationship Id="rId148" Type="http://schemas.openxmlformats.org/officeDocument/2006/relationships/image" Target="../media/image343.png"/><Relationship Id="rId355" Type="http://schemas.openxmlformats.org/officeDocument/2006/relationships/customXml" Target="../ink/ink438.xml"/><Relationship Id="rId397" Type="http://schemas.openxmlformats.org/officeDocument/2006/relationships/customXml" Target="../ink/ink459.xml"/><Relationship Id="rId215" Type="http://schemas.openxmlformats.org/officeDocument/2006/relationships/customXml" Target="../ink/ink368.xml"/><Relationship Id="rId257" Type="http://schemas.openxmlformats.org/officeDocument/2006/relationships/customXml" Target="../ink/ink389.xml"/><Relationship Id="rId422" Type="http://schemas.openxmlformats.org/officeDocument/2006/relationships/image" Target="../media/image480.png"/><Relationship Id="rId464" Type="http://schemas.openxmlformats.org/officeDocument/2006/relationships/image" Target="../media/image50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las.kw.ac.k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3.png"/><Relationship Id="rId170" Type="http://schemas.openxmlformats.org/officeDocument/2006/relationships/image" Target="../media/image86.png"/><Relationship Id="rId268" Type="http://schemas.openxmlformats.org/officeDocument/2006/relationships/image" Target="../media/image135.png"/><Relationship Id="rId475" Type="http://schemas.openxmlformats.org/officeDocument/2006/relationships/customXml" Target="../ink/ink237.xml"/><Relationship Id="rId32" Type="http://schemas.openxmlformats.org/officeDocument/2006/relationships/image" Target="../media/image17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00" Type="http://schemas.openxmlformats.org/officeDocument/2006/relationships/image" Target="../media/image251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2.png"/><Relationship Id="rId279" Type="http://schemas.openxmlformats.org/officeDocument/2006/relationships/customXml" Target="../ink/ink139.xml"/><Relationship Id="rId444" Type="http://schemas.openxmlformats.org/officeDocument/2006/relationships/image" Target="../media/image223.png"/><Relationship Id="rId486" Type="http://schemas.openxmlformats.org/officeDocument/2006/relationships/image" Target="../media/image244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346" Type="http://schemas.openxmlformats.org/officeDocument/2006/relationships/image" Target="../media/image174.png"/><Relationship Id="rId388" Type="http://schemas.openxmlformats.org/officeDocument/2006/relationships/image" Target="../media/image195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413" Type="http://schemas.openxmlformats.org/officeDocument/2006/relationships/customXml" Target="../ink/ink206.xml"/><Relationship Id="rId248" Type="http://schemas.openxmlformats.org/officeDocument/2006/relationships/image" Target="../media/image125.png"/><Relationship Id="rId455" Type="http://schemas.openxmlformats.org/officeDocument/2006/relationships/customXml" Target="../ink/ink227.xml"/><Relationship Id="rId497" Type="http://schemas.openxmlformats.org/officeDocument/2006/relationships/customXml" Target="../ink/ink248.xml"/><Relationship Id="rId12" Type="http://schemas.openxmlformats.org/officeDocument/2006/relationships/image" Target="../media/image7.png"/><Relationship Id="rId108" Type="http://schemas.openxmlformats.org/officeDocument/2006/relationships/image" Target="../media/image55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22" Type="http://schemas.openxmlformats.org/officeDocument/2006/relationships/image" Target="../media/image262.png"/><Relationship Id="rId54" Type="http://schemas.openxmlformats.org/officeDocument/2006/relationships/image" Target="../media/image28.png"/><Relationship Id="rId96" Type="http://schemas.openxmlformats.org/officeDocument/2006/relationships/image" Target="../media/image49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3.png"/><Relationship Id="rId466" Type="http://schemas.openxmlformats.org/officeDocument/2006/relationships/image" Target="../media/image234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6.png"/><Relationship Id="rId326" Type="http://schemas.openxmlformats.org/officeDocument/2006/relationships/image" Target="../media/image164.png"/><Relationship Id="rId65" Type="http://schemas.openxmlformats.org/officeDocument/2006/relationships/customXml" Target="../ink/ink32.xml"/><Relationship Id="rId130" Type="http://schemas.openxmlformats.org/officeDocument/2006/relationships/image" Target="../media/image66.png"/><Relationship Id="rId368" Type="http://schemas.openxmlformats.org/officeDocument/2006/relationships/image" Target="../media/image185.png"/><Relationship Id="rId172" Type="http://schemas.openxmlformats.org/officeDocument/2006/relationships/image" Target="../media/image87.png"/><Relationship Id="rId228" Type="http://schemas.openxmlformats.org/officeDocument/2006/relationships/image" Target="../media/image115.png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252.png"/><Relationship Id="rId34" Type="http://schemas.openxmlformats.org/officeDocument/2006/relationships/image" Target="../media/image18.png"/><Relationship Id="rId76" Type="http://schemas.openxmlformats.org/officeDocument/2006/relationships/image" Target="../media/image39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6.png"/><Relationship Id="rId404" Type="http://schemas.openxmlformats.org/officeDocument/2006/relationships/image" Target="../media/image203.png"/><Relationship Id="rId446" Type="http://schemas.openxmlformats.org/officeDocument/2006/relationships/image" Target="../media/image224.png"/><Relationship Id="rId250" Type="http://schemas.openxmlformats.org/officeDocument/2006/relationships/image" Target="../media/image126.png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488" Type="http://schemas.openxmlformats.org/officeDocument/2006/relationships/image" Target="../media/image245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348" Type="http://schemas.openxmlformats.org/officeDocument/2006/relationships/image" Target="../media/image175.png"/><Relationship Id="rId513" Type="http://schemas.openxmlformats.org/officeDocument/2006/relationships/customXml" Target="../ink/ink256.xml"/><Relationship Id="rId152" Type="http://schemas.openxmlformats.org/officeDocument/2006/relationships/image" Target="../media/image77.png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8.png"/><Relationship Id="rId56" Type="http://schemas.openxmlformats.org/officeDocument/2006/relationships/image" Target="../media/image29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3.png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6.png"/><Relationship Id="rId426" Type="http://schemas.openxmlformats.org/officeDocument/2006/relationships/image" Target="../media/image214.png"/><Relationship Id="rId230" Type="http://schemas.openxmlformats.org/officeDocument/2006/relationships/image" Target="../media/image116.png"/><Relationship Id="rId468" Type="http://schemas.openxmlformats.org/officeDocument/2006/relationships/image" Target="../media/image235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7.png"/><Relationship Id="rId328" Type="http://schemas.openxmlformats.org/officeDocument/2006/relationships/image" Target="../media/image165.png"/><Relationship Id="rId132" Type="http://schemas.openxmlformats.org/officeDocument/2006/relationships/image" Target="../media/image67.png"/><Relationship Id="rId174" Type="http://schemas.openxmlformats.org/officeDocument/2006/relationships/image" Target="../media/image88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9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6.png"/><Relationship Id="rId504" Type="http://schemas.openxmlformats.org/officeDocument/2006/relationships/image" Target="../media/image253.png"/><Relationship Id="rId78" Type="http://schemas.openxmlformats.org/officeDocument/2006/relationships/image" Target="../media/image40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6.png"/><Relationship Id="rId406" Type="http://schemas.openxmlformats.org/officeDocument/2006/relationships/image" Target="../media/image204.png"/><Relationship Id="rId9" Type="http://schemas.openxmlformats.org/officeDocument/2006/relationships/customXml" Target="../ink/ink4.xml"/><Relationship Id="rId210" Type="http://schemas.openxmlformats.org/officeDocument/2006/relationships/image" Target="../media/image106.png"/><Relationship Id="rId392" Type="http://schemas.openxmlformats.org/officeDocument/2006/relationships/image" Target="../media/image197.png"/><Relationship Id="rId448" Type="http://schemas.openxmlformats.org/officeDocument/2006/relationships/image" Target="../media/image225.png"/><Relationship Id="rId252" Type="http://schemas.openxmlformats.org/officeDocument/2006/relationships/image" Target="../media/image127.png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54" Type="http://schemas.openxmlformats.org/officeDocument/2006/relationships/image" Target="../media/image78.png"/><Relationship Id="rId361" Type="http://schemas.openxmlformats.org/officeDocument/2006/relationships/customXml" Target="../ink/ink180.xml"/><Relationship Id="rId196" Type="http://schemas.openxmlformats.org/officeDocument/2006/relationships/image" Target="../media/image99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9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6.png"/><Relationship Id="rId58" Type="http://schemas.openxmlformats.org/officeDocument/2006/relationships/image" Target="../media/image30.png"/><Relationship Id="rId123" Type="http://schemas.openxmlformats.org/officeDocument/2006/relationships/customXml" Target="../ink/ink61.xml"/><Relationship Id="rId330" Type="http://schemas.openxmlformats.org/officeDocument/2006/relationships/image" Target="../media/image166.png"/><Relationship Id="rId165" Type="http://schemas.openxmlformats.org/officeDocument/2006/relationships/customXml" Target="../ink/ink82.xml"/><Relationship Id="rId372" Type="http://schemas.openxmlformats.org/officeDocument/2006/relationships/image" Target="../media/image187.png"/><Relationship Id="rId428" Type="http://schemas.openxmlformats.org/officeDocument/2006/relationships/image" Target="../media/image215.png"/><Relationship Id="rId232" Type="http://schemas.openxmlformats.org/officeDocument/2006/relationships/image" Target="../media/image117.png"/><Relationship Id="rId274" Type="http://schemas.openxmlformats.org/officeDocument/2006/relationships/image" Target="../media/image138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76" Type="http://schemas.openxmlformats.org/officeDocument/2006/relationships/image" Target="../media/image89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6.png"/><Relationship Id="rId506" Type="http://schemas.openxmlformats.org/officeDocument/2006/relationships/image" Target="../media/image254.png"/><Relationship Id="rId38" Type="http://schemas.openxmlformats.org/officeDocument/2006/relationships/image" Target="../media/image20.png"/><Relationship Id="rId103" Type="http://schemas.openxmlformats.org/officeDocument/2006/relationships/customXml" Target="../ink/ink51.xml"/><Relationship Id="rId310" Type="http://schemas.openxmlformats.org/officeDocument/2006/relationships/image" Target="../media/image156.png"/><Relationship Id="rId492" Type="http://schemas.openxmlformats.org/officeDocument/2006/relationships/image" Target="../media/image247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7.png"/><Relationship Id="rId394" Type="http://schemas.openxmlformats.org/officeDocument/2006/relationships/image" Target="../media/image198.png"/><Relationship Id="rId408" Type="http://schemas.openxmlformats.org/officeDocument/2006/relationships/image" Target="../media/image205.png"/><Relationship Id="rId212" Type="http://schemas.openxmlformats.org/officeDocument/2006/relationships/image" Target="../media/image107.png"/><Relationship Id="rId254" Type="http://schemas.openxmlformats.org/officeDocument/2006/relationships/image" Target="../media/image128.png"/><Relationship Id="rId49" Type="http://schemas.openxmlformats.org/officeDocument/2006/relationships/customXml" Target="../ink/ink24.xml"/><Relationship Id="rId114" Type="http://schemas.openxmlformats.org/officeDocument/2006/relationships/image" Target="../media/image58.png"/><Relationship Id="rId296" Type="http://schemas.openxmlformats.org/officeDocument/2006/relationships/image" Target="../media/image149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60" Type="http://schemas.openxmlformats.org/officeDocument/2006/relationships/image" Target="../media/image31.png"/><Relationship Id="rId156" Type="http://schemas.openxmlformats.org/officeDocument/2006/relationships/image" Target="../media/image79.png"/><Relationship Id="rId198" Type="http://schemas.openxmlformats.org/officeDocument/2006/relationships/image" Target="../media/image100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223" Type="http://schemas.openxmlformats.org/officeDocument/2006/relationships/customXml" Target="../ink/ink111.xml"/><Relationship Id="rId430" Type="http://schemas.openxmlformats.org/officeDocument/2006/relationships/image" Target="../media/image216.png"/><Relationship Id="rId18" Type="http://schemas.openxmlformats.org/officeDocument/2006/relationships/image" Target="../media/image10.png"/><Relationship Id="rId265" Type="http://schemas.openxmlformats.org/officeDocument/2006/relationships/customXml" Target="../ink/ink132.xml"/><Relationship Id="rId472" Type="http://schemas.openxmlformats.org/officeDocument/2006/relationships/image" Target="../media/image237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7.png"/><Relationship Id="rId374" Type="http://schemas.openxmlformats.org/officeDocument/2006/relationships/image" Target="../media/image188.png"/><Relationship Id="rId71" Type="http://schemas.openxmlformats.org/officeDocument/2006/relationships/customXml" Target="../ink/ink35.xml"/><Relationship Id="rId234" Type="http://schemas.openxmlformats.org/officeDocument/2006/relationships/image" Target="../media/image118.png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76" Type="http://schemas.openxmlformats.org/officeDocument/2006/relationships/image" Target="../media/image139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40" Type="http://schemas.openxmlformats.org/officeDocument/2006/relationships/image" Target="../media/image21.png"/><Relationship Id="rId136" Type="http://schemas.openxmlformats.org/officeDocument/2006/relationships/image" Target="../media/image69.png"/><Relationship Id="rId178" Type="http://schemas.openxmlformats.org/officeDocument/2006/relationships/image" Target="../media/image90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82" Type="http://schemas.openxmlformats.org/officeDocument/2006/relationships/image" Target="../media/image42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6.png"/><Relationship Id="rId452" Type="http://schemas.openxmlformats.org/officeDocument/2006/relationships/image" Target="../media/image227.png"/><Relationship Id="rId494" Type="http://schemas.openxmlformats.org/officeDocument/2006/relationships/image" Target="../media/image248.png"/><Relationship Id="rId508" Type="http://schemas.openxmlformats.org/officeDocument/2006/relationships/image" Target="../media/image255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7.png"/><Relationship Id="rId354" Type="http://schemas.openxmlformats.org/officeDocument/2006/relationships/image" Target="../media/image178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9.png"/><Relationship Id="rId214" Type="http://schemas.openxmlformats.org/officeDocument/2006/relationships/image" Target="../media/image108.png"/><Relationship Id="rId256" Type="http://schemas.openxmlformats.org/officeDocument/2006/relationships/image" Target="../media/image129.png"/><Relationship Id="rId298" Type="http://schemas.openxmlformats.org/officeDocument/2006/relationships/image" Target="../media/image150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9.png"/><Relationship Id="rId158" Type="http://schemas.openxmlformats.org/officeDocument/2006/relationships/image" Target="../media/image80.png"/><Relationship Id="rId323" Type="http://schemas.openxmlformats.org/officeDocument/2006/relationships/customXml" Target="../ink/ink161.xml"/><Relationship Id="rId20" Type="http://schemas.openxmlformats.org/officeDocument/2006/relationships/image" Target="../media/image11.png"/><Relationship Id="rId62" Type="http://schemas.openxmlformats.org/officeDocument/2006/relationships/image" Target="../media/image32.png"/><Relationship Id="rId365" Type="http://schemas.openxmlformats.org/officeDocument/2006/relationships/customXml" Target="../ink/ink182.xml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7.png"/><Relationship Id="rId474" Type="http://schemas.openxmlformats.org/officeDocument/2006/relationships/image" Target="../media/image238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8.png"/><Relationship Id="rId376" Type="http://schemas.openxmlformats.org/officeDocument/2006/relationships/image" Target="../media/image189.png"/><Relationship Id="rId4" Type="http://schemas.openxmlformats.org/officeDocument/2006/relationships/image" Target="../media/image3.png"/><Relationship Id="rId180" Type="http://schemas.openxmlformats.org/officeDocument/2006/relationships/image" Target="../media/image91.png"/><Relationship Id="rId236" Type="http://schemas.openxmlformats.org/officeDocument/2006/relationships/image" Target="../media/image119.png"/><Relationship Id="rId278" Type="http://schemas.openxmlformats.org/officeDocument/2006/relationships/image" Target="../media/image140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2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7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8.png"/><Relationship Id="rId496" Type="http://schemas.openxmlformats.org/officeDocument/2006/relationships/image" Target="../media/image249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8.png"/><Relationship Id="rId356" Type="http://schemas.openxmlformats.org/officeDocument/2006/relationships/image" Target="../media/image179.png"/><Relationship Id="rId398" Type="http://schemas.openxmlformats.org/officeDocument/2006/relationships/image" Target="../media/image200.png"/><Relationship Id="rId521" Type="http://schemas.openxmlformats.org/officeDocument/2006/relationships/customXml" Target="../ink/ink260.xml"/><Relationship Id="rId95" Type="http://schemas.openxmlformats.org/officeDocument/2006/relationships/customXml" Target="../ink/ink47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423" Type="http://schemas.openxmlformats.org/officeDocument/2006/relationships/customXml" Target="../ink/ink211.xml"/><Relationship Id="rId258" Type="http://schemas.openxmlformats.org/officeDocument/2006/relationships/image" Target="../media/image130.png"/><Relationship Id="rId465" Type="http://schemas.openxmlformats.org/officeDocument/2006/relationships/customXml" Target="../ink/ink232.xml"/><Relationship Id="rId22" Type="http://schemas.openxmlformats.org/officeDocument/2006/relationships/image" Target="../media/image12.png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8.png"/><Relationship Id="rId476" Type="http://schemas.openxmlformats.org/officeDocument/2006/relationships/image" Target="../media/image239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1.png"/><Relationship Id="rId336" Type="http://schemas.openxmlformats.org/officeDocument/2006/relationships/image" Target="../media/image169.png"/><Relationship Id="rId501" Type="http://schemas.openxmlformats.org/officeDocument/2006/relationships/customXml" Target="../ink/ink250.xml"/><Relationship Id="rId75" Type="http://schemas.openxmlformats.org/officeDocument/2006/relationships/customXml" Target="../ink/ink37.xml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378" Type="http://schemas.openxmlformats.org/officeDocument/2006/relationships/image" Target="../media/image190.png"/><Relationship Id="rId403" Type="http://schemas.openxmlformats.org/officeDocument/2006/relationships/customXml" Target="../ink/ink201.xml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7.png"/><Relationship Id="rId44" Type="http://schemas.openxmlformats.org/officeDocument/2006/relationships/image" Target="../media/image23.png"/><Relationship Id="rId86" Type="http://schemas.openxmlformats.org/officeDocument/2006/relationships/image" Target="../media/image44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8.png"/><Relationship Id="rId456" Type="http://schemas.openxmlformats.org/officeDocument/2006/relationships/image" Target="../media/image229.png"/><Relationship Id="rId498" Type="http://schemas.openxmlformats.org/officeDocument/2006/relationships/image" Target="../media/image250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1.png"/><Relationship Id="rId316" Type="http://schemas.openxmlformats.org/officeDocument/2006/relationships/image" Target="../media/image159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1.png"/><Relationship Id="rId358" Type="http://schemas.openxmlformats.org/officeDocument/2006/relationships/image" Target="../media/image180.png"/><Relationship Id="rId162" Type="http://schemas.openxmlformats.org/officeDocument/2006/relationships/image" Target="../media/image82.png"/><Relationship Id="rId218" Type="http://schemas.openxmlformats.org/officeDocument/2006/relationships/image" Target="../media/image110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3.png"/><Relationship Id="rId66" Type="http://schemas.openxmlformats.org/officeDocument/2006/relationships/image" Target="../media/image34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1.png"/><Relationship Id="rId436" Type="http://schemas.openxmlformats.org/officeDocument/2006/relationships/image" Target="../media/image219.png"/><Relationship Id="rId240" Type="http://schemas.openxmlformats.org/officeDocument/2006/relationships/image" Target="../media/image121.png"/><Relationship Id="rId478" Type="http://schemas.openxmlformats.org/officeDocument/2006/relationships/image" Target="../media/image240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338" Type="http://schemas.openxmlformats.org/officeDocument/2006/relationships/image" Target="../media/image170.png"/><Relationship Id="rId503" Type="http://schemas.openxmlformats.org/officeDocument/2006/relationships/customXml" Target="../ink/ink251.xml"/><Relationship Id="rId8" Type="http://schemas.openxmlformats.org/officeDocument/2006/relationships/image" Target="../media/image5.png"/><Relationship Id="rId142" Type="http://schemas.openxmlformats.org/officeDocument/2006/relationships/image" Target="../media/image72.png"/><Relationship Id="rId184" Type="http://schemas.openxmlformats.org/officeDocument/2006/relationships/image" Target="../media/image93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4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8.png"/><Relationship Id="rId88" Type="http://schemas.openxmlformats.org/officeDocument/2006/relationships/image" Target="../media/image45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1.png"/><Relationship Id="rId416" Type="http://schemas.openxmlformats.org/officeDocument/2006/relationships/image" Target="../media/image209.png"/><Relationship Id="rId220" Type="http://schemas.openxmlformats.org/officeDocument/2006/relationships/image" Target="../media/image111.png"/><Relationship Id="rId458" Type="http://schemas.openxmlformats.org/officeDocument/2006/relationships/image" Target="../media/image230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2.png"/><Relationship Id="rId318" Type="http://schemas.openxmlformats.org/officeDocument/2006/relationships/image" Target="../media/image160.png"/><Relationship Id="rId99" Type="http://schemas.openxmlformats.org/officeDocument/2006/relationships/customXml" Target="../ink/ink49.xml"/><Relationship Id="rId122" Type="http://schemas.openxmlformats.org/officeDocument/2006/relationships/image" Target="../media/image62.png"/><Relationship Id="rId164" Type="http://schemas.openxmlformats.org/officeDocument/2006/relationships/image" Target="../media/image83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4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1.png"/><Relationship Id="rId68" Type="http://schemas.openxmlformats.org/officeDocument/2006/relationships/image" Target="../media/image35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1.png"/><Relationship Id="rId200" Type="http://schemas.openxmlformats.org/officeDocument/2006/relationships/image" Target="../media/image101.png"/><Relationship Id="rId382" Type="http://schemas.openxmlformats.org/officeDocument/2006/relationships/image" Target="../media/image192.png"/><Relationship Id="rId438" Type="http://schemas.openxmlformats.org/officeDocument/2006/relationships/image" Target="../media/image220.png"/><Relationship Id="rId242" Type="http://schemas.openxmlformats.org/officeDocument/2006/relationships/image" Target="../media/image122.png"/><Relationship Id="rId284" Type="http://schemas.openxmlformats.org/officeDocument/2006/relationships/image" Target="../media/image143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86" Type="http://schemas.openxmlformats.org/officeDocument/2006/relationships/image" Target="../media/image94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1.png"/><Relationship Id="rId516" Type="http://schemas.openxmlformats.org/officeDocument/2006/relationships/image" Target="../media/image259.png"/><Relationship Id="rId48" Type="http://schemas.openxmlformats.org/officeDocument/2006/relationships/image" Target="../media/image25.png"/><Relationship Id="rId113" Type="http://schemas.openxmlformats.org/officeDocument/2006/relationships/customXml" Target="../ink/ink56.xml"/><Relationship Id="rId320" Type="http://schemas.openxmlformats.org/officeDocument/2006/relationships/image" Target="../media/image161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2.png"/><Relationship Id="rId418" Type="http://schemas.openxmlformats.org/officeDocument/2006/relationships/image" Target="../media/image210.png"/><Relationship Id="rId222" Type="http://schemas.openxmlformats.org/officeDocument/2006/relationships/image" Target="../media/image112.png"/><Relationship Id="rId264" Type="http://schemas.openxmlformats.org/officeDocument/2006/relationships/image" Target="../media/image133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166" Type="http://schemas.openxmlformats.org/officeDocument/2006/relationships/image" Target="../media/image84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6.xml"/><Relationship Id="rId440" Type="http://schemas.openxmlformats.org/officeDocument/2006/relationships/image" Target="../media/image221.png"/><Relationship Id="rId28" Type="http://schemas.openxmlformats.org/officeDocument/2006/relationships/image" Target="../media/image15.png"/><Relationship Id="rId275" Type="http://schemas.openxmlformats.org/officeDocument/2006/relationships/customXml" Target="../ink/ink137.xml"/><Relationship Id="rId300" Type="http://schemas.openxmlformats.org/officeDocument/2006/relationships/image" Target="../media/image151.png"/><Relationship Id="rId482" Type="http://schemas.openxmlformats.org/officeDocument/2006/relationships/image" Target="../media/image242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2.png"/><Relationship Id="rId384" Type="http://schemas.openxmlformats.org/officeDocument/2006/relationships/image" Target="../media/image193.png"/><Relationship Id="rId202" Type="http://schemas.openxmlformats.org/officeDocument/2006/relationships/image" Target="../media/image102.png"/><Relationship Id="rId244" Type="http://schemas.openxmlformats.org/officeDocument/2006/relationships/image" Target="../media/image123.png"/><Relationship Id="rId39" Type="http://schemas.openxmlformats.org/officeDocument/2006/relationships/customXml" Target="../ink/ink19.xml"/><Relationship Id="rId286" Type="http://schemas.openxmlformats.org/officeDocument/2006/relationships/image" Target="../media/image144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46" Type="http://schemas.openxmlformats.org/officeDocument/2006/relationships/image" Target="../media/image74.png"/><Relationship Id="rId188" Type="http://schemas.openxmlformats.org/officeDocument/2006/relationships/image" Target="../media/image95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92" Type="http://schemas.openxmlformats.org/officeDocument/2006/relationships/image" Target="../media/image47.png"/><Relationship Id="rId213" Type="http://schemas.openxmlformats.org/officeDocument/2006/relationships/customXml" Target="../ink/ink106.xml"/><Relationship Id="rId420" Type="http://schemas.openxmlformats.org/officeDocument/2006/relationships/image" Target="../media/image211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2.png"/><Relationship Id="rId518" Type="http://schemas.openxmlformats.org/officeDocument/2006/relationships/image" Target="../media/image260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2.png"/><Relationship Id="rId364" Type="http://schemas.openxmlformats.org/officeDocument/2006/relationships/image" Target="../media/image183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3.png"/><Relationship Id="rId266" Type="http://schemas.openxmlformats.org/officeDocument/2006/relationships/image" Target="../media/image134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30" Type="http://schemas.openxmlformats.org/officeDocument/2006/relationships/image" Target="../media/image16.png"/><Relationship Id="rId126" Type="http://schemas.openxmlformats.org/officeDocument/2006/relationships/image" Target="../media/image64.png"/><Relationship Id="rId168" Type="http://schemas.openxmlformats.org/officeDocument/2006/relationships/image" Target="../media/image85.png"/><Relationship Id="rId333" Type="http://schemas.openxmlformats.org/officeDocument/2006/relationships/customXml" Target="../ink/ink166.xml"/><Relationship Id="rId72" Type="http://schemas.openxmlformats.org/officeDocument/2006/relationships/image" Target="../media/image37.png"/><Relationship Id="rId375" Type="http://schemas.openxmlformats.org/officeDocument/2006/relationships/customXml" Target="../ink/ink187.xml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1.png"/><Relationship Id="rId442" Type="http://schemas.openxmlformats.org/officeDocument/2006/relationships/image" Target="../media/image222.png"/><Relationship Id="rId484" Type="http://schemas.openxmlformats.org/officeDocument/2006/relationships/image" Target="../media/image243.png"/><Relationship Id="rId137" Type="http://schemas.openxmlformats.org/officeDocument/2006/relationships/customXml" Target="../ink/ink68.xml"/><Relationship Id="rId302" Type="http://schemas.openxmlformats.org/officeDocument/2006/relationships/image" Target="../media/image152.png"/><Relationship Id="rId344" Type="http://schemas.openxmlformats.org/officeDocument/2006/relationships/image" Target="../media/image173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4.png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46" Type="http://schemas.openxmlformats.org/officeDocument/2006/relationships/image" Target="../media/image124.png"/><Relationship Id="rId288" Type="http://schemas.openxmlformats.org/officeDocument/2006/relationships/image" Target="../media/image145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4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6.png"/><Relationship Id="rId52" Type="http://schemas.openxmlformats.org/officeDocument/2006/relationships/image" Target="../media/image27.png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1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2.png"/><Relationship Id="rId464" Type="http://schemas.openxmlformats.org/officeDocument/2006/relationships/image" Target="../media/image233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4.png"/><Relationship Id="rId226" Type="http://schemas.openxmlformats.org/officeDocument/2006/relationships/image" Target="../media/image114.png"/><Relationship Id="rId433" Type="http://schemas.openxmlformats.org/officeDocument/2006/relationships/customXml" Target="../ink/ink2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jpeg"/><Relationship Id="rId2" Type="http://schemas.openxmlformats.org/officeDocument/2006/relationships/image" Target="../media/image26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jpeg"/><Relationship Id="rId2" Type="http://schemas.openxmlformats.org/officeDocument/2006/relationships/image" Target="../media/image2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05EEB49-4E7A-2A6D-ACDB-32FC7066B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Algorithms 2025</a:t>
            </a: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6C2A3E0D-9868-9808-3BB3-D24D6605674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76400"/>
            <a:ext cx="5791200" cy="4419600"/>
            <a:chOff x="1143000" y="1828800"/>
            <a:chExt cx="5334000" cy="4438650"/>
          </a:xfrm>
        </p:grpSpPr>
        <p:pic>
          <p:nvPicPr>
            <p:cNvPr id="3076" name="Picture 4" descr="C:\Users\Yong-Hyuk\Desktop\I love homework.jpg">
              <a:extLst>
                <a:ext uri="{FF2B5EF4-FFF2-40B4-BE49-F238E27FC236}">
                  <a16:creationId xmlns:a16="http://schemas.microsoft.com/office/drawing/2014/main" id="{705BE960-0889-22A9-452A-5153D190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889938"/>
              <a:ext cx="1620603" cy="137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 descr="C:\Users\Yong-Hyuk\Desktop\I love homework.jpg">
              <a:extLst>
                <a:ext uri="{FF2B5EF4-FFF2-40B4-BE49-F238E27FC236}">
                  <a16:creationId xmlns:a16="http://schemas.microsoft.com/office/drawing/2014/main" id="{9A417DAD-2C27-BD25-97AF-CF0E2E5F2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99" y="3962400"/>
              <a:ext cx="1676401" cy="1424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C:\Users\Yong-Hyuk\Desktop\I love homework.jpg">
              <a:extLst>
                <a:ext uri="{FF2B5EF4-FFF2-40B4-BE49-F238E27FC236}">
                  <a16:creationId xmlns:a16="http://schemas.microsoft.com/office/drawing/2014/main" id="{8E892584-9C73-A42D-EAA6-6F9B60FF0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999" y="1828800"/>
              <a:ext cx="1752600" cy="1489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2">
            <a:extLst>
              <a:ext uri="{FF2B5EF4-FFF2-40B4-BE49-F238E27FC236}">
                <a16:creationId xmlns:a16="http://schemas.microsoft.com/office/drawing/2014/main" id="{9A3B846F-E7E3-112C-07A3-B4308855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066800"/>
            <a:ext cx="4743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0FF29ECC-5AC1-C7BC-0DB5-9EFBE2FF4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3x3 Puzzle #3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2">
            <a:extLst>
              <a:ext uri="{FF2B5EF4-FFF2-40B4-BE49-F238E27FC236}">
                <a16:creationId xmlns:a16="http://schemas.microsoft.com/office/drawing/2014/main" id="{3B813D95-F4C8-ED25-0B6A-F6F78BD2B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257300"/>
            <a:ext cx="43624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>
            <a:extLst>
              <a:ext uri="{FF2B5EF4-FFF2-40B4-BE49-F238E27FC236}">
                <a16:creationId xmlns:a16="http://schemas.microsoft.com/office/drawing/2014/main" id="{94E38C6B-27F2-419C-2ECD-63862EC3D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3x3 Puzzle #4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2">
            <a:extLst>
              <a:ext uri="{FF2B5EF4-FFF2-40B4-BE49-F238E27FC236}">
                <a16:creationId xmlns:a16="http://schemas.microsoft.com/office/drawing/2014/main" id="{61DEAA04-BD63-6D8F-93E5-CC6786EB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257300"/>
            <a:ext cx="44323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37A6923B-7548-53BB-4578-391EC3E6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3x3 Puzzle #5</a:t>
            </a:r>
          </a:p>
        </p:txBody>
      </p:sp>
      <p:grpSp>
        <p:nvGrpSpPr>
          <p:cNvPr id="15364" name="그룹 25">
            <a:extLst>
              <a:ext uri="{FF2B5EF4-FFF2-40B4-BE49-F238E27FC236}">
                <a16:creationId xmlns:a16="http://schemas.microsoft.com/office/drawing/2014/main" id="{2D9287BE-DD81-DBBA-36DA-700309BC3A2B}"/>
              </a:ext>
            </a:extLst>
          </p:cNvPr>
          <p:cNvGrpSpPr>
            <a:grpSpLocks/>
          </p:cNvGrpSpPr>
          <p:nvPr/>
        </p:nvGrpSpPr>
        <p:grpSpPr bwMode="auto">
          <a:xfrm>
            <a:off x="2130425" y="1638300"/>
            <a:ext cx="334963" cy="361950"/>
            <a:chOff x="2131124" y="1638895"/>
            <a:chExt cx="334800" cy="361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2D8AE13-37D2-74BF-D2D9-1D03A03143AC}"/>
                    </a:ext>
                  </a:extLst>
                </p14:cNvPr>
                <p14:cNvContentPartPr/>
                <p14:nvPr/>
              </p14:nvContentPartPr>
              <p14:xfrm>
                <a:off x="2131124" y="1666975"/>
                <a:ext cx="119520" cy="3337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2D8AE13-37D2-74BF-D2D9-1D03A03143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3124" y="1648956"/>
                  <a:ext cx="155160" cy="369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AF291D6-2910-FFAB-1353-DA1E60CF8564}"/>
                    </a:ext>
                  </a:extLst>
                </p14:cNvPr>
                <p14:cNvContentPartPr/>
                <p14:nvPr/>
              </p14:nvContentPartPr>
              <p14:xfrm>
                <a:off x="2232284" y="1675975"/>
                <a:ext cx="40320" cy="3175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AF291D6-2910-FFAB-1353-DA1E60CF85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14284" y="1657975"/>
                  <a:ext cx="75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7EB4D39-AD68-97EC-89BF-BF8D988E86E8}"/>
                    </a:ext>
                  </a:extLst>
                </p14:cNvPr>
                <p14:cNvContentPartPr/>
                <p14:nvPr/>
              </p14:nvContentPartPr>
              <p14:xfrm>
                <a:off x="2133644" y="1854535"/>
                <a:ext cx="159480" cy="388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7EB4D39-AD68-97EC-89BF-BF8D988E86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15685" y="1836535"/>
                  <a:ext cx="195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F2280FE-D409-9D62-3F4E-CD3A0F799AF3}"/>
                    </a:ext>
                  </a:extLst>
                </p14:cNvPr>
                <p14:cNvContentPartPr/>
                <p14:nvPr/>
              </p14:nvContentPartPr>
              <p14:xfrm>
                <a:off x="2292044" y="1647175"/>
                <a:ext cx="84240" cy="1609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F2280FE-D409-9D62-3F4E-CD3A0F799A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74121" y="1629175"/>
                  <a:ext cx="119728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C0B314B-98F0-8E90-D2D4-E75DD06C2934}"/>
                    </a:ext>
                  </a:extLst>
                </p14:cNvPr>
                <p14:cNvContentPartPr/>
                <p14:nvPr/>
              </p14:nvContentPartPr>
              <p14:xfrm>
                <a:off x="2299604" y="1638895"/>
                <a:ext cx="127080" cy="1512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C0B314B-98F0-8E90-D2D4-E75DD06C29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81655" y="1620895"/>
                  <a:ext cx="16261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7142B0F-CC2F-2908-53B1-82CEF6A0A381}"/>
                    </a:ext>
                  </a:extLst>
                </p14:cNvPr>
                <p14:cNvContentPartPr/>
                <p14:nvPr/>
              </p14:nvContentPartPr>
              <p14:xfrm>
                <a:off x="2213564" y="1679575"/>
                <a:ext cx="252360" cy="428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7142B0F-CC2F-2908-53B1-82CEF6A0A3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5538" y="1661575"/>
                  <a:ext cx="288051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5" name="그룹 30">
            <a:extLst>
              <a:ext uri="{FF2B5EF4-FFF2-40B4-BE49-F238E27FC236}">
                <a16:creationId xmlns:a16="http://schemas.microsoft.com/office/drawing/2014/main" id="{F6C109A6-A876-59C2-D58D-4ED302BC3D93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993775"/>
            <a:ext cx="307975" cy="274638"/>
            <a:chOff x="2939684" y="993775"/>
            <a:chExt cx="308520" cy="273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04C354C-72B4-ED27-8190-D86EB9F8D4BF}"/>
                    </a:ext>
                  </a:extLst>
                </p14:cNvPr>
                <p14:cNvContentPartPr/>
                <p14:nvPr/>
              </p14:nvContentPartPr>
              <p14:xfrm>
                <a:off x="2939684" y="1037695"/>
                <a:ext cx="18720" cy="2300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04C354C-72B4-ED27-8190-D86EB9F8D4B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21684" y="1019667"/>
                  <a:ext cx="54360" cy="265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D0108F3-E58E-538C-62C6-8B51792543CF}"/>
                    </a:ext>
                  </a:extLst>
                </p14:cNvPr>
                <p14:cNvContentPartPr/>
                <p14:nvPr/>
              </p14:nvContentPartPr>
              <p14:xfrm>
                <a:off x="2952284" y="1026175"/>
                <a:ext cx="104040" cy="2077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D0108F3-E58E-538C-62C6-8B51792543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34346" y="1008175"/>
                  <a:ext cx="139557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A9C8B5C-6FB5-A266-5F7C-0DBF165A259C}"/>
                    </a:ext>
                  </a:extLst>
                </p14:cNvPr>
                <p14:cNvContentPartPr/>
                <p14:nvPr/>
              </p14:nvContentPartPr>
              <p14:xfrm>
                <a:off x="3167924" y="1088455"/>
                <a:ext cx="80280" cy="169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A9C8B5C-6FB5-A266-5F7C-0DBF165A25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49924" y="1070455"/>
                  <a:ext cx="115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E09EFC6-49D0-910A-41A3-2905EBE5B720}"/>
                    </a:ext>
                  </a:extLst>
                </p14:cNvPr>
                <p14:cNvContentPartPr/>
                <p14:nvPr/>
              </p14:nvContentPartPr>
              <p14:xfrm>
                <a:off x="3189164" y="993775"/>
                <a:ext cx="34920" cy="2142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E09EFC6-49D0-910A-41A3-2905EBE5B7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71164" y="975775"/>
                  <a:ext cx="7056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6" name="그룹 33">
            <a:extLst>
              <a:ext uri="{FF2B5EF4-FFF2-40B4-BE49-F238E27FC236}">
                <a16:creationId xmlns:a16="http://schemas.microsoft.com/office/drawing/2014/main" id="{B6058C8F-DBEE-07D1-38CD-C1B0F3BFD947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1522413"/>
            <a:ext cx="276225" cy="260350"/>
            <a:chOff x="3501284" y="1522615"/>
            <a:chExt cx="276840" cy="260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18DD64D-ECBD-9ED0-272B-9427D7C37C9F}"/>
                    </a:ext>
                  </a:extLst>
                </p14:cNvPr>
                <p14:cNvContentPartPr/>
                <p14:nvPr/>
              </p14:nvContentPartPr>
              <p14:xfrm>
                <a:off x="3501284" y="1522615"/>
                <a:ext cx="145440" cy="2606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18DD64D-ECBD-9ED0-272B-9427D7C37C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83284" y="1504640"/>
                  <a:ext cx="181080" cy="296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7C5341C-C9F6-50EF-FD26-3CAAD3652B92}"/>
                    </a:ext>
                  </a:extLst>
                </p14:cNvPr>
                <p14:cNvContentPartPr/>
                <p14:nvPr/>
              </p14:nvContentPartPr>
              <p14:xfrm>
                <a:off x="3687764" y="1535935"/>
                <a:ext cx="90360" cy="7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7C5341C-C9F6-50EF-FD26-3CAAD3652B9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69835" y="1517935"/>
                  <a:ext cx="125859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7" name="그룹 38">
            <a:extLst>
              <a:ext uri="{FF2B5EF4-FFF2-40B4-BE49-F238E27FC236}">
                <a16:creationId xmlns:a16="http://schemas.microsoft.com/office/drawing/2014/main" id="{763D9654-3E1D-A0E7-5FB0-8D25AC4C81F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378075"/>
            <a:ext cx="222250" cy="239713"/>
            <a:chOff x="3352244" y="2377975"/>
            <a:chExt cx="222480" cy="239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11D026C-233B-5963-4B13-1C6BEECF79F1}"/>
                    </a:ext>
                  </a:extLst>
                </p14:cNvPr>
                <p14:cNvContentPartPr/>
                <p14:nvPr/>
              </p14:nvContentPartPr>
              <p14:xfrm>
                <a:off x="3352244" y="2399215"/>
                <a:ext cx="17280" cy="2026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11D026C-233B-5963-4B13-1C6BEECF79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34244" y="2381215"/>
                  <a:ext cx="52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C5F9485-5533-C2AF-CC07-67097CBE4FDD}"/>
                    </a:ext>
                  </a:extLst>
                </p14:cNvPr>
                <p14:cNvContentPartPr/>
                <p14:nvPr/>
              </p14:nvContentPartPr>
              <p14:xfrm>
                <a:off x="3362684" y="2430895"/>
                <a:ext cx="92160" cy="1868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C5F9485-5533-C2AF-CC07-67097CBE4FD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613" y="2412860"/>
                  <a:ext cx="127940" cy="222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2D71335-14EE-BA3D-0A9F-D92E72090076}"/>
                    </a:ext>
                  </a:extLst>
                </p14:cNvPr>
                <p14:cNvContentPartPr/>
                <p14:nvPr/>
              </p14:nvContentPartPr>
              <p14:xfrm>
                <a:off x="3488684" y="2428375"/>
                <a:ext cx="86040" cy="298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2D71335-14EE-BA3D-0A9F-D92E720900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70684" y="2410375"/>
                  <a:ext cx="121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4BE1EFB-5D38-6EA3-40D3-30A9555C41AB}"/>
                    </a:ext>
                  </a:extLst>
                </p14:cNvPr>
                <p14:cNvContentPartPr/>
                <p14:nvPr/>
              </p14:nvContentPartPr>
              <p14:xfrm>
                <a:off x="3528644" y="2377975"/>
                <a:ext cx="21960" cy="1191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4BE1EFB-5D38-6EA3-40D3-30A9555C41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10644" y="2359975"/>
                  <a:ext cx="576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8" name="그룹 41">
            <a:extLst>
              <a:ext uri="{FF2B5EF4-FFF2-40B4-BE49-F238E27FC236}">
                <a16:creationId xmlns:a16="http://schemas.microsoft.com/office/drawing/2014/main" id="{795BCE26-61A5-70C9-D614-41EBA4139307}"/>
              </a:ext>
            </a:extLst>
          </p:cNvPr>
          <p:cNvGrpSpPr>
            <a:grpSpLocks/>
          </p:cNvGrpSpPr>
          <p:nvPr/>
        </p:nvGrpSpPr>
        <p:grpSpPr bwMode="auto">
          <a:xfrm>
            <a:off x="4795838" y="2374900"/>
            <a:ext cx="204787" cy="198438"/>
            <a:chOff x="4796204" y="2375455"/>
            <a:chExt cx="204120" cy="198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5FC8EFB-43B7-B58E-FC1F-9C11BC16D8FC}"/>
                    </a:ext>
                  </a:extLst>
                </p14:cNvPr>
                <p14:cNvContentPartPr/>
                <p14:nvPr/>
              </p14:nvContentPartPr>
              <p14:xfrm>
                <a:off x="4796204" y="2375455"/>
                <a:ext cx="97200" cy="1983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5FC8EFB-43B7-B58E-FC1F-9C11BC16D8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78204" y="2357455"/>
                  <a:ext cx="132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EFA08ED-1E63-3C92-A575-C58C96087AD2}"/>
                    </a:ext>
                  </a:extLst>
                </p14:cNvPr>
                <p14:cNvContentPartPr/>
                <p14:nvPr/>
              </p14:nvContentPartPr>
              <p14:xfrm>
                <a:off x="4917164" y="2402455"/>
                <a:ext cx="83160" cy="8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EFA08ED-1E63-3C92-A575-C58C96087A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9164" y="2384455"/>
                  <a:ext cx="1188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9" name="그룹 48">
            <a:extLst>
              <a:ext uri="{FF2B5EF4-FFF2-40B4-BE49-F238E27FC236}">
                <a16:creationId xmlns:a16="http://schemas.microsoft.com/office/drawing/2014/main" id="{13FC7AC2-E79A-713B-B908-8D1B4F54CDF5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751138"/>
            <a:ext cx="307975" cy="236537"/>
            <a:chOff x="4715924" y="2750935"/>
            <a:chExt cx="308160" cy="236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6815F96-CC7C-CF63-37D1-BB461400F248}"/>
                    </a:ext>
                  </a:extLst>
                </p14:cNvPr>
                <p14:cNvContentPartPr/>
                <p14:nvPr/>
              </p14:nvContentPartPr>
              <p14:xfrm>
                <a:off x="4715924" y="2750935"/>
                <a:ext cx="104040" cy="2368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6815F96-CC7C-CF63-37D1-BB461400F2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97861" y="2732908"/>
                  <a:ext cx="139804" cy="272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DF4AF33-2A97-4CB0-E41F-BEB9CA195D15}"/>
                    </a:ext>
                  </a:extLst>
                </p14:cNvPr>
                <p14:cNvContentPartPr/>
                <p14:nvPr/>
              </p14:nvContentPartPr>
              <p14:xfrm>
                <a:off x="4886564" y="2867215"/>
                <a:ext cx="84960" cy="147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DF4AF33-2A97-4CB0-E41F-BEB9CA195D1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68564" y="2849215"/>
                  <a:ext cx="120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D88293C-5FBF-BD41-A4CC-E3E499BF00E2}"/>
                    </a:ext>
                  </a:extLst>
                </p14:cNvPr>
                <p14:cNvContentPartPr/>
                <p14:nvPr/>
              </p14:nvContentPartPr>
              <p14:xfrm>
                <a:off x="4936244" y="2836615"/>
                <a:ext cx="7920" cy="788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D88293C-5FBF-BD41-A4CC-E3E499BF00E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19027" y="2818615"/>
                  <a:ext cx="4201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021C2E3-6EC2-4399-8474-7A8CD36AB987}"/>
                    </a:ext>
                  </a:extLst>
                </p14:cNvPr>
                <p14:cNvContentPartPr/>
                <p14:nvPr/>
              </p14:nvContentPartPr>
              <p14:xfrm>
                <a:off x="4876844" y="2838775"/>
                <a:ext cx="147240" cy="572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021C2E3-6EC2-4399-8474-7A8CD36AB9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58844" y="2820775"/>
                  <a:ext cx="182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C30263D-2D6C-830E-9E14-501B5EF2E720}"/>
                    </a:ext>
                  </a:extLst>
                </p14:cNvPr>
                <p14:cNvContentPartPr/>
                <p14:nvPr/>
              </p14:nvContentPartPr>
              <p14:xfrm>
                <a:off x="4931564" y="2755615"/>
                <a:ext cx="14040" cy="1738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C30263D-2D6C-830E-9E14-501B5EF2E7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13564" y="2737615"/>
                  <a:ext cx="496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0" name="그룹 52">
            <a:extLst>
              <a:ext uri="{FF2B5EF4-FFF2-40B4-BE49-F238E27FC236}">
                <a16:creationId xmlns:a16="http://schemas.microsoft.com/office/drawing/2014/main" id="{E48B230D-E389-46FC-0556-6178246C79DF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047750"/>
            <a:ext cx="376238" cy="241300"/>
            <a:chOff x="4524764" y="1048135"/>
            <a:chExt cx="376560" cy="240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3B302CF-EDA7-E665-3884-15D8D807DD49}"/>
                    </a:ext>
                  </a:extLst>
                </p14:cNvPr>
                <p14:cNvContentPartPr/>
                <p14:nvPr/>
              </p14:nvContentPartPr>
              <p14:xfrm>
                <a:off x="4524764" y="1063255"/>
                <a:ext cx="26280" cy="2059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3B302CF-EDA7-E665-3884-15D8D807DD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06764" y="1045255"/>
                  <a:ext cx="61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2086ED5-37EB-0856-C853-E39F29A28910}"/>
                    </a:ext>
                  </a:extLst>
                </p14:cNvPr>
                <p14:cNvContentPartPr/>
                <p14:nvPr/>
              </p14:nvContentPartPr>
              <p14:xfrm>
                <a:off x="4531604" y="1068655"/>
                <a:ext cx="126720" cy="2199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2086ED5-37EB-0856-C853-E39F29A289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13604" y="1050625"/>
                  <a:ext cx="162360" cy="255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89C10D1-72D1-1106-950E-206BF922F418}"/>
                    </a:ext>
                  </a:extLst>
                </p14:cNvPr>
                <p14:cNvContentPartPr/>
                <p14:nvPr/>
              </p14:nvContentPartPr>
              <p14:xfrm>
                <a:off x="4786844" y="1048135"/>
                <a:ext cx="114480" cy="90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89C10D1-72D1-1106-950E-206BF922F4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68844" y="1030135"/>
                  <a:ext cx="1501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1" name="그룹 56">
            <a:extLst>
              <a:ext uri="{FF2B5EF4-FFF2-40B4-BE49-F238E27FC236}">
                <a16:creationId xmlns:a16="http://schemas.microsoft.com/office/drawing/2014/main" id="{0CB400EC-3F64-395A-1528-4BB6F9891EA2}"/>
              </a:ext>
            </a:extLst>
          </p:cNvPr>
          <p:cNvGrpSpPr>
            <a:grpSpLocks/>
          </p:cNvGrpSpPr>
          <p:nvPr/>
        </p:nvGrpSpPr>
        <p:grpSpPr bwMode="auto">
          <a:xfrm>
            <a:off x="3925888" y="1668463"/>
            <a:ext cx="249237" cy="250825"/>
            <a:chOff x="3926084" y="1668055"/>
            <a:chExt cx="248760" cy="251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A370A70-AE46-B7E6-D64B-EEA5FF2B753C}"/>
                    </a:ext>
                  </a:extLst>
                </p14:cNvPr>
                <p14:cNvContentPartPr/>
                <p14:nvPr/>
              </p14:nvContentPartPr>
              <p14:xfrm>
                <a:off x="3941204" y="1668055"/>
                <a:ext cx="15480" cy="2156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A370A70-AE46-B7E6-D64B-EEA5FF2B753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23613" y="1650055"/>
                  <a:ext cx="5031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0F8577F-6984-7603-FD08-9E3333710A57}"/>
                    </a:ext>
                  </a:extLst>
                </p14:cNvPr>
                <p14:cNvContentPartPr/>
                <p14:nvPr/>
              </p14:nvContentPartPr>
              <p14:xfrm>
                <a:off x="3926084" y="1689655"/>
                <a:ext cx="122400" cy="2296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0F8577F-6984-7603-FD08-9E3333710A5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08084" y="1671627"/>
                  <a:ext cx="158040" cy="2653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3F1938E-8F83-3975-C900-38A1C69BC68F}"/>
                    </a:ext>
                  </a:extLst>
                </p14:cNvPr>
                <p14:cNvContentPartPr/>
                <p14:nvPr/>
              </p14:nvContentPartPr>
              <p14:xfrm>
                <a:off x="4094204" y="1730695"/>
                <a:ext cx="80640" cy="180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3F1938E-8F83-3975-C900-38A1C69BC68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76204" y="1712695"/>
                  <a:ext cx="1162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2" name="그룹 61">
            <a:extLst>
              <a:ext uri="{FF2B5EF4-FFF2-40B4-BE49-F238E27FC236}">
                <a16:creationId xmlns:a16="http://schemas.microsoft.com/office/drawing/2014/main" id="{794E03D0-804F-65B5-4BAD-59317A314F8B}"/>
              </a:ext>
            </a:extLst>
          </p:cNvPr>
          <p:cNvGrpSpPr>
            <a:grpSpLocks/>
          </p:cNvGrpSpPr>
          <p:nvPr/>
        </p:nvGrpSpPr>
        <p:grpSpPr bwMode="auto">
          <a:xfrm>
            <a:off x="4979988" y="1476375"/>
            <a:ext cx="215900" cy="312738"/>
            <a:chOff x="4980164" y="1475815"/>
            <a:chExt cx="216000" cy="313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41004AF-B7A2-FBF1-207C-241484489387}"/>
                    </a:ext>
                  </a:extLst>
                </p14:cNvPr>
                <p14:cNvContentPartPr/>
                <p14:nvPr/>
              </p14:nvContentPartPr>
              <p14:xfrm>
                <a:off x="4980164" y="1488775"/>
                <a:ext cx="67320" cy="1828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41004AF-B7A2-FBF1-207C-24148448938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62164" y="1470775"/>
                  <a:ext cx="102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A959AAE-772E-B4F9-A5D2-AFE62BF92B31}"/>
                    </a:ext>
                  </a:extLst>
                </p14:cNvPr>
                <p14:cNvContentPartPr/>
                <p14:nvPr/>
              </p14:nvContentPartPr>
              <p14:xfrm>
                <a:off x="5060804" y="1489495"/>
                <a:ext cx="36360" cy="1630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A959AAE-772E-B4F9-A5D2-AFE62BF92B3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42804" y="1471495"/>
                  <a:ext cx="72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2E278B4-D64F-EA7F-71D0-491F0A1BE468}"/>
                    </a:ext>
                  </a:extLst>
                </p14:cNvPr>
                <p14:cNvContentPartPr/>
                <p14:nvPr/>
              </p14:nvContentPartPr>
              <p14:xfrm>
                <a:off x="5015084" y="1579495"/>
                <a:ext cx="76320" cy="190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2E278B4-D64F-EA7F-71D0-491F0A1BE46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97084" y="1561149"/>
                  <a:ext cx="111960" cy="55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0A49B1B-F3D1-E933-E85A-DB3DB8715335}"/>
                    </a:ext>
                  </a:extLst>
                </p14:cNvPr>
                <p14:cNvContentPartPr/>
                <p14:nvPr/>
              </p14:nvContentPartPr>
              <p14:xfrm>
                <a:off x="5033084" y="1475815"/>
                <a:ext cx="163080" cy="3139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0A49B1B-F3D1-E933-E85A-DB3DB871533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15084" y="1457815"/>
                  <a:ext cx="19872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3" name="그룹 15364">
            <a:extLst>
              <a:ext uri="{FF2B5EF4-FFF2-40B4-BE49-F238E27FC236}">
                <a16:creationId xmlns:a16="http://schemas.microsoft.com/office/drawing/2014/main" id="{C0118E24-DE77-7D01-BA4B-AFD2F089DF68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1476375"/>
            <a:ext cx="233362" cy="227013"/>
            <a:chOff x="5282204" y="1476175"/>
            <a:chExt cx="232560" cy="227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D265812-CFD2-8EDD-F0C7-1DF42FBBAC05}"/>
                    </a:ext>
                  </a:extLst>
                </p14:cNvPr>
                <p14:cNvContentPartPr/>
                <p14:nvPr/>
              </p14:nvContentPartPr>
              <p14:xfrm>
                <a:off x="5282204" y="1476175"/>
                <a:ext cx="100800" cy="2275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D265812-CFD2-8EDD-F0C7-1DF42FBBAC0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64268" y="1458203"/>
                  <a:ext cx="136313" cy="263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1">
              <p14:nvContentPartPr>
                <p14:cNvPr id="15360" name="잉크 15359">
                  <a:extLst>
                    <a:ext uri="{FF2B5EF4-FFF2-40B4-BE49-F238E27FC236}">
                      <a16:creationId xmlns:a16="http://schemas.microsoft.com/office/drawing/2014/main" id="{E887BC65-80E0-6BDD-FC8D-664E4F891064}"/>
                    </a:ext>
                  </a:extLst>
                </p14:cNvPr>
                <p14:cNvContentPartPr/>
                <p14:nvPr/>
              </p14:nvContentPartPr>
              <p14:xfrm>
                <a:off x="5409284" y="1485895"/>
                <a:ext cx="58680" cy="59400"/>
              </p14:xfrm>
            </p:contentPart>
          </mc:Choice>
          <mc:Fallback>
            <p:pic>
              <p:nvPicPr>
                <p:cNvPr id="15360" name="잉크 15359">
                  <a:extLst>
                    <a:ext uri="{FF2B5EF4-FFF2-40B4-BE49-F238E27FC236}">
                      <a16:creationId xmlns:a16="http://schemas.microsoft.com/office/drawing/2014/main" id="{E887BC65-80E0-6BDD-FC8D-664E4F89106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91394" y="1467785"/>
                  <a:ext cx="94103" cy="95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3">
              <p14:nvContentPartPr>
                <p14:cNvPr id="15361" name="잉크 15360">
                  <a:extLst>
                    <a:ext uri="{FF2B5EF4-FFF2-40B4-BE49-F238E27FC236}">
                      <a16:creationId xmlns:a16="http://schemas.microsoft.com/office/drawing/2014/main" id="{9A797A4D-20F1-A75D-7388-DF30EEF49E3C}"/>
                    </a:ext>
                  </a:extLst>
                </p14:cNvPr>
                <p14:cNvContentPartPr/>
                <p14:nvPr/>
              </p14:nvContentPartPr>
              <p14:xfrm>
                <a:off x="5402804" y="1484455"/>
                <a:ext cx="75240" cy="79560"/>
              </p14:xfrm>
            </p:contentPart>
          </mc:Choice>
          <mc:Fallback>
            <p:pic>
              <p:nvPicPr>
                <p:cNvPr id="15361" name="잉크 15360">
                  <a:extLst>
                    <a:ext uri="{FF2B5EF4-FFF2-40B4-BE49-F238E27FC236}">
                      <a16:creationId xmlns:a16="http://schemas.microsoft.com/office/drawing/2014/main" id="{9A797A4D-20F1-A75D-7388-DF30EEF49E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84717" y="1466455"/>
                  <a:ext cx="111051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5">
              <p14:nvContentPartPr>
                <p14:cNvPr id="2" name="잉크 15363">
                  <a:extLst>
                    <a:ext uri="{FF2B5EF4-FFF2-40B4-BE49-F238E27FC236}">
                      <a16:creationId xmlns:a16="http://schemas.microsoft.com/office/drawing/2014/main" id="{4DE9B159-B639-6B75-F70A-DD12752DF78C}"/>
                    </a:ext>
                  </a:extLst>
                </p14:cNvPr>
                <p14:cNvContentPartPr/>
                <p14:nvPr/>
              </p14:nvContentPartPr>
              <p14:xfrm>
                <a:off x="5377604" y="1494535"/>
                <a:ext cx="137160" cy="47880"/>
              </p14:xfrm>
            </p:contentPart>
          </mc:Choice>
          <mc:Fallback>
            <p:pic>
              <p:nvPicPr>
                <p:cNvPr id="2" name="잉크 15363">
                  <a:extLst>
                    <a:ext uri="{FF2B5EF4-FFF2-40B4-BE49-F238E27FC236}">
                      <a16:creationId xmlns:a16="http://schemas.microsoft.com/office/drawing/2014/main" id="{4DE9B159-B639-6B75-F70A-DD12752DF78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59604" y="1476669"/>
                  <a:ext cx="172800" cy="832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4" name="그룹 15369">
            <a:extLst>
              <a:ext uri="{FF2B5EF4-FFF2-40B4-BE49-F238E27FC236}">
                <a16:creationId xmlns:a16="http://schemas.microsoft.com/office/drawing/2014/main" id="{D483247B-CAAA-08C6-89F7-B3F1D1BA5CCE}"/>
              </a:ext>
            </a:extLst>
          </p:cNvPr>
          <p:cNvGrpSpPr>
            <a:grpSpLocks/>
          </p:cNvGrpSpPr>
          <p:nvPr/>
        </p:nvGrpSpPr>
        <p:grpSpPr bwMode="auto">
          <a:xfrm>
            <a:off x="5792788" y="1003300"/>
            <a:ext cx="284162" cy="241300"/>
            <a:chOff x="5792324" y="1003495"/>
            <a:chExt cx="284760" cy="240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7">
              <p14:nvContentPartPr>
                <p14:cNvPr id="3" name="잉크 15365">
                  <a:extLst>
                    <a:ext uri="{FF2B5EF4-FFF2-40B4-BE49-F238E27FC236}">
                      <a16:creationId xmlns:a16="http://schemas.microsoft.com/office/drawing/2014/main" id="{699C2FAE-7CB8-730D-AD5B-2BA177490C91}"/>
                    </a:ext>
                  </a:extLst>
                </p14:cNvPr>
                <p14:cNvContentPartPr/>
                <p14:nvPr/>
              </p14:nvContentPartPr>
              <p14:xfrm>
                <a:off x="5792324" y="1003495"/>
                <a:ext cx="81720" cy="240480"/>
              </p14:xfrm>
            </p:contentPart>
          </mc:Choice>
          <mc:Fallback>
            <p:pic>
              <p:nvPicPr>
                <p:cNvPr id="3" name="잉크 15365">
                  <a:extLst>
                    <a:ext uri="{FF2B5EF4-FFF2-40B4-BE49-F238E27FC236}">
                      <a16:creationId xmlns:a16="http://schemas.microsoft.com/office/drawing/2014/main" id="{699C2FAE-7CB8-730D-AD5B-2BA177490C9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74403" y="985468"/>
                  <a:ext cx="117204" cy="276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9">
              <p14:nvContentPartPr>
                <p14:cNvPr id="4" name="잉크 15366">
                  <a:extLst>
                    <a:ext uri="{FF2B5EF4-FFF2-40B4-BE49-F238E27FC236}">
                      <a16:creationId xmlns:a16="http://schemas.microsoft.com/office/drawing/2014/main" id="{DF37A153-4C0B-6BB8-126D-A635AF774F42}"/>
                    </a:ext>
                  </a:extLst>
                </p14:cNvPr>
                <p14:cNvContentPartPr/>
                <p14:nvPr/>
              </p14:nvContentPartPr>
              <p14:xfrm>
                <a:off x="5874404" y="1035895"/>
                <a:ext cx="24480" cy="182520"/>
              </p14:xfrm>
            </p:contentPart>
          </mc:Choice>
          <mc:Fallback>
            <p:pic>
              <p:nvPicPr>
                <p:cNvPr id="4" name="잉크 15366">
                  <a:extLst>
                    <a:ext uri="{FF2B5EF4-FFF2-40B4-BE49-F238E27FC236}">
                      <a16:creationId xmlns:a16="http://schemas.microsoft.com/office/drawing/2014/main" id="{DF37A153-4C0B-6BB8-126D-A635AF774F4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56404" y="1017859"/>
                  <a:ext cx="60120" cy="218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1">
              <p14:nvContentPartPr>
                <p14:cNvPr id="5" name="잉크 15367">
                  <a:extLst>
                    <a:ext uri="{FF2B5EF4-FFF2-40B4-BE49-F238E27FC236}">
                      <a16:creationId xmlns:a16="http://schemas.microsoft.com/office/drawing/2014/main" id="{0D857941-DDD6-7264-A242-29FE23AFD369}"/>
                    </a:ext>
                  </a:extLst>
                </p14:cNvPr>
                <p14:cNvContentPartPr/>
                <p14:nvPr/>
              </p14:nvContentPartPr>
              <p14:xfrm>
                <a:off x="5805644" y="1159375"/>
                <a:ext cx="86400" cy="28800"/>
              </p14:xfrm>
            </p:contentPart>
          </mc:Choice>
          <mc:Fallback>
            <p:pic>
              <p:nvPicPr>
                <p:cNvPr id="5" name="잉크 15367">
                  <a:extLst>
                    <a:ext uri="{FF2B5EF4-FFF2-40B4-BE49-F238E27FC236}">
                      <a16:creationId xmlns:a16="http://schemas.microsoft.com/office/drawing/2014/main" id="{0D857941-DDD6-7264-A242-29FE23AFD36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87644" y="1141375"/>
                  <a:ext cx="122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3">
              <p14:nvContentPartPr>
                <p14:cNvPr id="6" name="잉크 15368">
                  <a:extLst>
                    <a:ext uri="{FF2B5EF4-FFF2-40B4-BE49-F238E27FC236}">
                      <a16:creationId xmlns:a16="http://schemas.microsoft.com/office/drawing/2014/main" id="{5B238CEE-03E1-C4F5-65B0-D175D43A0472}"/>
                    </a:ext>
                  </a:extLst>
                </p14:cNvPr>
                <p14:cNvContentPartPr/>
                <p14:nvPr/>
              </p14:nvContentPartPr>
              <p14:xfrm>
                <a:off x="5972324" y="1074055"/>
                <a:ext cx="104760" cy="14400"/>
              </p14:xfrm>
            </p:contentPart>
          </mc:Choice>
          <mc:Fallback>
            <p:pic>
              <p:nvPicPr>
                <p:cNvPr id="6" name="잉크 15368">
                  <a:extLst>
                    <a:ext uri="{FF2B5EF4-FFF2-40B4-BE49-F238E27FC236}">
                      <a16:creationId xmlns:a16="http://schemas.microsoft.com/office/drawing/2014/main" id="{5B238CEE-03E1-C4F5-65B0-D175D43A04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54386" y="1056055"/>
                  <a:ext cx="140278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5">
            <p14:nvContentPartPr>
              <p14:cNvPr id="7" name="잉크 15370">
                <a:extLst>
                  <a:ext uri="{FF2B5EF4-FFF2-40B4-BE49-F238E27FC236}">
                    <a16:creationId xmlns:a16="http://schemas.microsoft.com/office/drawing/2014/main" id="{E1ABA1C6-5183-86FC-205E-27A4E42967C2}"/>
                  </a:ext>
                </a:extLst>
              </p14:cNvPr>
              <p14:cNvContentPartPr/>
              <p14:nvPr/>
            </p14:nvContentPartPr>
            <p14:xfrm>
              <a:off x="6735164" y="1745815"/>
              <a:ext cx="104760" cy="205560"/>
            </p14:xfrm>
          </p:contentPart>
        </mc:Choice>
        <mc:Fallback>
          <p:pic>
            <p:nvPicPr>
              <p:cNvPr id="7" name="잉크 15370">
                <a:extLst>
                  <a:ext uri="{FF2B5EF4-FFF2-40B4-BE49-F238E27FC236}">
                    <a16:creationId xmlns:a16="http://schemas.microsoft.com/office/drawing/2014/main" id="{E1ABA1C6-5183-86FC-205E-27A4E42967C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717164" y="1727846"/>
                <a:ext cx="140400" cy="241138"/>
              </a:xfrm>
              <a:prstGeom prst="rect">
                <a:avLst/>
              </a:prstGeom>
            </p:spPr>
          </p:pic>
        </mc:Fallback>
      </mc:AlternateContent>
      <p:grpSp>
        <p:nvGrpSpPr>
          <p:cNvPr id="15376" name="그룹 15374">
            <a:extLst>
              <a:ext uri="{FF2B5EF4-FFF2-40B4-BE49-F238E27FC236}">
                <a16:creationId xmlns:a16="http://schemas.microsoft.com/office/drawing/2014/main" id="{0BC8C8EE-F390-3911-8641-2CCD02304C60}"/>
              </a:ext>
            </a:extLst>
          </p:cNvPr>
          <p:cNvGrpSpPr>
            <a:grpSpLocks/>
          </p:cNvGrpSpPr>
          <p:nvPr/>
        </p:nvGrpSpPr>
        <p:grpSpPr bwMode="auto">
          <a:xfrm>
            <a:off x="6792913" y="1625600"/>
            <a:ext cx="192087" cy="149225"/>
            <a:chOff x="6793484" y="1625575"/>
            <a:chExt cx="191880" cy="149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7">
              <p14:nvContentPartPr>
                <p14:cNvPr id="8" name="잉크 15371">
                  <a:extLst>
                    <a:ext uri="{FF2B5EF4-FFF2-40B4-BE49-F238E27FC236}">
                      <a16:creationId xmlns:a16="http://schemas.microsoft.com/office/drawing/2014/main" id="{3E5BF143-3E17-CA15-5164-6A29798171A3}"/>
                    </a:ext>
                  </a:extLst>
                </p14:cNvPr>
                <p14:cNvContentPartPr/>
                <p14:nvPr/>
              </p14:nvContentPartPr>
              <p14:xfrm>
                <a:off x="6844604" y="1625575"/>
                <a:ext cx="76320" cy="132840"/>
              </p14:xfrm>
            </p:contentPart>
          </mc:Choice>
          <mc:Fallback>
            <p:pic>
              <p:nvPicPr>
                <p:cNvPr id="8" name="잉크 15371">
                  <a:extLst>
                    <a:ext uri="{FF2B5EF4-FFF2-40B4-BE49-F238E27FC236}">
                      <a16:creationId xmlns:a16="http://schemas.microsoft.com/office/drawing/2014/main" id="{3E5BF143-3E17-CA15-5164-6A29798171A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26604" y="1607575"/>
                  <a:ext cx="111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9">
              <p14:nvContentPartPr>
                <p14:cNvPr id="9" name="잉크 15372">
                  <a:extLst>
                    <a:ext uri="{FF2B5EF4-FFF2-40B4-BE49-F238E27FC236}">
                      <a16:creationId xmlns:a16="http://schemas.microsoft.com/office/drawing/2014/main" id="{D269ACB6-8D63-6A91-9BEA-962857772D51}"/>
                    </a:ext>
                  </a:extLst>
                </p14:cNvPr>
                <p14:cNvContentPartPr/>
                <p14:nvPr/>
              </p14:nvContentPartPr>
              <p14:xfrm>
                <a:off x="6833084" y="1651135"/>
                <a:ext cx="127800" cy="123480"/>
              </p14:xfrm>
            </p:contentPart>
          </mc:Choice>
          <mc:Fallback>
            <p:pic>
              <p:nvPicPr>
                <p:cNvPr id="9" name="잉크 15372">
                  <a:extLst>
                    <a:ext uri="{FF2B5EF4-FFF2-40B4-BE49-F238E27FC236}">
                      <a16:creationId xmlns:a16="http://schemas.microsoft.com/office/drawing/2014/main" id="{D269ACB6-8D63-6A91-9BEA-962857772D5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15084" y="1633135"/>
                  <a:ext cx="163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1">
              <p14:nvContentPartPr>
                <p14:cNvPr id="10" name="잉크 15373">
                  <a:extLst>
                    <a:ext uri="{FF2B5EF4-FFF2-40B4-BE49-F238E27FC236}">
                      <a16:creationId xmlns:a16="http://schemas.microsoft.com/office/drawing/2014/main" id="{C8DDA82C-20C7-6294-7598-D8511DC148DA}"/>
                    </a:ext>
                  </a:extLst>
                </p14:cNvPr>
                <p14:cNvContentPartPr/>
                <p14:nvPr/>
              </p14:nvContentPartPr>
              <p14:xfrm>
                <a:off x="6793484" y="1678135"/>
                <a:ext cx="191880" cy="34920"/>
              </p14:xfrm>
            </p:contentPart>
          </mc:Choice>
          <mc:Fallback>
            <p:pic>
              <p:nvPicPr>
                <p:cNvPr id="10" name="잉크 15373">
                  <a:extLst>
                    <a:ext uri="{FF2B5EF4-FFF2-40B4-BE49-F238E27FC236}">
                      <a16:creationId xmlns:a16="http://schemas.microsoft.com/office/drawing/2014/main" id="{C8DDA82C-20C7-6294-7598-D8511DC148D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75484" y="1660135"/>
                  <a:ext cx="2275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7" name="그룹 15379">
            <a:extLst>
              <a:ext uri="{FF2B5EF4-FFF2-40B4-BE49-F238E27FC236}">
                <a16:creationId xmlns:a16="http://schemas.microsoft.com/office/drawing/2014/main" id="{EC4A068E-101A-8D2D-2502-3FD7244256FB}"/>
              </a:ext>
            </a:extLst>
          </p:cNvPr>
          <p:cNvGrpSpPr>
            <a:grpSpLocks/>
          </p:cNvGrpSpPr>
          <p:nvPr/>
        </p:nvGrpSpPr>
        <p:grpSpPr bwMode="auto">
          <a:xfrm>
            <a:off x="5700713" y="2120900"/>
            <a:ext cx="225425" cy="277813"/>
            <a:chOff x="5701244" y="2120575"/>
            <a:chExt cx="225000" cy="277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3">
              <p14:nvContentPartPr>
                <p14:cNvPr id="15375" name="잉크 15375">
                  <a:extLst>
                    <a:ext uri="{FF2B5EF4-FFF2-40B4-BE49-F238E27FC236}">
                      <a16:creationId xmlns:a16="http://schemas.microsoft.com/office/drawing/2014/main" id="{06777E8A-928B-9290-1E92-9B45ED5AF21B}"/>
                    </a:ext>
                  </a:extLst>
                </p14:cNvPr>
                <p14:cNvContentPartPr/>
                <p14:nvPr/>
              </p14:nvContentPartPr>
              <p14:xfrm>
                <a:off x="5701244" y="2188615"/>
                <a:ext cx="25920" cy="174240"/>
              </p14:xfrm>
            </p:contentPart>
          </mc:Choice>
          <mc:Fallback>
            <p:pic>
              <p:nvPicPr>
                <p:cNvPr id="15375" name="잉크 15375">
                  <a:extLst>
                    <a:ext uri="{FF2B5EF4-FFF2-40B4-BE49-F238E27FC236}">
                      <a16:creationId xmlns:a16="http://schemas.microsoft.com/office/drawing/2014/main" id="{06777E8A-928B-9290-1E92-9B45ED5AF21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83244" y="2170652"/>
                  <a:ext cx="61560" cy="209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5">
              <p14:nvContentPartPr>
                <p14:cNvPr id="11" name="잉크 15376">
                  <a:extLst>
                    <a:ext uri="{FF2B5EF4-FFF2-40B4-BE49-F238E27FC236}">
                      <a16:creationId xmlns:a16="http://schemas.microsoft.com/office/drawing/2014/main" id="{6B1C64D3-66F5-D3A5-D4FF-FD9ECC781539}"/>
                    </a:ext>
                  </a:extLst>
                </p14:cNvPr>
                <p14:cNvContentPartPr/>
                <p14:nvPr/>
              </p14:nvContentPartPr>
              <p14:xfrm>
                <a:off x="5716004" y="2167735"/>
                <a:ext cx="94320" cy="230760"/>
              </p14:xfrm>
            </p:contentPart>
          </mc:Choice>
          <mc:Fallback>
            <p:pic>
              <p:nvPicPr>
                <p:cNvPr id="11" name="잉크 15376">
                  <a:extLst>
                    <a:ext uri="{FF2B5EF4-FFF2-40B4-BE49-F238E27FC236}">
                      <a16:creationId xmlns:a16="http://schemas.microsoft.com/office/drawing/2014/main" id="{6B1C64D3-66F5-D3A5-D4FF-FD9ECC78153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98004" y="2149763"/>
                  <a:ext cx="129960" cy="266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7">
              <p14:nvContentPartPr>
                <p14:cNvPr id="12" name="잉크 15377">
                  <a:extLst>
                    <a:ext uri="{FF2B5EF4-FFF2-40B4-BE49-F238E27FC236}">
                      <a16:creationId xmlns:a16="http://schemas.microsoft.com/office/drawing/2014/main" id="{D770843B-9878-2550-C86B-C515F5357A44}"/>
                    </a:ext>
                  </a:extLst>
                </p14:cNvPr>
                <p14:cNvContentPartPr/>
                <p14:nvPr/>
              </p14:nvContentPartPr>
              <p14:xfrm>
                <a:off x="5831204" y="2183215"/>
                <a:ext cx="95040" cy="22320"/>
              </p14:xfrm>
            </p:contentPart>
          </mc:Choice>
          <mc:Fallback>
            <p:pic>
              <p:nvPicPr>
                <p:cNvPr id="12" name="잉크 15377">
                  <a:extLst>
                    <a:ext uri="{FF2B5EF4-FFF2-40B4-BE49-F238E27FC236}">
                      <a16:creationId xmlns:a16="http://schemas.microsoft.com/office/drawing/2014/main" id="{D770843B-9878-2550-C86B-C515F5357A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13204" y="2165215"/>
                  <a:ext cx="130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9">
              <p14:nvContentPartPr>
                <p14:cNvPr id="13" name="잉크 15378">
                  <a:extLst>
                    <a:ext uri="{FF2B5EF4-FFF2-40B4-BE49-F238E27FC236}">
                      <a16:creationId xmlns:a16="http://schemas.microsoft.com/office/drawing/2014/main" id="{F8B83FED-7907-4519-AEDC-3298CA902428}"/>
                    </a:ext>
                  </a:extLst>
                </p14:cNvPr>
                <p14:cNvContentPartPr/>
                <p14:nvPr/>
              </p14:nvContentPartPr>
              <p14:xfrm>
                <a:off x="5889884" y="2120575"/>
                <a:ext cx="6120" cy="143640"/>
              </p14:xfrm>
            </p:contentPart>
          </mc:Choice>
          <mc:Fallback>
            <p:pic>
              <p:nvPicPr>
                <p:cNvPr id="13" name="잉크 15378">
                  <a:extLst>
                    <a:ext uri="{FF2B5EF4-FFF2-40B4-BE49-F238E27FC236}">
                      <a16:creationId xmlns:a16="http://schemas.microsoft.com/office/drawing/2014/main" id="{F8B83FED-7907-4519-AEDC-3298CA9024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71884" y="2102575"/>
                  <a:ext cx="417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8" name="그룹 15385">
            <a:extLst>
              <a:ext uri="{FF2B5EF4-FFF2-40B4-BE49-F238E27FC236}">
                <a16:creationId xmlns:a16="http://schemas.microsoft.com/office/drawing/2014/main" id="{AC3C556E-36D0-5AAC-9173-3553FCE7351A}"/>
              </a:ext>
            </a:extLst>
          </p:cNvPr>
          <p:cNvGrpSpPr>
            <a:grpSpLocks/>
          </p:cNvGrpSpPr>
          <p:nvPr/>
        </p:nvGrpSpPr>
        <p:grpSpPr bwMode="auto">
          <a:xfrm>
            <a:off x="3365500" y="2711450"/>
            <a:ext cx="273050" cy="234950"/>
            <a:chOff x="3365924" y="2711695"/>
            <a:chExt cx="272160" cy="235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1">
              <p14:nvContentPartPr>
                <p14:cNvPr id="14" name="잉크 15380">
                  <a:extLst>
                    <a:ext uri="{FF2B5EF4-FFF2-40B4-BE49-F238E27FC236}">
                      <a16:creationId xmlns:a16="http://schemas.microsoft.com/office/drawing/2014/main" id="{D054F0A9-3276-5CA1-EB62-D2D6096DD39F}"/>
                    </a:ext>
                  </a:extLst>
                </p14:cNvPr>
                <p14:cNvContentPartPr/>
                <p14:nvPr/>
              </p14:nvContentPartPr>
              <p14:xfrm>
                <a:off x="3365924" y="2756335"/>
                <a:ext cx="14760" cy="190440"/>
              </p14:xfrm>
            </p:contentPart>
          </mc:Choice>
          <mc:Fallback>
            <p:pic>
              <p:nvPicPr>
                <p:cNvPr id="14" name="잉크 15380">
                  <a:extLst>
                    <a:ext uri="{FF2B5EF4-FFF2-40B4-BE49-F238E27FC236}">
                      <a16:creationId xmlns:a16="http://schemas.microsoft.com/office/drawing/2014/main" id="{D054F0A9-3276-5CA1-EB62-D2D6096DD39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47924" y="2738301"/>
                  <a:ext cx="50400" cy="226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3">
              <p14:nvContentPartPr>
                <p14:cNvPr id="15" name="잉크 15381">
                  <a:extLst>
                    <a:ext uri="{FF2B5EF4-FFF2-40B4-BE49-F238E27FC236}">
                      <a16:creationId xmlns:a16="http://schemas.microsoft.com/office/drawing/2014/main" id="{23828A08-093E-EE6D-08EF-0606F50C8508}"/>
                    </a:ext>
                  </a:extLst>
                </p14:cNvPr>
                <p14:cNvContentPartPr/>
                <p14:nvPr/>
              </p14:nvContentPartPr>
              <p14:xfrm>
                <a:off x="3369164" y="2738695"/>
                <a:ext cx="106920" cy="194760"/>
              </p14:xfrm>
            </p:contentPart>
          </mc:Choice>
          <mc:Fallback>
            <p:pic>
              <p:nvPicPr>
                <p:cNvPr id="15" name="잉크 15381">
                  <a:extLst>
                    <a:ext uri="{FF2B5EF4-FFF2-40B4-BE49-F238E27FC236}">
                      <a16:creationId xmlns:a16="http://schemas.microsoft.com/office/drawing/2014/main" id="{23828A08-093E-EE6D-08EF-0606F50C85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51164" y="2720695"/>
                  <a:ext cx="142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5">
              <p14:nvContentPartPr>
                <p14:cNvPr id="16" name="잉크 15382">
                  <a:extLst>
                    <a:ext uri="{FF2B5EF4-FFF2-40B4-BE49-F238E27FC236}">
                      <a16:creationId xmlns:a16="http://schemas.microsoft.com/office/drawing/2014/main" id="{5FCF27A8-7341-3B55-F503-7A886304AD92}"/>
                    </a:ext>
                  </a:extLst>
                </p14:cNvPr>
                <p14:cNvContentPartPr/>
                <p14:nvPr/>
              </p14:nvContentPartPr>
              <p14:xfrm>
                <a:off x="3502724" y="2713495"/>
                <a:ext cx="61560" cy="103680"/>
              </p14:xfrm>
            </p:contentPart>
          </mc:Choice>
          <mc:Fallback>
            <p:pic>
              <p:nvPicPr>
                <p:cNvPr id="16" name="잉크 15382">
                  <a:extLst>
                    <a:ext uri="{FF2B5EF4-FFF2-40B4-BE49-F238E27FC236}">
                      <a16:creationId xmlns:a16="http://schemas.microsoft.com/office/drawing/2014/main" id="{5FCF27A8-7341-3B55-F503-7A886304AD9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84724" y="2695557"/>
                  <a:ext cx="97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7">
              <p14:nvContentPartPr>
                <p14:cNvPr id="17" name="잉크 15383">
                  <a:extLst>
                    <a:ext uri="{FF2B5EF4-FFF2-40B4-BE49-F238E27FC236}">
                      <a16:creationId xmlns:a16="http://schemas.microsoft.com/office/drawing/2014/main" id="{494B4584-85BE-6049-DC01-81C0573EF1FD}"/>
                    </a:ext>
                  </a:extLst>
                </p14:cNvPr>
                <p14:cNvContentPartPr/>
                <p14:nvPr/>
              </p14:nvContentPartPr>
              <p14:xfrm>
                <a:off x="3499124" y="2711695"/>
                <a:ext cx="95400" cy="103680"/>
              </p14:xfrm>
            </p:contentPart>
          </mc:Choice>
          <mc:Fallback>
            <p:pic>
              <p:nvPicPr>
                <p:cNvPr id="17" name="잉크 15383">
                  <a:extLst>
                    <a:ext uri="{FF2B5EF4-FFF2-40B4-BE49-F238E27FC236}">
                      <a16:creationId xmlns:a16="http://schemas.microsoft.com/office/drawing/2014/main" id="{494B4584-85BE-6049-DC01-81C0573EF1F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81056" y="2693695"/>
                  <a:ext cx="131175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9">
              <p14:nvContentPartPr>
                <p14:cNvPr id="18" name="잉크 15384">
                  <a:extLst>
                    <a:ext uri="{FF2B5EF4-FFF2-40B4-BE49-F238E27FC236}">
                      <a16:creationId xmlns:a16="http://schemas.microsoft.com/office/drawing/2014/main" id="{0A0510E6-B42C-165F-7DF1-C2836E963EF1}"/>
                    </a:ext>
                  </a:extLst>
                </p14:cNvPr>
                <p14:cNvContentPartPr/>
                <p14:nvPr/>
              </p14:nvContentPartPr>
              <p14:xfrm>
                <a:off x="3491204" y="2734735"/>
                <a:ext cx="146880" cy="34560"/>
              </p14:xfrm>
            </p:contentPart>
          </mc:Choice>
          <mc:Fallback>
            <p:pic>
              <p:nvPicPr>
                <p:cNvPr id="18" name="잉크 15384">
                  <a:extLst>
                    <a:ext uri="{FF2B5EF4-FFF2-40B4-BE49-F238E27FC236}">
                      <a16:creationId xmlns:a16="http://schemas.microsoft.com/office/drawing/2014/main" id="{0A0510E6-B42C-165F-7DF1-C2836E963E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73204" y="2716735"/>
                  <a:ext cx="1825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9" name="그룹 15388">
            <a:extLst>
              <a:ext uri="{FF2B5EF4-FFF2-40B4-BE49-F238E27FC236}">
                <a16:creationId xmlns:a16="http://schemas.microsoft.com/office/drawing/2014/main" id="{9C60C56F-A1E2-4B80-2F6A-6B08569991DB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3265488"/>
            <a:ext cx="341312" cy="422275"/>
            <a:chOff x="1967324" y="3265735"/>
            <a:chExt cx="340920" cy="422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1">
              <p14:nvContentPartPr>
                <p14:cNvPr id="19" name="잉크 15386">
                  <a:extLst>
                    <a:ext uri="{FF2B5EF4-FFF2-40B4-BE49-F238E27FC236}">
                      <a16:creationId xmlns:a16="http://schemas.microsoft.com/office/drawing/2014/main" id="{8F55D43D-8BAA-31E6-B7A6-0BCE50F8B49A}"/>
                    </a:ext>
                  </a:extLst>
                </p14:cNvPr>
                <p14:cNvContentPartPr/>
                <p14:nvPr/>
              </p14:nvContentPartPr>
              <p14:xfrm>
                <a:off x="1967324" y="3265735"/>
                <a:ext cx="194040" cy="261000"/>
              </p14:xfrm>
            </p:contentPart>
          </mc:Choice>
          <mc:Fallback>
            <p:pic>
              <p:nvPicPr>
                <p:cNvPr id="19" name="잉크 15386">
                  <a:extLst>
                    <a:ext uri="{FF2B5EF4-FFF2-40B4-BE49-F238E27FC236}">
                      <a16:creationId xmlns:a16="http://schemas.microsoft.com/office/drawing/2014/main" id="{8F55D43D-8BAA-31E6-B7A6-0BCE50F8B4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49291" y="3247735"/>
                  <a:ext cx="229746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3">
              <p14:nvContentPartPr>
                <p14:cNvPr id="26" name="잉크 15387">
                  <a:extLst>
                    <a:ext uri="{FF2B5EF4-FFF2-40B4-BE49-F238E27FC236}">
                      <a16:creationId xmlns:a16="http://schemas.microsoft.com/office/drawing/2014/main" id="{6AF8ECF6-0076-84F8-1804-9C5EA01AEE79}"/>
                    </a:ext>
                  </a:extLst>
                </p14:cNvPr>
                <p14:cNvContentPartPr/>
                <p14:nvPr/>
              </p14:nvContentPartPr>
              <p14:xfrm>
                <a:off x="2159924" y="3290935"/>
                <a:ext cx="148320" cy="397080"/>
              </p14:xfrm>
            </p:contentPart>
          </mc:Choice>
          <mc:Fallback>
            <p:pic>
              <p:nvPicPr>
                <p:cNvPr id="26" name="잉크 15387">
                  <a:extLst>
                    <a:ext uri="{FF2B5EF4-FFF2-40B4-BE49-F238E27FC236}">
                      <a16:creationId xmlns:a16="http://schemas.microsoft.com/office/drawing/2014/main" id="{6AF8ECF6-0076-84F8-1804-9C5EA01AEE7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141880" y="3272935"/>
                  <a:ext cx="184047" cy="43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0" name="그룹 15392">
            <a:extLst>
              <a:ext uri="{FF2B5EF4-FFF2-40B4-BE49-F238E27FC236}">
                <a16:creationId xmlns:a16="http://schemas.microsoft.com/office/drawing/2014/main" id="{99A08E31-852F-8076-88B5-D40450BA8080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3549650"/>
            <a:ext cx="206375" cy="209550"/>
            <a:chOff x="2968844" y="3549775"/>
            <a:chExt cx="205560" cy="209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5">
              <p14:nvContentPartPr>
                <p14:cNvPr id="31" name="잉크 15389">
                  <a:extLst>
                    <a:ext uri="{FF2B5EF4-FFF2-40B4-BE49-F238E27FC236}">
                      <a16:creationId xmlns:a16="http://schemas.microsoft.com/office/drawing/2014/main" id="{1C491541-C4B4-3503-59C5-198A75D12CEC}"/>
                    </a:ext>
                  </a:extLst>
                </p14:cNvPr>
                <p14:cNvContentPartPr/>
                <p14:nvPr/>
              </p14:nvContentPartPr>
              <p14:xfrm>
                <a:off x="2968844" y="3572815"/>
                <a:ext cx="90720" cy="186120"/>
              </p14:xfrm>
            </p:contentPart>
          </mc:Choice>
          <mc:Fallback>
            <p:pic>
              <p:nvPicPr>
                <p:cNvPr id="31" name="잉크 15389">
                  <a:extLst>
                    <a:ext uri="{FF2B5EF4-FFF2-40B4-BE49-F238E27FC236}">
                      <a16:creationId xmlns:a16="http://schemas.microsoft.com/office/drawing/2014/main" id="{1C491541-C4B4-3503-59C5-198A75D12C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50915" y="3554815"/>
                  <a:ext cx="126219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7">
              <p14:nvContentPartPr>
                <p14:cNvPr id="34" name="잉크 15390">
                  <a:extLst>
                    <a:ext uri="{FF2B5EF4-FFF2-40B4-BE49-F238E27FC236}">
                      <a16:creationId xmlns:a16="http://schemas.microsoft.com/office/drawing/2014/main" id="{68629465-7EF9-14ED-40F7-6B2721159B96}"/>
                    </a:ext>
                  </a:extLst>
                </p14:cNvPr>
                <p14:cNvContentPartPr/>
                <p14:nvPr/>
              </p14:nvContentPartPr>
              <p14:xfrm>
                <a:off x="3080804" y="3598375"/>
                <a:ext cx="93600" cy="7920"/>
              </p14:xfrm>
            </p:contentPart>
          </mc:Choice>
          <mc:Fallback>
            <p:pic>
              <p:nvPicPr>
                <p:cNvPr id="34" name="잉크 15390">
                  <a:extLst>
                    <a:ext uri="{FF2B5EF4-FFF2-40B4-BE49-F238E27FC236}">
                      <a16:creationId xmlns:a16="http://schemas.microsoft.com/office/drawing/2014/main" id="{68629465-7EF9-14ED-40F7-6B2721159B9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62804" y="3580375"/>
                  <a:ext cx="129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9">
              <p14:nvContentPartPr>
                <p14:cNvPr id="39" name="잉크 15391">
                  <a:extLst>
                    <a:ext uri="{FF2B5EF4-FFF2-40B4-BE49-F238E27FC236}">
                      <a16:creationId xmlns:a16="http://schemas.microsoft.com/office/drawing/2014/main" id="{ADA99108-A77E-EFB4-9F8D-4F9C1254EF9D}"/>
                    </a:ext>
                  </a:extLst>
                </p14:cNvPr>
                <p14:cNvContentPartPr/>
                <p14:nvPr/>
              </p14:nvContentPartPr>
              <p14:xfrm>
                <a:off x="3125804" y="3549775"/>
                <a:ext cx="13320" cy="129960"/>
              </p14:xfrm>
            </p:contentPart>
          </mc:Choice>
          <mc:Fallback>
            <p:pic>
              <p:nvPicPr>
                <p:cNvPr id="39" name="잉크 15391">
                  <a:extLst>
                    <a:ext uri="{FF2B5EF4-FFF2-40B4-BE49-F238E27FC236}">
                      <a16:creationId xmlns:a16="http://schemas.microsoft.com/office/drawing/2014/main" id="{ADA99108-A77E-EFB4-9F8D-4F9C1254EF9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07804" y="3531775"/>
                  <a:ext cx="489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1" name="그룹 15397">
            <a:extLst>
              <a:ext uri="{FF2B5EF4-FFF2-40B4-BE49-F238E27FC236}">
                <a16:creationId xmlns:a16="http://schemas.microsoft.com/office/drawing/2014/main" id="{A0F02EDB-8296-B2B9-F56C-399B85F74096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3038475"/>
            <a:ext cx="260350" cy="260350"/>
            <a:chOff x="3469964" y="3038215"/>
            <a:chExt cx="261360" cy="260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1">
              <p14:nvContentPartPr>
                <p14:cNvPr id="42" name="잉크 15393">
                  <a:extLst>
                    <a:ext uri="{FF2B5EF4-FFF2-40B4-BE49-F238E27FC236}">
                      <a16:creationId xmlns:a16="http://schemas.microsoft.com/office/drawing/2014/main" id="{73F57E3C-1115-5AB0-0A3E-3AF46D7B0941}"/>
                    </a:ext>
                  </a:extLst>
                </p14:cNvPr>
                <p14:cNvContentPartPr/>
                <p14:nvPr/>
              </p14:nvContentPartPr>
              <p14:xfrm>
                <a:off x="3469964" y="3038215"/>
                <a:ext cx="91800" cy="260640"/>
              </p14:xfrm>
            </p:contentPart>
          </mc:Choice>
          <mc:Fallback>
            <p:pic>
              <p:nvPicPr>
                <p:cNvPr id="42" name="잉크 15393">
                  <a:extLst>
                    <a:ext uri="{FF2B5EF4-FFF2-40B4-BE49-F238E27FC236}">
                      <a16:creationId xmlns:a16="http://schemas.microsoft.com/office/drawing/2014/main" id="{73F57E3C-1115-5AB0-0A3E-3AF46D7B094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52034" y="3020215"/>
                  <a:ext cx="127301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3">
              <p14:nvContentPartPr>
                <p14:cNvPr id="46" name="잉크 15394">
                  <a:extLst>
                    <a:ext uri="{FF2B5EF4-FFF2-40B4-BE49-F238E27FC236}">
                      <a16:creationId xmlns:a16="http://schemas.microsoft.com/office/drawing/2014/main" id="{4A5264EA-2B5C-F440-C414-6306FD8A4DB0}"/>
                    </a:ext>
                  </a:extLst>
                </p14:cNvPr>
                <p14:cNvContentPartPr/>
                <p14:nvPr/>
              </p14:nvContentPartPr>
              <p14:xfrm>
                <a:off x="3546644" y="3055495"/>
                <a:ext cx="54000" cy="149040"/>
              </p14:xfrm>
            </p:contentPart>
          </mc:Choice>
          <mc:Fallback>
            <p:pic>
              <p:nvPicPr>
                <p:cNvPr id="46" name="잉크 15394">
                  <a:extLst>
                    <a:ext uri="{FF2B5EF4-FFF2-40B4-BE49-F238E27FC236}">
                      <a16:creationId xmlns:a16="http://schemas.microsoft.com/office/drawing/2014/main" id="{4A5264EA-2B5C-F440-C414-6306FD8A4DB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28644" y="3037495"/>
                  <a:ext cx="89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5">
              <p14:nvContentPartPr>
                <p14:cNvPr id="49" name="잉크 15395">
                  <a:extLst>
                    <a:ext uri="{FF2B5EF4-FFF2-40B4-BE49-F238E27FC236}">
                      <a16:creationId xmlns:a16="http://schemas.microsoft.com/office/drawing/2014/main" id="{68775768-3501-B2E4-9DBC-15EFB8BB9908}"/>
                    </a:ext>
                  </a:extLst>
                </p14:cNvPr>
                <p14:cNvContentPartPr/>
                <p14:nvPr/>
              </p14:nvContentPartPr>
              <p14:xfrm>
                <a:off x="3496964" y="3126055"/>
                <a:ext cx="100800" cy="32760"/>
              </p14:xfrm>
            </p:contentPart>
          </mc:Choice>
          <mc:Fallback>
            <p:pic>
              <p:nvPicPr>
                <p:cNvPr id="49" name="잉크 15395">
                  <a:extLst>
                    <a:ext uri="{FF2B5EF4-FFF2-40B4-BE49-F238E27FC236}">
                      <a16:creationId xmlns:a16="http://schemas.microsoft.com/office/drawing/2014/main" id="{68775768-3501-B2E4-9DBC-15EFB8BB99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78964" y="3108251"/>
                  <a:ext cx="136440" cy="68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7">
              <p14:nvContentPartPr>
                <p14:cNvPr id="53" name="잉크 15396">
                  <a:extLst>
                    <a:ext uri="{FF2B5EF4-FFF2-40B4-BE49-F238E27FC236}">
                      <a16:creationId xmlns:a16="http://schemas.microsoft.com/office/drawing/2014/main" id="{7CD38654-D58D-E031-9F3F-4EF7B231F524}"/>
                    </a:ext>
                  </a:extLst>
                </p14:cNvPr>
                <p14:cNvContentPartPr/>
                <p14:nvPr/>
              </p14:nvContentPartPr>
              <p14:xfrm>
                <a:off x="3635564" y="3083935"/>
                <a:ext cx="95760" cy="8280"/>
              </p14:xfrm>
            </p:contentPart>
          </mc:Choice>
          <mc:Fallback>
            <p:pic>
              <p:nvPicPr>
                <p:cNvPr id="53" name="잉크 15396">
                  <a:extLst>
                    <a:ext uri="{FF2B5EF4-FFF2-40B4-BE49-F238E27FC236}">
                      <a16:creationId xmlns:a16="http://schemas.microsoft.com/office/drawing/2014/main" id="{7CD38654-D58D-E031-9F3F-4EF7B231F52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17564" y="3065117"/>
                  <a:ext cx="131400" cy="45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2" name="그룹 15402">
            <a:extLst>
              <a:ext uri="{FF2B5EF4-FFF2-40B4-BE49-F238E27FC236}">
                <a16:creationId xmlns:a16="http://schemas.microsoft.com/office/drawing/2014/main" id="{FD368773-FB81-8BD2-ADA2-7C34165B0592}"/>
              </a:ext>
            </a:extLst>
          </p:cNvPr>
          <p:cNvGrpSpPr>
            <a:grpSpLocks/>
          </p:cNvGrpSpPr>
          <p:nvPr/>
        </p:nvGrpSpPr>
        <p:grpSpPr bwMode="auto">
          <a:xfrm>
            <a:off x="3940175" y="2908300"/>
            <a:ext cx="263525" cy="346075"/>
            <a:chOff x="3940844" y="2908255"/>
            <a:chExt cx="262440" cy="345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9">
              <p14:nvContentPartPr>
                <p14:cNvPr id="57" name="잉크 15398">
                  <a:extLst>
                    <a:ext uri="{FF2B5EF4-FFF2-40B4-BE49-F238E27FC236}">
                      <a16:creationId xmlns:a16="http://schemas.microsoft.com/office/drawing/2014/main" id="{C21E3E3D-A22F-B2CB-3710-0DE1796DFC73}"/>
                    </a:ext>
                  </a:extLst>
                </p14:cNvPr>
                <p14:cNvContentPartPr/>
                <p14:nvPr/>
              </p14:nvContentPartPr>
              <p14:xfrm>
                <a:off x="3940844" y="2925535"/>
                <a:ext cx="21600" cy="231840"/>
              </p14:xfrm>
            </p:contentPart>
          </mc:Choice>
          <mc:Fallback>
            <p:pic>
              <p:nvPicPr>
                <p:cNvPr id="57" name="잉크 15398">
                  <a:extLst>
                    <a:ext uri="{FF2B5EF4-FFF2-40B4-BE49-F238E27FC236}">
                      <a16:creationId xmlns:a16="http://schemas.microsoft.com/office/drawing/2014/main" id="{C21E3E3D-A22F-B2CB-3710-0DE1796DFC7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23139" y="2907535"/>
                  <a:ext cx="56656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1">
              <p14:nvContentPartPr>
                <p14:cNvPr id="62" name="잉크 15399">
                  <a:extLst>
                    <a:ext uri="{FF2B5EF4-FFF2-40B4-BE49-F238E27FC236}">
                      <a16:creationId xmlns:a16="http://schemas.microsoft.com/office/drawing/2014/main" id="{69871FD5-3FCD-6DF1-0D01-FE84AECB3F7D}"/>
                    </a:ext>
                  </a:extLst>
                </p14:cNvPr>
                <p14:cNvContentPartPr/>
                <p14:nvPr/>
              </p14:nvContentPartPr>
              <p14:xfrm>
                <a:off x="3973604" y="2951815"/>
                <a:ext cx="111600" cy="190440"/>
              </p14:xfrm>
            </p:contentPart>
          </mc:Choice>
          <mc:Fallback>
            <p:pic>
              <p:nvPicPr>
                <p:cNvPr id="62" name="잉크 15399">
                  <a:extLst>
                    <a:ext uri="{FF2B5EF4-FFF2-40B4-BE49-F238E27FC236}">
                      <a16:creationId xmlns:a16="http://schemas.microsoft.com/office/drawing/2014/main" id="{69871FD5-3FCD-6DF1-0D01-FE84AECB3F7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55546" y="2933815"/>
                  <a:ext cx="147355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3">
              <p14:nvContentPartPr>
                <p14:cNvPr id="15419" name="잉크 15401">
                  <a:extLst>
                    <a:ext uri="{FF2B5EF4-FFF2-40B4-BE49-F238E27FC236}">
                      <a16:creationId xmlns:a16="http://schemas.microsoft.com/office/drawing/2014/main" id="{FB2F5813-422B-304E-30C3-85684E37C627}"/>
                    </a:ext>
                  </a:extLst>
                </p14:cNvPr>
                <p14:cNvContentPartPr/>
                <p14:nvPr/>
              </p14:nvContentPartPr>
              <p14:xfrm>
                <a:off x="4026524" y="2908255"/>
                <a:ext cx="176760" cy="345960"/>
              </p14:xfrm>
            </p:contentPart>
          </mc:Choice>
          <mc:Fallback>
            <p:pic>
              <p:nvPicPr>
                <p:cNvPr id="15419" name="잉크 15401">
                  <a:extLst>
                    <a:ext uri="{FF2B5EF4-FFF2-40B4-BE49-F238E27FC236}">
                      <a16:creationId xmlns:a16="http://schemas.microsoft.com/office/drawing/2014/main" id="{FB2F5813-422B-304E-30C3-85684E37C62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08524" y="2890236"/>
                  <a:ext cx="212400" cy="38163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3" name="그룹 15407">
            <a:extLst>
              <a:ext uri="{FF2B5EF4-FFF2-40B4-BE49-F238E27FC236}">
                <a16:creationId xmlns:a16="http://schemas.microsoft.com/office/drawing/2014/main" id="{2D488617-5E88-CB68-6775-16AE8E4E72C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043238"/>
            <a:ext cx="274638" cy="277812"/>
            <a:chOff x="4724204" y="3042535"/>
            <a:chExt cx="275400" cy="279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5">
              <p14:nvContentPartPr>
                <p14:cNvPr id="15443" name="잉크 15403">
                  <a:extLst>
                    <a:ext uri="{FF2B5EF4-FFF2-40B4-BE49-F238E27FC236}">
                      <a16:creationId xmlns:a16="http://schemas.microsoft.com/office/drawing/2014/main" id="{0689E340-B0F8-D979-ACA5-541EEFC2C9C9}"/>
                    </a:ext>
                  </a:extLst>
                </p14:cNvPr>
                <p14:cNvContentPartPr/>
                <p14:nvPr/>
              </p14:nvContentPartPr>
              <p14:xfrm>
                <a:off x="4724204" y="3072775"/>
                <a:ext cx="99720" cy="234720"/>
              </p14:xfrm>
            </p:contentPart>
          </mc:Choice>
          <mc:Fallback>
            <p:pic>
              <p:nvPicPr>
                <p:cNvPr id="15443" name="잉크 15403">
                  <a:extLst>
                    <a:ext uri="{FF2B5EF4-FFF2-40B4-BE49-F238E27FC236}">
                      <a16:creationId xmlns:a16="http://schemas.microsoft.com/office/drawing/2014/main" id="{0689E340-B0F8-D979-ACA5-541EEFC2C9C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06204" y="3054775"/>
                  <a:ext cx="135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7">
              <p14:nvContentPartPr>
                <p14:cNvPr id="15448" name="잉크 15404">
                  <a:extLst>
                    <a:ext uri="{FF2B5EF4-FFF2-40B4-BE49-F238E27FC236}">
                      <a16:creationId xmlns:a16="http://schemas.microsoft.com/office/drawing/2014/main" id="{F971C0AB-2C6D-F9F8-2CFD-8EA01C3026C5}"/>
                    </a:ext>
                  </a:extLst>
                </p14:cNvPr>
                <p14:cNvContentPartPr/>
                <p14:nvPr/>
              </p14:nvContentPartPr>
              <p14:xfrm>
                <a:off x="4813484" y="3111295"/>
                <a:ext cx="14400" cy="155520"/>
              </p14:xfrm>
            </p:contentPart>
          </mc:Choice>
          <mc:Fallback>
            <p:pic>
              <p:nvPicPr>
                <p:cNvPr id="15448" name="잉크 15404">
                  <a:extLst>
                    <a:ext uri="{FF2B5EF4-FFF2-40B4-BE49-F238E27FC236}">
                      <a16:creationId xmlns:a16="http://schemas.microsoft.com/office/drawing/2014/main" id="{F971C0AB-2C6D-F9F8-2CFD-8EA01C3026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95484" y="3093337"/>
                  <a:ext cx="50040" cy="191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9">
              <p14:nvContentPartPr>
                <p14:cNvPr id="15453" name="잉크 15405">
                  <a:extLst>
                    <a:ext uri="{FF2B5EF4-FFF2-40B4-BE49-F238E27FC236}">
                      <a16:creationId xmlns:a16="http://schemas.microsoft.com/office/drawing/2014/main" id="{D7E78B95-34AA-3F05-2C3C-B0B3702CE11F}"/>
                    </a:ext>
                  </a:extLst>
                </p14:cNvPr>
                <p14:cNvContentPartPr/>
                <p14:nvPr/>
              </p14:nvContentPartPr>
              <p14:xfrm>
                <a:off x="4772804" y="3190135"/>
                <a:ext cx="76320" cy="17280"/>
              </p14:xfrm>
            </p:contentPart>
          </mc:Choice>
          <mc:Fallback>
            <p:pic>
              <p:nvPicPr>
                <p:cNvPr id="15453" name="잉크 15405">
                  <a:extLst>
                    <a:ext uri="{FF2B5EF4-FFF2-40B4-BE49-F238E27FC236}">
                      <a16:creationId xmlns:a16="http://schemas.microsoft.com/office/drawing/2014/main" id="{D7E78B95-34AA-3F05-2C3C-B0B3702CE11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54804" y="3172135"/>
                  <a:ext cx="111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1">
              <p14:nvContentPartPr>
                <p14:cNvPr id="15456" name="잉크 15406">
                  <a:extLst>
                    <a:ext uri="{FF2B5EF4-FFF2-40B4-BE49-F238E27FC236}">
                      <a16:creationId xmlns:a16="http://schemas.microsoft.com/office/drawing/2014/main" id="{A4EB674D-4CBF-86E7-97EE-FBBBB8BD745E}"/>
                    </a:ext>
                  </a:extLst>
                </p14:cNvPr>
                <p14:cNvContentPartPr/>
                <p14:nvPr/>
              </p14:nvContentPartPr>
              <p14:xfrm>
                <a:off x="4871804" y="3042535"/>
                <a:ext cx="127800" cy="279000"/>
              </p14:xfrm>
            </p:contentPart>
          </mc:Choice>
          <mc:Fallback>
            <p:pic>
              <p:nvPicPr>
                <p:cNvPr id="15456" name="잉크 15406">
                  <a:extLst>
                    <a:ext uri="{FF2B5EF4-FFF2-40B4-BE49-F238E27FC236}">
                      <a16:creationId xmlns:a16="http://schemas.microsoft.com/office/drawing/2014/main" id="{A4EB674D-4CBF-86E7-97EE-FBBBB8BD745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53804" y="3024512"/>
                  <a:ext cx="163440" cy="3146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4" name="그룹 15414">
            <a:extLst>
              <a:ext uri="{FF2B5EF4-FFF2-40B4-BE49-F238E27FC236}">
                <a16:creationId xmlns:a16="http://schemas.microsoft.com/office/drawing/2014/main" id="{58823FB6-4899-70BF-7D58-79C5E99AEC9B}"/>
              </a:ext>
            </a:extLst>
          </p:cNvPr>
          <p:cNvGrpSpPr>
            <a:grpSpLocks/>
          </p:cNvGrpSpPr>
          <p:nvPr/>
        </p:nvGrpSpPr>
        <p:grpSpPr bwMode="auto">
          <a:xfrm>
            <a:off x="5276850" y="2901950"/>
            <a:ext cx="249238" cy="212725"/>
            <a:chOff x="5276084" y="2902135"/>
            <a:chExt cx="249480" cy="212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3">
              <p14:nvContentPartPr>
                <p14:cNvPr id="15457" name="잉크 15408">
                  <a:extLst>
                    <a:ext uri="{FF2B5EF4-FFF2-40B4-BE49-F238E27FC236}">
                      <a16:creationId xmlns:a16="http://schemas.microsoft.com/office/drawing/2014/main" id="{60A0D48A-A5CF-7CDA-9739-ABDA4E7E83A9}"/>
                    </a:ext>
                  </a:extLst>
                </p14:cNvPr>
                <p14:cNvContentPartPr/>
                <p14:nvPr/>
              </p14:nvContentPartPr>
              <p14:xfrm>
                <a:off x="5276084" y="2906455"/>
                <a:ext cx="91440" cy="208080"/>
              </p14:xfrm>
            </p:contentPart>
          </mc:Choice>
          <mc:Fallback>
            <p:pic>
              <p:nvPicPr>
                <p:cNvPr id="15457" name="잉크 15408">
                  <a:extLst>
                    <a:ext uri="{FF2B5EF4-FFF2-40B4-BE49-F238E27FC236}">
                      <a16:creationId xmlns:a16="http://schemas.microsoft.com/office/drawing/2014/main" id="{60A0D48A-A5CF-7CDA-9739-ABDA4E7E83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58155" y="2888455"/>
                  <a:ext cx="1269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5">
              <p14:nvContentPartPr>
                <p14:cNvPr id="15458" name="잉크 15409">
                  <a:extLst>
                    <a:ext uri="{FF2B5EF4-FFF2-40B4-BE49-F238E27FC236}">
                      <a16:creationId xmlns:a16="http://schemas.microsoft.com/office/drawing/2014/main" id="{B9ED6418-0D7F-04C3-A54A-9D7B5B3B805B}"/>
                    </a:ext>
                  </a:extLst>
                </p14:cNvPr>
                <p14:cNvContentPartPr/>
                <p14:nvPr/>
              </p14:nvContentPartPr>
              <p14:xfrm>
                <a:off x="5366804" y="2916175"/>
                <a:ext cx="17640" cy="177840"/>
              </p14:xfrm>
            </p:contentPart>
          </mc:Choice>
          <mc:Fallback>
            <p:pic>
              <p:nvPicPr>
                <p:cNvPr id="15458" name="잉크 15409">
                  <a:extLst>
                    <a:ext uri="{FF2B5EF4-FFF2-40B4-BE49-F238E27FC236}">
                      <a16:creationId xmlns:a16="http://schemas.microsoft.com/office/drawing/2014/main" id="{B9ED6418-0D7F-04C3-A54A-9D7B5B3B805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48804" y="2898175"/>
                  <a:ext cx="53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7">
              <p14:nvContentPartPr>
                <p14:cNvPr id="15460" name="잉크 15410">
                  <a:extLst>
                    <a:ext uri="{FF2B5EF4-FFF2-40B4-BE49-F238E27FC236}">
                      <a16:creationId xmlns:a16="http://schemas.microsoft.com/office/drawing/2014/main" id="{94951F7C-8835-43C3-7F9E-51B05B453C6A}"/>
                    </a:ext>
                  </a:extLst>
                </p14:cNvPr>
                <p14:cNvContentPartPr/>
                <p14:nvPr/>
              </p14:nvContentPartPr>
              <p14:xfrm>
                <a:off x="5285084" y="3001495"/>
                <a:ext cx="117360" cy="42480"/>
              </p14:xfrm>
            </p:contentPart>
          </mc:Choice>
          <mc:Fallback>
            <p:pic>
              <p:nvPicPr>
                <p:cNvPr id="15460" name="잉크 15410">
                  <a:extLst>
                    <a:ext uri="{FF2B5EF4-FFF2-40B4-BE49-F238E27FC236}">
                      <a16:creationId xmlns:a16="http://schemas.microsoft.com/office/drawing/2014/main" id="{94951F7C-8835-43C3-7F9E-51B05B453C6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67139" y="2983495"/>
                  <a:ext cx="152891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9">
              <p14:nvContentPartPr>
                <p14:cNvPr id="15466" name="잉크 15411">
                  <a:extLst>
                    <a:ext uri="{FF2B5EF4-FFF2-40B4-BE49-F238E27FC236}">
                      <a16:creationId xmlns:a16="http://schemas.microsoft.com/office/drawing/2014/main" id="{E1AA9C33-80A0-3B63-86CE-DFE6DAEFF664}"/>
                    </a:ext>
                  </a:extLst>
                </p14:cNvPr>
                <p14:cNvContentPartPr/>
                <p14:nvPr/>
              </p14:nvContentPartPr>
              <p14:xfrm>
                <a:off x="5427644" y="2902135"/>
                <a:ext cx="48960" cy="122040"/>
              </p14:xfrm>
            </p:contentPart>
          </mc:Choice>
          <mc:Fallback>
            <p:pic>
              <p:nvPicPr>
                <p:cNvPr id="15466" name="잉크 15411">
                  <a:extLst>
                    <a:ext uri="{FF2B5EF4-FFF2-40B4-BE49-F238E27FC236}">
                      <a16:creationId xmlns:a16="http://schemas.microsoft.com/office/drawing/2014/main" id="{E1AA9C33-80A0-3B63-86CE-DFE6DAEFF6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09644" y="2884135"/>
                  <a:ext cx="84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1">
              <p14:nvContentPartPr>
                <p14:cNvPr id="15472" name="잉크 15412">
                  <a:extLst>
                    <a:ext uri="{FF2B5EF4-FFF2-40B4-BE49-F238E27FC236}">
                      <a16:creationId xmlns:a16="http://schemas.microsoft.com/office/drawing/2014/main" id="{81C4BE74-ACB7-F59B-3193-F1585109B710}"/>
                    </a:ext>
                  </a:extLst>
                </p14:cNvPr>
                <p14:cNvContentPartPr/>
                <p14:nvPr/>
              </p14:nvContentPartPr>
              <p14:xfrm>
                <a:off x="5394884" y="2927695"/>
                <a:ext cx="86760" cy="82800"/>
              </p14:xfrm>
            </p:contentPart>
          </mc:Choice>
          <mc:Fallback>
            <p:pic>
              <p:nvPicPr>
                <p:cNvPr id="15472" name="잉크 15412">
                  <a:extLst>
                    <a:ext uri="{FF2B5EF4-FFF2-40B4-BE49-F238E27FC236}">
                      <a16:creationId xmlns:a16="http://schemas.microsoft.com/office/drawing/2014/main" id="{81C4BE74-ACB7-F59B-3193-F1585109B7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76884" y="2909695"/>
                  <a:ext cx="122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3">
              <p14:nvContentPartPr>
                <p14:cNvPr id="15478" name="잉크 15413">
                  <a:extLst>
                    <a:ext uri="{FF2B5EF4-FFF2-40B4-BE49-F238E27FC236}">
                      <a16:creationId xmlns:a16="http://schemas.microsoft.com/office/drawing/2014/main" id="{6FF799D5-F15F-EFC6-0108-45AEB4586352}"/>
                    </a:ext>
                  </a:extLst>
                </p14:cNvPr>
                <p14:cNvContentPartPr/>
                <p14:nvPr/>
              </p14:nvContentPartPr>
              <p14:xfrm>
                <a:off x="5372204" y="2950375"/>
                <a:ext cx="153360" cy="36360"/>
              </p14:xfrm>
            </p:contentPart>
          </mc:Choice>
          <mc:Fallback>
            <p:pic>
              <p:nvPicPr>
                <p:cNvPr id="15478" name="잉크 15413">
                  <a:extLst>
                    <a:ext uri="{FF2B5EF4-FFF2-40B4-BE49-F238E27FC236}">
                      <a16:creationId xmlns:a16="http://schemas.microsoft.com/office/drawing/2014/main" id="{6FF799D5-F15F-EFC6-0108-45AEB458635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54204" y="2932375"/>
                  <a:ext cx="189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5" name="그룹 15418">
            <a:extLst>
              <a:ext uri="{FF2B5EF4-FFF2-40B4-BE49-F238E27FC236}">
                <a16:creationId xmlns:a16="http://schemas.microsoft.com/office/drawing/2014/main" id="{C92EEEB2-D374-3A41-6428-50099525F283}"/>
              </a:ext>
            </a:extLst>
          </p:cNvPr>
          <p:cNvGrpSpPr>
            <a:grpSpLocks/>
          </p:cNvGrpSpPr>
          <p:nvPr/>
        </p:nvGrpSpPr>
        <p:grpSpPr bwMode="auto">
          <a:xfrm>
            <a:off x="6189663" y="2740025"/>
            <a:ext cx="282575" cy="250825"/>
            <a:chOff x="6189044" y="2740495"/>
            <a:chExt cx="282600" cy="250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5">
              <p14:nvContentPartPr>
                <p14:cNvPr id="15481" name="잉크 15415">
                  <a:extLst>
                    <a:ext uri="{FF2B5EF4-FFF2-40B4-BE49-F238E27FC236}">
                      <a16:creationId xmlns:a16="http://schemas.microsoft.com/office/drawing/2014/main" id="{A12509E1-0C58-C6F3-8939-A5B61F49A8B8}"/>
                    </a:ext>
                  </a:extLst>
                </p14:cNvPr>
                <p14:cNvContentPartPr/>
                <p14:nvPr/>
              </p14:nvContentPartPr>
              <p14:xfrm>
                <a:off x="6215684" y="2740495"/>
                <a:ext cx="6120" cy="203400"/>
              </p14:xfrm>
            </p:contentPart>
          </mc:Choice>
          <mc:Fallback>
            <p:pic>
              <p:nvPicPr>
                <p:cNvPr id="15481" name="잉크 15415">
                  <a:extLst>
                    <a:ext uri="{FF2B5EF4-FFF2-40B4-BE49-F238E27FC236}">
                      <a16:creationId xmlns:a16="http://schemas.microsoft.com/office/drawing/2014/main" id="{A12509E1-0C58-C6F3-8939-A5B61F49A8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96559" y="2722495"/>
                  <a:ext cx="43988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7">
              <p14:nvContentPartPr>
                <p14:cNvPr id="15485" name="잉크 15416">
                  <a:extLst>
                    <a:ext uri="{FF2B5EF4-FFF2-40B4-BE49-F238E27FC236}">
                      <a16:creationId xmlns:a16="http://schemas.microsoft.com/office/drawing/2014/main" id="{E3CC4236-E2F7-00A9-C980-07C6DBA66E2C}"/>
                    </a:ext>
                  </a:extLst>
                </p14:cNvPr>
                <p14:cNvContentPartPr/>
                <p14:nvPr/>
              </p14:nvContentPartPr>
              <p14:xfrm>
                <a:off x="6189044" y="2779015"/>
                <a:ext cx="137880" cy="212400"/>
              </p14:xfrm>
            </p:contentPart>
          </mc:Choice>
          <mc:Fallback>
            <p:pic>
              <p:nvPicPr>
                <p:cNvPr id="15485" name="잉크 15416">
                  <a:extLst>
                    <a:ext uri="{FF2B5EF4-FFF2-40B4-BE49-F238E27FC236}">
                      <a16:creationId xmlns:a16="http://schemas.microsoft.com/office/drawing/2014/main" id="{E3CC4236-E2F7-00A9-C980-07C6DBA66E2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71044" y="2761015"/>
                  <a:ext cx="173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9">
              <p14:nvContentPartPr>
                <p14:cNvPr id="15489" name="잉크 15417">
                  <a:extLst>
                    <a:ext uri="{FF2B5EF4-FFF2-40B4-BE49-F238E27FC236}">
                      <a16:creationId xmlns:a16="http://schemas.microsoft.com/office/drawing/2014/main" id="{F06762D5-EC4A-ED63-AB96-711F71117B52}"/>
                    </a:ext>
                  </a:extLst>
                </p14:cNvPr>
                <p14:cNvContentPartPr/>
                <p14:nvPr/>
              </p14:nvContentPartPr>
              <p14:xfrm>
                <a:off x="6369044" y="2809975"/>
                <a:ext cx="102600" cy="27000"/>
              </p14:xfrm>
            </p:contentPart>
          </mc:Choice>
          <mc:Fallback>
            <p:pic>
              <p:nvPicPr>
                <p:cNvPr id="15489" name="잉크 15417">
                  <a:extLst>
                    <a:ext uri="{FF2B5EF4-FFF2-40B4-BE49-F238E27FC236}">
                      <a16:creationId xmlns:a16="http://schemas.microsoft.com/office/drawing/2014/main" id="{F06762D5-EC4A-ED63-AB96-711F71117B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51044" y="2791975"/>
                  <a:ext cx="1382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6" name="그룹 15423">
            <a:extLst>
              <a:ext uri="{FF2B5EF4-FFF2-40B4-BE49-F238E27FC236}">
                <a16:creationId xmlns:a16="http://schemas.microsoft.com/office/drawing/2014/main" id="{C284A35D-47CB-1A85-BFB6-9F18BD174D24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3124200"/>
            <a:ext cx="230188" cy="295275"/>
            <a:chOff x="6146924" y="3124615"/>
            <a:chExt cx="229320" cy="294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1">
              <p14:nvContentPartPr>
                <p14:cNvPr id="15418" name="잉크 15419">
                  <a:extLst>
                    <a:ext uri="{FF2B5EF4-FFF2-40B4-BE49-F238E27FC236}">
                      <a16:creationId xmlns:a16="http://schemas.microsoft.com/office/drawing/2014/main" id="{A65D2702-67F0-779B-27DF-0356FEFCCD1E}"/>
                    </a:ext>
                  </a:extLst>
                </p14:cNvPr>
                <p14:cNvContentPartPr/>
                <p14:nvPr/>
              </p14:nvContentPartPr>
              <p14:xfrm>
                <a:off x="6164564" y="3145135"/>
                <a:ext cx="11160" cy="196200"/>
              </p14:xfrm>
            </p:contentPart>
          </mc:Choice>
          <mc:Fallback>
            <p:pic>
              <p:nvPicPr>
                <p:cNvPr id="15418" name="잉크 15419">
                  <a:extLst>
                    <a:ext uri="{FF2B5EF4-FFF2-40B4-BE49-F238E27FC236}">
                      <a16:creationId xmlns:a16="http://schemas.microsoft.com/office/drawing/2014/main" id="{A65D2702-67F0-779B-27DF-0356FEFCCD1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47126" y="3127135"/>
                  <a:ext cx="45686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3">
              <p14:nvContentPartPr>
                <p14:cNvPr id="15493" name="잉크 15420">
                  <a:extLst>
                    <a:ext uri="{FF2B5EF4-FFF2-40B4-BE49-F238E27FC236}">
                      <a16:creationId xmlns:a16="http://schemas.microsoft.com/office/drawing/2014/main" id="{38FBF7A7-3789-1A2E-9C04-4E3C8E2E75B3}"/>
                    </a:ext>
                  </a:extLst>
                </p14:cNvPr>
                <p14:cNvContentPartPr/>
                <p14:nvPr/>
              </p14:nvContentPartPr>
              <p14:xfrm>
                <a:off x="6146924" y="3171055"/>
                <a:ext cx="93960" cy="184680"/>
              </p14:xfrm>
            </p:contentPart>
          </mc:Choice>
          <mc:Fallback>
            <p:pic>
              <p:nvPicPr>
                <p:cNvPr id="15493" name="잉크 15420">
                  <a:extLst>
                    <a:ext uri="{FF2B5EF4-FFF2-40B4-BE49-F238E27FC236}">
                      <a16:creationId xmlns:a16="http://schemas.microsoft.com/office/drawing/2014/main" id="{38FBF7A7-3789-1A2E-9C04-4E3C8E2E75B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28924" y="3153055"/>
                  <a:ext cx="129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5">
              <p14:nvContentPartPr>
                <p14:cNvPr id="15500" name="잉크 15422">
                  <a:extLst>
                    <a:ext uri="{FF2B5EF4-FFF2-40B4-BE49-F238E27FC236}">
                      <a16:creationId xmlns:a16="http://schemas.microsoft.com/office/drawing/2014/main" id="{0BD6F177-441C-9221-9252-163AE83479DC}"/>
                    </a:ext>
                  </a:extLst>
                </p14:cNvPr>
                <p14:cNvContentPartPr/>
                <p14:nvPr/>
              </p14:nvContentPartPr>
              <p14:xfrm>
                <a:off x="6217484" y="3124615"/>
                <a:ext cx="158760" cy="294480"/>
              </p14:xfrm>
            </p:contentPart>
          </mc:Choice>
          <mc:Fallback>
            <p:pic>
              <p:nvPicPr>
                <p:cNvPr id="15500" name="잉크 15422">
                  <a:extLst>
                    <a:ext uri="{FF2B5EF4-FFF2-40B4-BE49-F238E27FC236}">
                      <a16:creationId xmlns:a16="http://schemas.microsoft.com/office/drawing/2014/main" id="{0BD6F177-441C-9221-9252-163AE83479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99484" y="3106615"/>
                  <a:ext cx="19440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7" name="그룹 15428">
            <a:extLst>
              <a:ext uri="{FF2B5EF4-FFF2-40B4-BE49-F238E27FC236}">
                <a16:creationId xmlns:a16="http://schemas.microsoft.com/office/drawing/2014/main" id="{CDF9B097-21B9-9507-5D8B-998DDB33882B}"/>
              </a:ext>
            </a:extLst>
          </p:cNvPr>
          <p:cNvGrpSpPr>
            <a:grpSpLocks/>
          </p:cNvGrpSpPr>
          <p:nvPr/>
        </p:nvGrpSpPr>
        <p:grpSpPr bwMode="auto">
          <a:xfrm>
            <a:off x="5756275" y="3554413"/>
            <a:ext cx="309563" cy="274637"/>
            <a:chOff x="5757044" y="3554455"/>
            <a:chExt cx="308520" cy="274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7">
              <p14:nvContentPartPr>
                <p14:cNvPr id="15505" name="잉크 15424">
                  <a:extLst>
                    <a:ext uri="{FF2B5EF4-FFF2-40B4-BE49-F238E27FC236}">
                      <a16:creationId xmlns:a16="http://schemas.microsoft.com/office/drawing/2014/main" id="{CF9C1F23-7178-3419-A5F0-F9546D5C3462}"/>
                    </a:ext>
                  </a:extLst>
                </p14:cNvPr>
                <p14:cNvContentPartPr/>
                <p14:nvPr/>
              </p14:nvContentPartPr>
              <p14:xfrm>
                <a:off x="5757044" y="3585415"/>
                <a:ext cx="120240" cy="243720"/>
              </p14:xfrm>
            </p:contentPart>
          </mc:Choice>
          <mc:Fallback>
            <p:pic>
              <p:nvPicPr>
                <p:cNvPr id="15505" name="잉크 15424">
                  <a:extLst>
                    <a:ext uri="{FF2B5EF4-FFF2-40B4-BE49-F238E27FC236}">
                      <a16:creationId xmlns:a16="http://schemas.microsoft.com/office/drawing/2014/main" id="{CF9C1F23-7178-3419-A5F0-F9546D5C346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39044" y="3567415"/>
                  <a:ext cx="155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9">
              <p14:nvContentPartPr>
                <p14:cNvPr id="15508" name="잉크 15425">
                  <a:extLst>
                    <a:ext uri="{FF2B5EF4-FFF2-40B4-BE49-F238E27FC236}">
                      <a16:creationId xmlns:a16="http://schemas.microsoft.com/office/drawing/2014/main" id="{EA46C8E5-D9E0-B18C-E983-68E614B820F4}"/>
                    </a:ext>
                  </a:extLst>
                </p14:cNvPr>
                <p14:cNvContentPartPr/>
                <p14:nvPr/>
              </p14:nvContentPartPr>
              <p14:xfrm>
                <a:off x="5927324" y="3554455"/>
                <a:ext cx="63000" cy="163440"/>
              </p14:xfrm>
            </p:contentPart>
          </mc:Choice>
          <mc:Fallback>
            <p:pic>
              <p:nvPicPr>
                <p:cNvPr id="15508" name="잉크 15425">
                  <a:extLst>
                    <a:ext uri="{FF2B5EF4-FFF2-40B4-BE49-F238E27FC236}">
                      <a16:creationId xmlns:a16="http://schemas.microsoft.com/office/drawing/2014/main" id="{EA46C8E5-D9E0-B18C-E983-68E614B820F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09324" y="3536455"/>
                  <a:ext cx="98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1">
              <p14:nvContentPartPr>
                <p14:cNvPr id="15513" name="잉크 15426">
                  <a:extLst>
                    <a:ext uri="{FF2B5EF4-FFF2-40B4-BE49-F238E27FC236}">
                      <a16:creationId xmlns:a16="http://schemas.microsoft.com/office/drawing/2014/main" id="{E46A18B5-22C1-EF0D-ECFE-91D2C0DEFF8A}"/>
                    </a:ext>
                  </a:extLst>
                </p14:cNvPr>
                <p14:cNvContentPartPr/>
                <p14:nvPr/>
              </p14:nvContentPartPr>
              <p14:xfrm>
                <a:off x="5895284" y="3573535"/>
                <a:ext cx="127440" cy="136440"/>
              </p14:xfrm>
            </p:contentPart>
          </mc:Choice>
          <mc:Fallback>
            <p:pic>
              <p:nvPicPr>
                <p:cNvPr id="15513" name="잉크 15426">
                  <a:extLst>
                    <a:ext uri="{FF2B5EF4-FFF2-40B4-BE49-F238E27FC236}">
                      <a16:creationId xmlns:a16="http://schemas.microsoft.com/office/drawing/2014/main" id="{E46A18B5-22C1-EF0D-ECFE-91D2C0DEFF8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77284" y="3555582"/>
                  <a:ext cx="163080" cy="171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3">
              <p14:nvContentPartPr>
                <p14:cNvPr id="15516" name="잉크 15427">
                  <a:extLst>
                    <a:ext uri="{FF2B5EF4-FFF2-40B4-BE49-F238E27FC236}">
                      <a16:creationId xmlns:a16="http://schemas.microsoft.com/office/drawing/2014/main" id="{89807F64-6F7D-B77A-E45F-7A9D38D85806}"/>
                    </a:ext>
                  </a:extLst>
                </p14:cNvPr>
                <p14:cNvContentPartPr/>
                <p14:nvPr/>
              </p14:nvContentPartPr>
              <p14:xfrm>
                <a:off x="5869004" y="3602335"/>
                <a:ext cx="196560" cy="45000"/>
              </p14:xfrm>
            </p:contentPart>
          </mc:Choice>
          <mc:Fallback>
            <p:pic>
              <p:nvPicPr>
                <p:cNvPr id="15516" name="잉크 15427">
                  <a:extLst>
                    <a:ext uri="{FF2B5EF4-FFF2-40B4-BE49-F238E27FC236}">
                      <a16:creationId xmlns:a16="http://schemas.microsoft.com/office/drawing/2014/main" id="{89807F64-6F7D-B77A-E45F-7A9D38D8580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51004" y="3584335"/>
                  <a:ext cx="2322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8" name="그룹 15431">
            <a:extLst>
              <a:ext uri="{FF2B5EF4-FFF2-40B4-BE49-F238E27FC236}">
                <a16:creationId xmlns:a16="http://schemas.microsoft.com/office/drawing/2014/main" id="{E3FCD214-20CC-2213-BD6A-56B45747E760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4208463"/>
            <a:ext cx="274638" cy="246062"/>
            <a:chOff x="2797484" y="4208215"/>
            <a:chExt cx="274680" cy="245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5">
              <p14:nvContentPartPr>
                <p14:cNvPr id="15520" name="잉크 15429">
                  <a:extLst>
                    <a:ext uri="{FF2B5EF4-FFF2-40B4-BE49-F238E27FC236}">
                      <a16:creationId xmlns:a16="http://schemas.microsoft.com/office/drawing/2014/main" id="{85FDE471-B35F-B6F8-BAD6-D21AC360F78A}"/>
                    </a:ext>
                  </a:extLst>
                </p14:cNvPr>
                <p14:cNvContentPartPr/>
                <p14:nvPr/>
              </p14:nvContentPartPr>
              <p14:xfrm>
                <a:off x="2797484" y="4208215"/>
                <a:ext cx="121320" cy="245520"/>
              </p14:xfrm>
            </p:contentPart>
          </mc:Choice>
          <mc:Fallback>
            <p:pic>
              <p:nvPicPr>
                <p:cNvPr id="15520" name="잉크 15429">
                  <a:extLst>
                    <a:ext uri="{FF2B5EF4-FFF2-40B4-BE49-F238E27FC236}">
                      <a16:creationId xmlns:a16="http://schemas.microsoft.com/office/drawing/2014/main" id="{85FDE471-B35F-B6F8-BAD6-D21AC360F7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79484" y="4190215"/>
                  <a:ext cx="156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7">
              <p14:nvContentPartPr>
                <p14:cNvPr id="15525" name="잉크 15430">
                  <a:extLst>
                    <a:ext uri="{FF2B5EF4-FFF2-40B4-BE49-F238E27FC236}">
                      <a16:creationId xmlns:a16="http://schemas.microsoft.com/office/drawing/2014/main" id="{62BA9051-3B1E-91D8-9BE8-3CA7A03DFA5E}"/>
                    </a:ext>
                  </a:extLst>
                </p14:cNvPr>
                <p14:cNvContentPartPr/>
                <p14:nvPr/>
              </p14:nvContentPartPr>
              <p14:xfrm>
                <a:off x="2950844" y="4235215"/>
                <a:ext cx="121320" cy="20160"/>
              </p14:xfrm>
            </p:contentPart>
          </mc:Choice>
          <mc:Fallback>
            <p:pic>
              <p:nvPicPr>
                <p:cNvPr id="15525" name="잉크 15430">
                  <a:extLst>
                    <a:ext uri="{FF2B5EF4-FFF2-40B4-BE49-F238E27FC236}">
                      <a16:creationId xmlns:a16="http://schemas.microsoft.com/office/drawing/2014/main" id="{62BA9051-3B1E-91D8-9BE8-3CA7A03DFA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32844" y="4217215"/>
                  <a:ext cx="1569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9" name="그룹 15437">
            <a:extLst>
              <a:ext uri="{FF2B5EF4-FFF2-40B4-BE49-F238E27FC236}">
                <a16:creationId xmlns:a16="http://schemas.microsoft.com/office/drawing/2014/main" id="{844E7C7B-7285-53BD-38AB-31C5E374678B}"/>
              </a:ext>
            </a:extLst>
          </p:cNvPr>
          <p:cNvGrpSpPr>
            <a:grpSpLocks/>
          </p:cNvGrpSpPr>
          <p:nvPr/>
        </p:nvGrpSpPr>
        <p:grpSpPr bwMode="auto">
          <a:xfrm>
            <a:off x="1990725" y="4689475"/>
            <a:ext cx="354013" cy="287338"/>
            <a:chOff x="1991084" y="4689895"/>
            <a:chExt cx="353880" cy="287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9">
              <p14:nvContentPartPr>
                <p14:cNvPr id="15528" name="잉크 15432">
                  <a:extLst>
                    <a:ext uri="{FF2B5EF4-FFF2-40B4-BE49-F238E27FC236}">
                      <a16:creationId xmlns:a16="http://schemas.microsoft.com/office/drawing/2014/main" id="{04A7FE62-72E5-0BDF-331B-8D8D974B4C5E}"/>
                    </a:ext>
                  </a:extLst>
                </p14:cNvPr>
                <p14:cNvContentPartPr/>
                <p14:nvPr/>
              </p14:nvContentPartPr>
              <p14:xfrm>
                <a:off x="1991084" y="4726615"/>
                <a:ext cx="44280" cy="250920"/>
              </p14:xfrm>
            </p:contentPart>
          </mc:Choice>
          <mc:Fallback>
            <p:pic>
              <p:nvPicPr>
                <p:cNvPr id="15528" name="잉크 15432">
                  <a:extLst>
                    <a:ext uri="{FF2B5EF4-FFF2-40B4-BE49-F238E27FC236}">
                      <a16:creationId xmlns:a16="http://schemas.microsoft.com/office/drawing/2014/main" id="{04A7FE62-72E5-0BDF-331B-8D8D974B4C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73084" y="4708641"/>
                  <a:ext cx="79920" cy="286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1">
              <p14:nvContentPartPr>
                <p14:cNvPr id="15533" name="잉크 15433">
                  <a:extLst>
                    <a:ext uri="{FF2B5EF4-FFF2-40B4-BE49-F238E27FC236}">
                      <a16:creationId xmlns:a16="http://schemas.microsoft.com/office/drawing/2014/main" id="{802DD1E3-E0D5-483E-5B59-B487F8E94E9D}"/>
                    </a:ext>
                  </a:extLst>
                </p14:cNvPr>
                <p14:cNvContentPartPr/>
                <p14:nvPr/>
              </p14:nvContentPartPr>
              <p14:xfrm>
                <a:off x="2021324" y="4741375"/>
                <a:ext cx="108360" cy="229680"/>
              </p14:xfrm>
            </p:contentPart>
          </mc:Choice>
          <mc:Fallback>
            <p:pic>
              <p:nvPicPr>
                <p:cNvPr id="15533" name="잉크 15433">
                  <a:extLst>
                    <a:ext uri="{FF2B5EF4-FFF2-40B4-BE49-F238E27FC236}">
                      <a16:creationId xmlns:a16="http://schemas.microsoft.com/office/drawing/2014/main" id="{802DD1E3-E0D5-483E-5B59-B487F8E94E9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03324" y="4723375"/>
                  <a:ext cx="144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3">
              <p14:nvContentPartPr>
                <p14:cNvPr id="15537" name="잉크 15434">
                  <a:extLst>
                    <a:ext uri="{FF2B5EF4-FFF2-40B4-BE49-F238E27FC236}">
                      <a16:creationId xmlns:a16="http://schemas.microsoft.com/office/drawing/2014/main" id="{0B918A77-74A0-C40B-8861-1C286CA77385}"/>
                    </a:ext>
                  </a:extLst>
                </p14:cNvPr>
                <p14:cNvContentPartPr/>
                <p14:nvPr/>
              </p14:nvContentPartPr>
              <p14:xfrm>
                <a:off x="2177204" y="4700335"/>
                <a:ext cx="79200" cy="95760"/>
              </p14:xfrm>
            </p:contentPart>
          </mc:Choice>
          <mc:Fallback>
            <p:pic>
              <p:nvPicPr>
                <p:cNvPr id="15537" name="잉크 15434">
                  <a:extLst>
                    <a:ext uri="{FF2B5EF4-FFF2-40B4-BE49-F238E27FC236}">
                      <a16:creationId xmlns:a16="http://schemas.microsoft.com/office/drawing/2014/main" id="{0B918A77-74A0-C40B-8861-1C286CA773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59204" y="4682335"/>
                  <a:ext cx="11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5">
              <p14:nvContentPartPr>
                <p14:cNvPr id="15542" name="잉크 15435">
                  <a:extLst>
                    <a:ext uri="{FF2B5EF4-FFF2-40B4-BE49-F238E27FC236}">
                      <a16:creationId xmlns:a16="http://schemas.microsoft.com/office/drawing/2014/main" id="{30E9EF4F-B016-7F01-E3D2-3443FF4544AA}"/>
                    </a:ext>
                  </a:extLst>
                </p14:cNvPr>
                <p14:cNvContentPartPr/>
                <p14:nvPr/>
              </p14:nvContentPartPr>
              <p14:xfrm>
                <a:off x="2173964" y="4702135"/>
                <a:ext cx="74880" cy="110160"/>
              </p14:xfrm>
            </p:contentPart>
          </mc:Choice>
          <mc:Fallback>
            <p:pic>
              <p:nvPicPr>
                <p:cNvPr id="15542" name="잉크 15435">
                  <a:extLst>
                    <a:ext uri="{FF2B5EF4-FFF2-40B4-BE49-F238E27FC236}">
                      <a16:creationId xmlns:a16="http://schemas.microsoft.com/office/drawing/2014/main" id="{30E9EF4F-B016-7F01-E3D2-3443FF4544A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55964" y="4684135"/>
                  <a:ext cx="110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7">
              <p14:nvContentPartPr>
                <p14:cNvPr id="15547" name="잉크 15436">
                  <a:extLst>
                    <a:ext uri="{FF2B5EF4-FFF2-40B4-BE49-F238E27FC236}">
                      <a16:creationId xmlns:a16="http://schemas.microsoft.com/office/drawing/2014/main" id="{AF27C037-AB04-B5C2-E011-00B2804C25D0}"/>
                    </a:ext>
                  </a:extLst>
                </p14:cNvPr>
                <p14:cNvContentPartPr/>
                <p14:nvPr/>
              </p14:nvContentPartPr>
              <p14:xfrm>
                <a:off x="2124284" y="4689895"/>
                <a:ext cx="220680" cy="87840"/>
              </p14:xfrm>
            </p:contentPart>
          </mc:Choice>
          <mc:Fallback>
            <p:pic>
              <p:nvPicPr>
                <p:cNvPr id="15547" name="잉크 15436">
                  <a:extLst>
                    <a:ext uri="{FF2B5EF4-FFF2-40B4-BE49-F238E27FC236}">
                      <a16:creationId xmlns:a16="http://schemas.microsoft.com/office/drawing/2014/main" id="{AF27C037-AB04-B5C2-E011-00B2804C25D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06284" y="4671895"/>
                  <a:ext cx="2563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0" name="그룹 15442">
            <a:extLst>
              <a:ext uri="{FF2B5EF4-FFF2-40B4-BE49-F238E27FC236}">
                <a16:creationId xmlns:a16="http://schemas.microsoft.com/office/drawing/2014/main" id="{F020F02F-FBA3-9560-1B87-DE197F4B176C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5218113"/>
            <a:ext cx="222250" cy="250825"/>
            <a:chOff x="3371684" y="5218015"/>
            <a:chExt cx="223200" cy="251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9">
              <p14:nvContentPartPr>
                <p14:cNvPr id="15439" name="잉크 15438">
                  <a:extLst>
                    <a:ext uri="{FF2B5EF4-FFF2-40B4-BE49-F238E27FC236}">
                      <a16:creationId xmlns:a16="http://schemas.microsoft.com/office/drawing/2014/main" id="{41857D7F-7241-A5A0-6152-3A8F5EE9A73F}"/>
                    </a:ext>
                  </a:extLst>
                </p14:cNvPr>
                <p14:cNvContentPartPr/>
                <p14:nvPr/>
              </p14:nvContentPartPr>
              <p14:xfrm>
                <a:off x="3371684" y="5218015"/>
                <a:ext cx="39600" cy="232200"/>
              </p14:xfrm>
            </p:contentPart>
          </mc:Choice>
          <mc:Fallback>
            <p:pic>
              <p:nvPicPr>
                <p:cNvPr id="15439" name="잉크 15438">
                  <a:extLst>
                    <a:ext uri="{FF2B5EF4-FFF2-40B4-BE49-F238E27FC236}">
                      <a16:creationId xmlns:a16="http://schemas.microsoft.com/office/drawing/2014/main" id="{41857D7F-7241-A5A0-6152-3A8F5EE9A73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53684" y="5200015"/>
                  <a:ext cx="75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1">
              <p14:nvContentPartPr>
                <p14:cNvPr id="15440" name="잉크 15439">
                  <a:extLst>
                    <a:ext uri="{FF2B5EF4-FFF2-40B4-BE49-F238E27FC236}">
                      <a16:creationId xmlns:a16="http://schemas.microsoft.com/office/drawing/2014/main" id="{4C9931C9-196A-0B79-E7B7-C5D68F35DDDC}"/>
                    </a:ext>
                  </a:extLst>
                </p14:cNvPr>
                <p14:cNvContentPartPr/>
                <p14:nvPr/>
              </p14:nvContentPartPr>
              <p14:xfrm>
                <a:off x="3390404" y="5251135"/>
                <a:ext cx="97200" cy="218520"/>
              </p14:xfrm>
            </p:contentPart>
          </mc:Choice>
          <mc:Fallback>
            <p:pic>
              <p:nvPicPr>
                <p:cNvPr id="15440" name="잉크 15439">
                  <a:extLst>
                    <a:ext uri="{FF2B5EF4-FFF2-40B4-BE49-F238E27FC236}">
                      <a16:creationId xmlns:a16="http://schemas.microsoft.com/office/drawing/2014/main" id="{4C9931C9-196A-0B79-E7B7-C5D68F35DDD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372404" y="5233135"/>
                  <a:ext cx="132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3">
              <p14:nvContentPartPr>
                <p14:cNvPr id="15441" name="잉크 15440">
                  <a:extLst>
                    <a:ext uri="{FF2B5EF4-FFF2-40B4-BE49-F238E27FC236}">
                      <a16:creationId xmlns:a16="http://schemas.microsoft.com/office/drawing/2014/main" id="{338EA044-8A66-F7CB-3EC9-C9EA58FC0A93}"/>
                    </a:ext>
                  </a:extLst>
                </p14:cNvPr>
                <p14:cNvContentPartPr/>
                <p14:nvPr/>
              </p14:nvContentPartPr>
              <p14:xfrm>
                <a:off x="3506684" y="5266255"/>
                <a:ext cx="88200" cy="30600"/>
              </p14:xfrm>
            </p:contentPart>
          </mc:Choice>
          <mc:Fallback>
            <p:pic>
              <p:nvPicPr>
                <p:cNvPr id="15441" name="잉크 15440">
                  <a:extLst>
                    <a:ext uri="{FF2B5EF4-FFF2-40B4-BE49-F238E27FC236}">
                      <a16:creationId xmlns:a16="http://schemas.microsoft.com/office/drawing/2014/main" id="{338EA044-8A66-F7CB-3EC9-C9EA58FC0A9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488684" y="5248255"/>
                  <a:ext cx="123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5">
              <p14:nvContentPartPr>
                <p14:cNvPr id="15442" name="잉크 15441">
                  <a:extLst>
                    <a:ext uri="{FF2B5EF4-FFF2-40B4-BE49-F238E27FC236}">
                      <a16:creationId xmlns:a16="http://schemas.microsoft.com/office/drawing/2014/main" id="{D0C7573B-B132-8FD1-ED45-D952F0166D47}"/>
                    </a:ext>
                  </a:extLst>
                </p14:cNvPr>
                <p14:cNvContentPartPr/>
                <p14:nvPr/>
              </p14:nvContentPartPr>
              <p14:xfrm>
                <a:off x="3538004" y="5224495"/>
                <a:ext cx="24840" cy="148680"/>
              </p14:xfrm>
            </p:contentPart>
          </mc:Choice>
          <mc:Fallback>
            <p:pic>
              <p:nvPicPr>
                <p:cNvPr id="15442" name="잉크 15441">
                  <a:extLst>
                    <a:ext uri="{FF2B5EF4-FFF2-40B4-BE49-F238E27FC236}">
                      <a16:creationId xmlns:a16="http://schemas.microsoft.com/office/drawing/2014/main" id="{D0C7573B-B132-8FD1-ED45-D952F0166D4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20261" y="5206495"/>
                  <a:ext cx="59971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1" name="그룹 15447">
            <a:extLst>
              <a:ext uri="{FF2B5EF4-FFF2-40B4-BE49-F238E27FC236}">
                <a16:creationId xmlns:a16="http://schemas.microsoft.com/office/drawing/2014/main" id="{02B52EF3-7DA5-4940-BF48-5E6500B4C4D5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4557713"/>
            <a:ext cx="195263" cy="358775"/>
            <a:chOff x="3247844" y="4557055"/>
            <a:chExt cx="195840" cy="359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7">
              <p14:nvContentPartPr>
                <p14:cNvPr id="15444" name="잉크 15443">
                  <a:extLst>
                    <a:ext uri="{FF2B5EF4-FFF2-40B4-BE49-F238E27FC236}">
                      <a16:creationId xmlns:a16="http://schemas.microsoft.com/office/drawing/2014/main" id="{B0E13E6D-5EC8-CA01-85F3-6C071F39A93A}"/>
                    </a:ext>
                  </a:extLst>
                </p14:cNvPr>
                <p14:cNvContentPartPr/>
                <p14:nvPr/>
              </p14:nvContentPartPr>
              <p14:xfrm>
                <a:off x="3256844" y="4557055"/>
                <a:ext cx="66240" cy="245160"/>
              </p14:xfrm>
            </p:contentPart>
          </mc:Choice>
          <mc:Fallback>
            <p:pic>
              <p:nvPicPr>
                <p:cNvPr id="15444" name="잉크 15443">
                  <a:extLst>
                    <a:ext uri="{FF2B5EF4-FFF2-40B4-BE49-F238E27FC236}">
                      <a16:creationId xmlns:a16="http://schemas.microsoft.com/office/drawing/2014/main" id="{B0E13E6D-5EC8-CA01-85F3-6C071F39A93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38844" y="4539081"/>
                  <a:ext cx="101880" cy="28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9">
              <p14:nvContentPartPr>
                <p14:cNvPr id="15445" name="잉크 15444">
                  <a:extLst>
                    <a:ext uri="{FF2B5EF4-FFF2-40B4-BE49-F238E27FC236}">
                      <a16:creationId xmlns:a16="http://schemas.microsoft.com/office/drawing/2014/main" id="{98D5B3FB-D686-78A8-4B96-FB210C620A59}"/>
                    </a:ext>
                  </a:extLst>
                </p14:cNvPr>
                <p14:cNvContentPartPr/>
                <p14:nvPr/>
              </p14:nvContentPartPr>
              <p14:xfrm>
                <a:off x="3325244" y="4601335"/>
                <a:ext cx="27360" cy="197640"/>
              </p14:xfrm>
            </p:contentPart>
          </mc:Choice>
          <mc:Fallback>
            <p:pic>
              <p:nvPicPr>
                <p:cNvPr id="15445" name="잉크 15444">
                  <a:extLst>
                    <a:ext uri="{FF2B5EF4-FFF2-40B4-BE49-F238E27FC236}">
                      <a16:creationId xmlns:a16="http://schemas.microsoft.com/office/drawing/2014/main" id="{98D5B3FB-D686-78A8-4B96-FB210C620A5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07244" y="4583335"/>
                  <a:ext cx="63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1">
              <p14:nvContentPartPr>
                <p14:cNvPr id="15446" name="잉크 15445">
                  <a:extLst>
                    <a:ext uri="{FF2B5EF4-FFF2-40B4-BE49-F238E27FC236}">
                      <a16:creationId xmlns:a16="http://schemas.microsoft.com/office/drawing/2014/main" id="{B9C073E0-E55B-E4B0-FC55-CE678F1FFEDF}"/>
                    </a:ext>
                  </a:extLst>
                </p14:cNvPr>
                <p14:cNvContentPartPr/>
                <p14:nvPr/>
              </p14:nvContentPartPr>
              <p14:xfrm>
                <a:off x="3247844" y="4706455"/>
                <a:ext cx="102240" cy="47520"/>
              </p14:xfrm>
            </p:contentPart>
          </mc:Choice>
          <mc:Fallback>
            <p:pic>
              <p:nvPicPr>
                <p:cNvPr id="15446" name="잉크 15445">
                  <a:extLst>
                    <a:ext uri="{FF2B5EF4-FFF2-40B4-BE49-F238E27FC236}">
                      <a16:creationId xmlns:a16="http://schemas.microsoft.com/office/drawing/2014/main" id="{B9C073E0-E55B-E4B0-FC55-CE678F1FFED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29844" y="4688455"/>
                  <a:ext cx="137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3">
              <p14:nvContentPartPr>
                <p14:cNvPr id="15447" name="잉크 15446">
                  <a:extLst>
                    <a:ext uri="{FF2B5EF4-FFF2-40B4-BE49-F238E27FC236}">
                      <a16:creationId xmlns:a16="http://schemas.microsoft.com/office/drawing/2014/main" id="{266FF0FB-D73F-93FA-D237-463470A44567}"/>
                    </a:ext>
                  </a:extLst>
                </p14:cNvPr>
                <p14:cNvContentPartPr/>
                <p14:nvPr/>
              </p14:nvContentPartPr>
              <p14:xfrm>
                <a:off x="3352604" y="4575415"/>
                <a:ext cx="91080" cy="340920"/>
              </p14:xfrm>
            </p:contentPart>
          </mc:Choice>
          <mc:Fallback>
            <p:pic>
              <p:nvPicPr>
                <p:cNvPr id="15447" name="잉크 15446">
                  <a:extLst>
                    <a:ext uri="{FF2B5EF4-FFF2-40B4-BE49-F238E27FC236}">
                      <a16:creationId xmlns:a16="http://schemas.microsoft.com/office/drawing/2014/main" id="{266FF0FB-D73F-93FA-D237-463470A4456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34604" y="4557415"/>
                  <a:ext cx="12672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2" name="그룹 15452">
            <a:extLst>
              <a:ext uri="{FF2B5EF4-FFF2-40B4-BE49-F238E27FC236}">
                <a16:creationId xmlns:a16="http://schemas.microsoft.com/office/drawing/2014/main" id="{55A7C105-9A99-1B87-49DE-9AB1B94E8790}"/>
              </a:ext>
            </a:extLst>
          </p:cNvPr>
          <p:cNvGrpSpPr>
            <a:grpSpLocks/>
          </p:cNvGrpSpPr>
          <p:nvPr/>
        </p:nvGrpSpPr>
        <p:grpSpPr bwMode="auto">
          <a:xfrm>
            <a:off x="3871913" y="4319588"/>
            <a:ext cx="206375" cy="215900"/>
            <a:chOff x="3872084" y="4320175"/>
            <a:chExt cx="205920" cy="214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5">
              <p14:nvContentPartPr>
                <p14:cNvPr id="15449" name="잉크 15448">
                  <a:extLst>
                    <a:ext uri="{FF2B5EF4-FFF2-40B4-BE49-F238E27FC236}">
                      <a16:creationId xmlns:a16="http://schemas.microsoft.com/office/drawing/2014/main" id="{1DADE2C6-0980-2B33-5CD7-1CE7E27BE33D}"/>
                    </a:ext>
                  </a:extLst>
                </p14:cNvPr>
                <p14:cNvContentPartPr/>
                <p14:nvPr/>
              </p14:nvContentPartPr>
              <p14:xfrm>
                <a:off x="3872084" y="4320175"/>
                <a:ext cx="110880" cy="214560"/>
              </p14:xfrm>
            </p:contentPart>
          </mc:Choice>
          <mc:Fallback>
            <p:pic>
              <p:nvPicPr>
                <p:cNvPr id="15449" name="잉크 15448">
                  <a:extLst>
                    <a:ext uri="{FF2B5EF4-FFF2-40B4-BE49-F238E27FC236}">
                      <a16:creationId xmlns:a16="http://schemas.microsoft.com/office/drawing/2014/main" id="{1DADE2C6-0980-2B33-5CD7-1CE7E27BE3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54142" y="4302175"/>
                  <a:ext cx="146405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7">
              <p14:nvContentPartPr>
                <p14:cNvPr id="15450" name="잉크 15449">
                  <a:extLst>
                    <a:ext uri="{FF2B5EF4-FFF2-40B4-BE49-F238E27FC236}">
                      <a16:creationId xmlns:a16="http://schemas.microsoft.com/office/drawing/2014/main" id="{FD039F1E-F3BD-426F-700F-014BED142587}"/>
                    </a:ext>
                  </a:extLst>
                </p14:cNvPr>
                <p14:cNvContentPartPr/>
                <p14:nvPr/>
              </p14:nvContentPartPr>
              <p14:xfrm>
                <a:off x="3997724" y="4348255"/>
                <a:ext cx="55440" cy="138960"/>
              </p14:xfrm>
            </p:contentPart>
          </mc:Choice>
          <mc:Fallback>
            <p:pic>
              <p:nvPicPr>
                <p:cNvPr id="15450" name="잉크 15449">
                  <a:extLst>
                    <a:ext uri="{FF2B5EF4-FFF2-40B4-BE49-F238E27FC236}">
                      <a16:creationId xmlns:a16="http://schemas.microsoft.com/office/drawing/2014/main" id="{FD039F1E-F3BD-426F-700F-014BED14258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79724" y="4330255"/>
                  <a:ext cx="91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9">
              <p14:nvContentPartPr>
                <p14:cNvPr id="15451" name="잉크 15450">
                  <a:extLst>
                    <a:ext uri="{FF2B5EF4-FFF2-40B4-BE49-F238E27FC236}">
                      <a16:creationId xmlns:a16="http://schemas.microsoft.com/office/drawing/2014/main" id="{7F1316A8-A66D-1296-41B2-0969460A7060}"/>
                    </a:ext>
                  </a:extLst>
                </p14:cNvPr>
                <p14:cNvContentPartPr/>
                <p14:nvPr/>
              </p14:nvContentPartPr>
              <p14:xfrm>
                <a:off x="3949124" y="4372015"/>
                <a:ext cx="117000" cy="108000"/>
              </p14:xfrm>
            </p:contentPart>
          </mc:Choice>
          <mc:Fallback>
            <p:pic>
              <p:nvPicPr>
                <p:cNvPr id="15451" name="잉크 15450">
                  <a:extLst>
                    <a:ext uri="{FF2B5EF4-FFF2-40B4-BE49-F238E27FC236}">
                      <a16:creationId xmlns:a16="http://schemas.microsoft.com/office/drawing/2014/main" id="{7F1316A8-A66D-1296-41B2-0969460A706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31124" y="4354015"/>
                  <a:ext cx="152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1">
              <p14:nvContentPartPr>
                <p14:cNvPr id="15452" name="잉크 15451">
                  <a:extLst>
                    <a:ext uri="{FF2B5EF4-FFF2-40B4-BE49-F238E27FC236}">
                      <a16:creationId xmlns:a16="http://schemas.microsoft.com/office/drawing/2014/main" id="{93F9EFE6-D855-8E13-AE90-22C1CFEEE143}"/>
                    </a:ext>
                  </a:extLst>
                </p14:cNvPr>
                <p14:cNvContentPartPr/>
                <p14:nvPr/>
              </p14:nvContentPartPr>
              <p14:xfrm>
                <a:off x="3950564" y="4413415"/>
                <a:ext cx="127440" cy="24480"/>
              </p14:xfrm>
            </p:contentPart>
          </mc:Choice>
          <mc:Fallback>
            <p:pic>
              <p:nvPicPr>
                <p:cNvPr id="15452" name="잉크 15451">
                  <a:extLst>
                    <a:ext uri="{FF2B5EF4-FFF2-40B4-BE49-F238E27FC236}">
                      <a16:creationId xmlns:a16="http://schemas.microsoft.com/office/drawing/2014/main" id="{93F9EFE6-D855-8E13-AE90-22C1CFEEE14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32513" y="4395415"/>
                  <a:ext cx="163181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3" name="그룹 15459">
            <a:extLst>
              <a:ext uri="{FF2B5EF4-FFF2-40B4-BE49-F238E27FC236}">
                <a16:creationId xmlns:a16="http://schemas.microsoft.com/office/drawing/2014/main" id="{FA73757C-0FC8-0081-831D-D6DFC3D1891C}"/>
              </a:ext>
            </a:extLst>
          </p:cNvPr>
          <p:cNvGrpSpPr>
            <a:grpSpLocks/>
          </p:cNvGrpSpPr>
          <p:nvPr/>
        </p:nvGrpSpPr>
        <p:grpSpPr bwMode="auto">
          <a:xfrm>
            <a:off x="4921250" y="4138613"/>
            <a:ext cx="193675" cy="215900"/>
            <a:chOff x="4921484" y="4138735"/>
            <a:chExt cx="194040" cy="215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3">
              <p14:nvContentPartPr>
                <p14:cNvPr id="15454" name="잉크 15453">
                  <a:extLst>
                    <a:ext uri="{FF2B5EF4-FFF2-40B4-BE49-F238E27FC236}">
                      <a16:creationId xmlns:a16="http://schemas.microsoft.com/office/drawing/2014/main" id="{C2B250EC-92B8-7D93-9715-131DED6F6954}"/>
                    </a:ext>
                  </a:extLst>
                </p14:cNvPr>
                <p14:cNvContentPartPr/>
                <p14:nvPr/>
              </p14:nvContentPartPr>
              <p14:xfrm>
                <a:off x="4928684" y="4138735"/>
                <a:ext cx="5760" cy="183600"/>
              </p14:xfrm>
            </p:contentPart>
          </mc:Choice>
          <mc:Fallback>
            <p:pic>
              <p:nvPicPr>
                <p:cNvPr id="15454" name="잉크 15453">
                  <a:extLst>
                    <a:ext uri="{FF2B5EF4-FFF2-40B4-BE49-F238E27FC236}">
                      <a16:creationId xmlns:a16="http://schemas.microsoft.com/office/drawing/2014/main" id="{C2B250EC-92B8-7D93-9715-131DED6F695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910684" y="4120735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5">
              <p14:nvContentPartPr>
                <p14:cNvPr id="15455" name="잉크 15454">
                  <a:extLst>
                    <a:ext uri="{FF2B5EF4-FFF2-40B4-BE49-F238E27FC236}">
                      <a16:creationId xmlns:a16="http://schemas.microsoft.com/office/drawing/2014/main" id="{7B69819B-9D42-553D-1C20-EC202B459490}"/>
                    </a:ext>
                  </a:extLst>
                </p14:cNvPr>
                <p14:cNvContentPartPr/>
                <p14:nvPr/>
              </p14:nvContentPartPr>
              <p14:xfrm>
                <a:off x="4921484" y="4164655"/>
                <a:ext cx="87120" cy="189720"/>
              </p14:xfrm>
            </p:contentPart>
          </mc:Choice>
          <mc:Fallback>
            <p:pic>
              <p:nvPicPr>
                <p:cNvPr id="15455" name="잉크 15454">
                  <a:extLst>
                    <a:ext uri="{FF2B5EF4-FFF2-40B4-BE49-F238E27FC236}">
                      <a16:creationId xmlns:a16="http://schemas.microsoft.com/office/drawing/2014/main" id="{7B69819B-9D42-553D-1C20-EC202B45949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03558" y="4146655"/>
                  <a:ext cx="122613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7">
              <p14:nvContentPartPr>
                <p14:cNvPr id="15459" name="잉크 15458">
                  <a:extLst>
                    <a:ext uri="{FF2B5EF4-FFF2-40B4-BE49-F238E27FC236}">
                      <a16:creationId xmlns:a16="http://schemas.microsoft.com/office/drawing/2014/main" id="{EBFAA030-824F-4CA8-23F6-620A57EF026B}"/>
                    </a:ext>
                  </a:extLst>
                </p14:cNvPr>
                <p14:cNvContentPartPr/>
                <p14:nvPr/>
              </p14:nvContentPartPr>
              <p14:xfrm>
                <a:off x="5026604" y="4253575"/>
                <a:ext cx="88920" cy="18000"/>
              </p14:xfrm>
            </p:contentPart>
          </mc:Choice>
          <mc:Fallback>
            <p:pic>
              <p:nvPicPr>
                <p:cNvPr id="15459" name="잉크 15458">
                  <a:extLst>
                    <a:ext uri="{FF2B5EF4-FFF2-40B4-BE49-F238E27FC236}">
                      <a16:creationId xmlns:a16="http://schemas.microsoft.com/office/drawing/2014/main" id="{EBFAA030-824F-4CA8-23F6-620A57EF026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08604" y="4235575"/>
                  <a:ext cx="1245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4" name="그룹 15465">
            <a:extLst>
              <a:ext uri="{FF2B5EF4-FFF2-40B4-BE49-F238E27FC236}">
                <a16:creationId xmlns:a16="http://schemas.microsoft.com/office/drawing/2014/main" id="{54E155A4-5FCC-4589-055D-6974474C63B1}"/>
              </a:ext>
            </a:extLst>
          </p:cNvPr>
          <p:cNvGrpSpPr>
            <a:grpSpLocks/>
          </p:cNvGrpSpPr>
          <p:nvPr/>
        </p:nvGrpSpPr>
        <p:grpSpPr bwMode="auto">
          <a:xfrm>
            <a:off x="4795838" y="4578350"/>
            <a:ext cx="204787" cy="268288"/>
            <a:chOff x="4795844" y="4577575"/>
            <a:chExt cx="204480" cy="268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9">
              <p14:nvContentPartPr>
                <p14:cNvPr id="15461" name="잉크 15460">
                  <a:extLst>
                    <a:ext uri="{FF2B5EF4-FFF2-40B4-BE49-F238E27FC236}">
                      <a16:creationId xmlns:a16="http://schemas.microsoft.com/office/drawing/2014/main" id="{86E14E2E-BBC5-78DC-A27D-56243B758981}"/>
                    </a:ext>
                  </a:extLst>
                </p14:cNvPr>
                <p14:cNvContentPartPr/>
                <p14:nvPr/>
              </p14:nvContentPartPr>
              <p14:xfrm>
                <a:off x="4805924" y="4602055"/>
                <a:ext cx="9720" cy="224280"/>
              </p14:xfrm>
            </p:contentPart>
          </mc:Choice>
          <mc:Fallback>
            <p:pic>
              <p:nvPicPr>
                <p:cNvPr id="15461" name="잉크 15460">
                  <a:extLst>
                    <a:ext uri="{FF2B5EF4-FFF2-40B4-BE49-F238E27FC236}">
                      <a16:creationId xmlns:a16="http://schemas.microsoft.com/office/drawing/2014/main" id="{86E14E2E-BBC5-78DC-A27D-56243B7589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87232" y="4584084"/>
                  <a:ext cx="46731" cy="259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1">
              <p14:nvContentPartPr>
                <p14:cNvPr id="15462" name="잉크 15461">
                  <a:extLst>
                    <a:ext uri="{FF2B5EF4-FFF2-40B4-BE49-F238E27FC236}">
                      <a16:creationId xmlns:a16="http://schemas.microsoft.com/office/drawing/2014/main" id="{04FA97DB-4AB0-393C-8CA8-F540CE907F6D}"/>
                    </a:ext>
                  </a:extLst>
                </p14:cNvPr>
                <p14:cNvContentPartPr/>
                <p14:nvPr/>
              </p14:nvContentPartPr>
              <p14:xfrm>
                <a:off x="4795844" y="4630135"/>
                <a:ext cx="103320" cy="216360"/>
              </p14:xfrm>
            </p:contentPart>
          </mc:Choice>
          <mc:Fallback>
            <p:pic>
              <p:nvPicPr>
                <p:cNvPr id="15462" name="잉크 15461">
                  <a:extLst>
                    <a:ext uri="{FF2B5EF4-FFF2-40B4-BE49-F238E27FC236}">
                      <a16:creationId xmlns:a16="http://schemas.microsoft.com/office/drawing/2014/main" id="{04FA97DB-4AB0-393C-8CA8-F540CE907F6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77844" y="4612165"/>
                  <a:ext cx="138960" cy="251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3">
              <p14:nvContentPartPr>
                <p14:cNvPr id="15463" name="잉크 15462">
                  <a:extLst>
                    <a:ext uri="{FF2B5EF4-FFF2-40B4-BE49-F238E27FC236}">
                      <a16:creationId xmlns:a16="http://schemas.microsoft.com/office/drawing/2014/main" id="{D05ADFBD-6DE9-3A2F-B65A-1F839DF02732}"/>
                    </a:ext>
                  </a:extLst>
                </p14:cNvPr>
                <p14:cNvContentPartPr/>
                <p14:nvPr/>
              </p14:nvContentPartPr>
              <p14:xfrm>
                <a:off x="4888724" y="4581895"/>
                <a:ext cx="59040" cy="111960"/>
              </p14:xfrm>
            </p:contentPart>
          </mc:Choice>
          <mc:Fallback>
            <p:pic>
              <p:nvPicPr>
                <p:cNvPr id="15463" name="잉크 15462">
                  <a:extLst>
                    <a:ext uri="{FF2B5EF4-FFF2-40B4-BE49-F238E27FC236}">
                      <a16:creationId xmlns:a16="http://schemas.microsoft.com/office/drawing/2014/main" id="{D05ADFBD-6DE9-3A2F-B65A-1F839DF0273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70724" y="4563953"/>
                  <a:ext cx="94680" cy="147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5">
              <p14:nvContentPartPr>
                <p14:cNvPr id="15464" name="잉크 15463">
                  <a:extLst>
                    <a:ext uri="{FF2B5EF4-FFF2-40B4-BE49-F238E27FC236}">
                      <a16:creationId xmlns:a16="http://schemas.microsoft.com/office/drawing/2014/main" id="{6265ABF5-9E4F-0B0B-BC99-19499623B284}"/>
                    </a:ext>
                  </a:extLst>
                </p14:cNvPr>
                <p14:cNvContentPartPr/>
                <p14:nvPr/>
              </p14:nvContentPartPr>
              <p14:xfrm>
                <a:off x="4860644" y="4577575"/>
                <a:ext cx="86040" cy="103320"/>
              </p14:xfrm>
            </p:contentPart>
          </mc:Choice>
          <mc:Fallback>
            <p:pic>
              <p:nvPicPr>
                <p:cNvPr id="15464" name="잉크 15463">
                  <a:extLst>
                    <a:ext uri="{FF2B5EF4-FFF2-40B4-BE49-F238E27FC236}">
                      <a16:creationId xmlns:a16="http://schemas.microsoft.com/office/drawing/2014/main" id="{6265ABF5-9E4F-0B0B-BC99-19499623B2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42644" y="4559512"/>
                  <a:ext cx="121680" cy="139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7">
              <p14:nvContentPartPr>
                <p14:cNvPr id="15465" name="잉크 15464">
                  <a:extLst>
                    <a:ext uri="{FF2B5EF4-FFF2-40B4-BE49-F238E27FC236}">
                      <a16:creationId xmlns:a16="http://schemas.microsoft.com/office/drawing/2014/main" id="{B2EFF93C-CE09-271B-D08B-AE68CABAE531}"/>
                    </a:ext>
                  </a:extLst>
                </p14:cNvPr>
                <p14:cNvContentPartPr/>
                <p14:nvPr/>
              </p14:nvContentPartPr>
              <p14:xfrm>
                <a:off x="4854884" y="4599895"/>
                <a:ext cx="145440" cy="51120"/>
              </p14:xfrm>
            </p:contentPart>
          </mc:Choice>
          <mc:Fallback>
            <p:pic>
              <p:nvPicPr>
                <p:cNvPr id="15465" name="잉크 15464">
                  <a:extLst>
                    <a:ext uri="{FF2B5EF4-FFF2-40B4-BE49-F238E27FC236}">
                      <a16:creationId xmlns:a16="http://schemas.microsoft.com/office/drawing/2014/main" id="{B2EFF93C-CE09-271B-D08B-AE68CABAE53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836884" y="4581895"/>
                  <a:ext cx="1810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5" name="그룹 15471">
            <a:extLst>
              <a:ext uri="{FF2B5EF4-FFF2-40B4-BE49-F238E27FC236}">
                <a16:creationId xmlns:a16="http://schemas.microsoft.com/office/drawing/2014/main" id="{DC5D1580-6B27-9F39-D2FC-D9247BB190B3}"/>
              </a:ext>
            </a:extLst>
          </p:cNvPr>
          <p:cNvGrpSpPr>
            <a:grpSpLocks/>
          </p:cNvGrpSpPr>
          <p:nvPr/>
        </p:nvGrpSpPr>
        <p:grpSpPr bwMode="auto">
          <a:xfrm>
            <a:off x="4316413" y="4929188"/>
            <a:ext cx="276225" cy="276225"/>
            <a:chOff x="4317044" y="4928575"/>
            <a:chExt cx="275760" cy="276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9">
              <p14:nvContentPartPr>
                <p14:cNvPr id="15467" name="잉크 15466">
                  <a:extLst>
                    <a:ext uri="{FF2B5EF4-FFF2-40B4-BE49-F238E27FC236}">
                      <a16:creationId xmlns:a16="http://schemas.microsoft.com/office/drawing/2014/main" id="{3C4110EC-B608-AA44-C127-41D1CEA31583}"/>
                    </a:ext>
                  </a:extLst>
                </p14:cNvPr>
                <p14:cNvContentPartPr/>
                <p14:nvPr/>
              </p14:nvContentPartPr>
              <p14:xfrm>
                <a:off x="4317044" y="4932175"/>
                <a:ext cx="93600" cy="273240"/>
              </p14:xfrm>
            </p:contentPart>
          </mc:Choice>
          <mc:Fallback>
            <p:pic>
              <p:nvPicPr>
                <p:cNvPr id="15467" name="잉크 15466">
                  <a:extLst>
                    <a:ext uri="{FF2B5EF4-FFF2-40B4-BE49-F238E27FC236}">
                      <a16:creationId xmlns:a16="http://schemas.microsoft.com/office/drawing/2014/main" id="{3C4110EC-B608-AA44-C127-41D1CEA3158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299044" y="4914175"/>
                  <a:ext cx="1292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1">
              <p14:nvContentPartPr>
                <p14:cNvPr id="15468" name="잉크 15467">
                  <a:extLst>
                    <a:ext uri="{FF2B5EF4-FFF2-40B4-BE49-F238E27FC236}">
                      <a16:creationId xmlns:a16="http://schemas.microsoft.com/office/drawing/2014/main" id="{39752A2C-EFFF-5E61-D5B8-6B441C5F0A00}"/>
                    </a:ext>
                  </a:extLst>
                </p14:cNvPr>
                <p14:cNvContentPartPr/>
                <p14:nvPr/>
              </p14:nvContentPartPr>
              <p14:xfrm>
                <a:off x="4399124" y="4937215"/>
                <a:ext cx="39960" cy="202680"/>
              </p14:xfrm>
            </p:contentPart>
          </mc:Choice>
          <mc:Fallback>
            <p:pic>
              <p:nvPicPr>
                <p:cNvPr id="15468" name="잉크 15467">
                  <a:extLst>
                    <a:ext uri="{FF2B5EF4-FFF2-40B4-BE49-F238E27FC236}">
                      <a16:creationId xmlns:a16="http://schemas.microsoft.com/office/drawing/2014/main" id="{39752A2C-EFFF-5E61-D5B8-6B441C5F0A0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80960" y="4919215"/>
                  <a:ext cx="75924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3">
              <p14:nvContentPartPr>
                <p14:cNvPr id="15469" name="잉크 15468">
                  <a:extLst>
                    <a:ext uri="{FF2B5EF4-FFF2-40B4-BE49-F238E27FC236}">
                      <a16:creationId xmlns:a16="http://schemas.microsoft.com/office/drawing/2014/main" id="{79F3F5F6-A6D4-9C54-3032-3045F4895114}"/>
                    </a:ext>
                  </a:extLst>
                </p14:cNvPr>
                <p14:cNvContentPartPr/>
                <p14:nvPr/>
              </p14:nvContentPartPr>
              <p14:xfrm>
                <a:off x="4346564" y="5038015"/>
                <a:ext cx="114840" cy="35280"/>
              </p14:xfrm>
            </p:contentPart>
          </mc:Choice>
          <mc:Fallback>
            <p:pic>
              <p:nvPicPr>
                <p:cNvPr id="15469" name="잉크 15468">
                  <a:extLst>
                    <a:ext uri="{FF2B5EF4-FFF2-40B4-BE49-F238E27FC236}">
                      <a16:creationId xmlns:a16="http://schemas.microsoft.com/office/drawing/2014/main" id="{79F3F5F6-A6D4-9C54-3032-3045F489511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328564" y="5020015"/>
                  <a:ext cx="150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5">
              <p14:nvContentPartPr>
                <p14:cNvPr id="15470" name="잉크 15469">
                  <a:extLst>
                    <a:ext uri="{FF2B5EF4-FFF2-40B4-BE49-F238E27FC236}">
                      <a16:creationId xmlns:a16="http://schemas.microsoft.com/office/drawing/2014/main" id="{C6A97552-3A9A-3BD3-1452-F410265AC04F}"/>
                    </a:ext>
                  </a:extLst>
                </p14:cNvPr>
                <p14:cNvContentPartPr/>
                <p14:nvPr/>
              </p14:nvContentPartPr>
              <p14:xfrm>
                <a:off x="4482284" y="4990495"/>
                <a:ext cx="110520" cy="15840"/>
              </p14:xfrm>
            </p:contentPart>
          </mc:Choice>
          <mc:Fallback>
            <p:pic>
              <p:nvPicPr>
                <p:cNvPr id="15470" name="잉크 15469">
                  <a:extLst>
                    <a:ext uri="{FF2B5EF4-FFF2-40B4-BE49-F238E27FC236}">
                      <a16:creationId xmlns:a16="http://schemas.microsoft.com/office/drawing/2014/main" id="{C6A97552-3A9A-3BD3-1452-F410265AC04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464225" y="4972495"/>
                  <a:ext cx="146276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7">
              <p14:nvContentPartPr>
                <p14:cNvPr id="15471" name="잉크 15470">
                  <a:extLst>
                    <a:ext uri="{FF2B5EF4-FFF2-40B4-BE49-F238E27FC236}">
                      <a16:creationId xmlns:a16="http://schemas.microsoft.com/office/drawing/2014/main" id="{F7389EEC-B600-A220-B867-6CAD6A989538}"/>
                    </a:ext>
                  </a:extLst>
                </p14:cNvPr>
                <p14:cNvContentPartPr/>
                <p14:nvPr/>
              </p14:nvContentPartPr>
              <p14:xfrm>
                <a:off x="4534124" y="4928575"/>
                <a:ext cx="33840" cy="176760"/>
              </p14:xfrm>
            </p:contentPart>
          </mc:Choice>
          <mc:Fallback>
            <p:pic>
              <p:nvPicPr>
                <p:cNvPr id="15471" name="잉크 15470">
                  <a:extLst>
                    <a:ext uri="{FF2B5EF4-FFF2-40B4-BE49-F238E27FC236}">
                      <a16:creationId xmlns:a16="http://schemas.microsoft.com/office/drawing/2014/main" id="{F7389EEC-B600-A220-B867-6CAD6A9895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515930" y="4910575"/>
                  <a:ext cx="69863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6" name="그룹 15477">
            <a:extLst>
              <a:ext uri="{FF2B5EF4-FFF2-40B4-BE49-F238E27FC236}">
                <a16:creationId xmlns:a16="http://schemas.microsoft.com/office/drawing/2014/main" id="{ADB036C8-7E83-2833-527D-E6117323E0E5}"/>
              </a:ext>
            </a:extLst>
          </p:cNvPr>
          <p:cNvGrpSpPr>
            <a:grpSpLocks/>
          </p:cNvGrpSpPr>
          <p:nvPr/>
        </p:nvGrpSpPr>
        <p:grpSpPr bwMode="auto">
          <a:xfrm>
            <a:off x="5268913" y="4232275"/>
            <a:ext cx="250825" cy="352425"/>
            <a:chOff x="5268164" y="4233055"/>
            <a:chExt cx="252000" cy="352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9">
              <p14:nvContentPartPr>
                <p14:cNvPr id="15473" name="잉크 15472">
                  <a:extLst>
                    <a:ext uri="{FF2B5EF4-FFF2-40B4-BE49-F238E27FC236}">
                      <a16:creationId xmlns:a16="http://schemas.microsoft.com/office/drawing/2014/main" id="{52C9D825-0F17-9193-E986-F59E4A88BB11}"/>
                    </a:ext>
                  </a:extLst>
                </p14:cNvPr>
                <p14:cNvContentPartPr/>
                <p14:nvPr/>
              </p14:nvContentPartPr>
              <p14:xfrm>
                <a:off x="5268164" y="4233055"/>
                <a:ext cx="122760" cy="352080"/>
              </p14:xfrm>
            </p:contentPart>
          </mc:Choice>
          <mc:Fallback>
            <p:pic>
              <p:nvPicPr>
                <p:cNvPr id="15473" name="잉크 15472">
                  <a:extLst>
                    <a:ext uri="{FF2B5EF4-FFF2-40B4-BE49-F238E27FC236}">
                      <a16:creationId xmlns:a16="http://schemas.microsoft.com/office/drawing/2014/main" id="{52C9D825-0F17-9193-E986-F59E4A88BB1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250164" y="4215055"/>
                  <a:ext cx="1584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1">
              <p14:nvContentPartPr>
                <p14:cNvPr id="15474" name="잉크 15473">
                  <a:extLst>
                    <a:ext uri="{FF2B5EF4-FFF2-40B4-BE49-F238E27FC236}">
                      <a16:creationId xmlns:a16="http://schemas.microsoft.com/office/drawing/2014/main" id="{D0FF6769-F759-DC93-33E5-F9B16DB09540}"/>
                    </a:ext>
                  </a:extLst>
                </p14:cNvPr>
                <p14:cNvContentPartPr/>
                <p14:nvPr/>
              </p14:nvContentPartPr>
              <p14:xfrm>
                <a:off x="5393084" y="4282375"/>
                <a:ext cx="9720" cy="241200"/>
              </p14:xfrm>
            </p:contentPart>
          </mc:Choice>
          <mc:Fallback>
            <p:pic>
              <p:nvPicPr>
                <p:cNvPr id="15474" name="잉크 15473">
                  <a:extLst>
                    <a:ext uri="{FF2B5EF4-FFF2-40B4-BE49-F238E27FC236}">
                      <a16:creationId xmlns:a16="http://schemas.microsoft.com/office/drawing/2014/main" id="{D0FF6769-F759-DC93-33E5-F9B16DB0954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375084" y="4264375"/>
                  <a:ext cx="45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3">
              <p14:nvContentPartPr>
                <p14:cNvPr id="15475" name="잉크 15474">
                  <a:extLst>
                    <a:ext uri="{FF2B5EF4-FFF2-40B4-BE49-F238E27FC236}">
                      <a16:creationId xmlns:a16="http://schemas.microsoft.com/office/drawing/2014/main" id="{718AADBF-4127-AEC2-2C7E-C5749747CB8C}"/>
                    </a:ext>
                  </a:extLst>
                </p14:cNvPr>
                <p14:cNvContentPartPr/>
                <p14:nvPr/>
              </p14:nvContentPartPr>
              <p14:xfrm>
                <a:off x="5312804" y="4429255"/>
                <a:ext cx="106200" cy="15120"/>
              </p14:xfrm>
            </p:contentPart>
          </mc:Choice>
          <mc:Fallback>
            <p:pic>
              <p:nvPicPr>
                <p:cNvPr id="15475" name="잉크 15474">
                  <a:extLst>
                    <a:ext uri="{FF2B5EF4-FFF2-40B4-BE49-F238E27FC236}">
                      <a16:creationId xmlns:a16="http://schemas.microsoft.com/office/drawing/2014/main" id="{718AADBF-4127-AEC2-2C7E-C5749747CB8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94743" y="4411674"/>
                  <a:ext cx="141961" cy="49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5">
              <p14:nvContentPartPr>
                <p14:cNvPr id="15476" name="잉크 15475">
                  <a:extLst>
                    <a:ext uri="{FF2B5EF4-FFF2-40B4-BE49-F238E27FC236}">
                      <a16:creationId xmlns:a16="http://schemas.microsoft.com/office/drawing/2014/main" id="{355E96B7-77AE-6313-1029-B80C49584D53}"/>
                    </a:ext>
                  </a:extLst>
                </p14:cNvPr>
                <p14:cNvContentPartPr/>
                <p14:nvPr/>
              </p14:nvContentPartPr>
              <p14:xfrm>
                <a:off x="5437364" y="4386775"/>
                <a:ext cx="82800" cy="32040"/>
              </p14:xfrm>
            </p:contentPart>
          </mc:Choice>
          <mc:Fallback>
            <p:pic>
              <p:nvPicPr>
                <p:cNvPr id="15476" name="잉크 15475">
                  <a:extLst>
                    <a:ext uri="{FF2B5EF4-FFF2-40B4-BE49-F238E27FC236}">
                      <a16:creationId xmlns:a16="http://schemas.microsoft.com/office/drawing/2014/main" id="{355E96B7-77AE-6313-1029-B80C49584D5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19364" y="4368775"/>
                  <a:ext cx="118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7">
              <p14:nvContentPartPr>
                <p14:cNvPr id="15477" name="잉크 15476">
                  <a:extLst>
                    <a:ext uri="{FF2B5EF4-FFF2-40B4-BE49-F238E27FC236}">
                      <a16:creationId xmlns:a16="http://schemas.microsoft.com/office/drawing/2014/main" id="{47FB3790-2F0F-768C-FC40-B549C24076A5}"/>
                    </a:ext>
                  </a:extLst>
                </p14:cNvPr>
                <p14:cNvContentPartPr/>
                <p14:nvPr/>
              </p14:nvContentPartPr>
              <p14:xfrm>
                <a:off x="5475524" y="4293175"/>
                <a:ext cx="12960" cy="197640"/>
              </p14:xfrm>
            </p:contentPart>
          </mc:Choice>
          <mc:Fallback>
            <p:pic>
              <p:nvPicPr>
                <p:cNvPr id="15477" name="잉크 15476">
                  <a:extLst>
                    <a:ext uri="{FF2B5EF4-FFF2-40B4-BE49-F238E27FC236}">
                      <a16:creationId xmlns:a16="http://schemas.microsoft.com/office/drawing/2014/main" id="{47FB3790-2F0F-768C-FC40-B549C24076A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457010" y="4275175"/>
                  <a:ext cx="49618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7" name="그룹 15480">
            <a:extLst>
              <a:ext uri="{FF2B5EF4-FFF2-40B4-BE49-F238E27FC236}">
                <a16:creationId xmlns:a16="http://schemas.microsoft.com/office/drawing/2014/main" id="{C1C64B8D-F942-FCDE-2B74-119A70325944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4168775"/>
            <a:ext cx="225425" cy="215900"/>
            <a:chOff x="6230804" y="4168975"/>
            <a:chExt cx="226080" cy="214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9">
              <p14:nvContentPartPr>
                <p14:cNvPr id="15479" name="잉크 15478">
                  <a:extLst>
                    <a:ext uri="{FF2B5EF4-FFF2-40B4-BE49-F238E27FC236}">
                      <a16:creationId xmlns:a16="http://schemas.microsoft.com/office/drawing/2014/main" id="{866EEDC2-FE12-FB36-EBC5-368956C685E2}"/>
                    </a:ext>
                  </a:extLst>
                </p14:cNvPr>
                <p14:cNvContentPartPr/>
                <p14:nvPr/>
              </p14:nvContentPartPr>
              <p14:xfrm>
                <a:off x="6230804" y="4168975"/>
                <a:ext cx="115200" cy="214920"/>
              </p14:xfrm>
            </p:contentPart>
          </mc:Choice>
          <mc:Fallback>
            <p:pic>
              <p:nvPicPr>
                <p:cNvPr id="15479" name="잉크 15478">
                  <a:extLst>
                    <a:ext uri="{FF2B5EF4-FFF2-40B4-BE49-F238E27FC236}">
                      <a16:creationId xmlns:a16="http://schemas.microsoft.com/office/drawing/2014/main" id="{866EEDC2-FE12-FB36-EBC5-368956C685E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12804" y="4150975"/>
                  <a:ext cx="150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1">
              <p14:nvContentPartPr>
                <p14:cNvPr id="15480" name="잉크 15479">
                  <a:extLst>
                    <a:ext uri="{FF2B5EF4-FFF2-40B4-BE49-F238E27FC236}">
                      <a16:creationId xmlns:a16="http://schemas.microsoft.com/office/drawing/2014/main" id="{88043977-E582-A021-930D-B79E8987AD5B}"/>
                    </a:ext>
                  </a:extLst>
                </p14:cNvPr>
                <p14:cNvContentPartPr/>
                <p14:nvPr/>
              </p14:nvContentPartPr>
              <p14:xfrm>
                <a:off x="6371924" y="4228735"/>
                <a:ext cx="84960" cy="27000"/>
              </p14:xfrm>
            </p:contentPart>
          </mc:Choice>
          <mc:Fallback>
            <p:pic>
              <p:nvPicPr>
                <p:cNvPr id="15480" name="잉크 15479">
                  <a:extLst>
                    <a:ext uri="{FF2B5EF4-FFF2-40B4-BE49-F238E27FC236}">
                      <a16:creationId xmlns:a16="http://schemas.microsoft.com/office/drawing/2014/main" id="{88043977-E582-A021-930D-B79E8987AD5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53924" y="4210492"/>
                  <a:ext cx="120600" cy="631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8" name="그룹 15484">
            <a:extLst>
              <a:ext uri="{FF2B5EF4-FFF2-40B4-BE49-F238E27FC236}">
                <a16:creationId xmlns:a16="http://schemas.microsoft.com/office/drawing/2014/main" id="{D37F533F-3486-7DB4-72DE-4E64DA4E8D5A}"/>
              </a:ext>
            </a:extLst>
          </p:cNvPr>
          <p:cNvGrpSpPr>
            <a:grpSpLocks/>
          </p:cNvGrpSpPr>
          <p:nvPr/>
        </p:nvGrpSpPr>
        <p:grpSpPr bwMode="auto">
          <a:xfrm>
            <a:off x="5780088" y="4948238"/>
            <a:ext cx="206375" cy="196850"/>
            <a:chOff x="5779364" y="4947655"/>
            <a:chExt cx="207360" cy="197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3">
              <p14:nvContentPartPr>
                <p14:cNvPr id="15482" name="잉크 15481">
                  <a:extLst>
                    <a:ext uri="{FF2B5EF4-FFF2-40B4-BE49-F238E27FC236}">
                      <a16:creationId xmlns:a16="http://schemas.microsoft.com/office/drawing/2014/main" id="{D8ABE625-71DC-D2C3-89DC-4C3D07B38D21}"/>
                    </a:ext>
                  </a:extLst>
                </p14:cNvPr>
                <p14:cNvContentPartPr/>
                <p14:nvPr/>
              </p14:nvContentPartPr>
              <p14:xfrm>
                <a:off x="5779364" y="4947655"/>
                <a:ext cx="121320" cy="197280"/>
              </p14:xfrm>
            </p:contentPart>
          </mc:Choice>
          <mc:Fallback>
            <p:pic>
              <p:nvPicPr>
                <p:cNvPr id="15482" name="잉크 15481">
                  <a:extLst>
                    <a:ext uri="{FF2B5EF4-FFF2-40B4-BE49-F238E27FC236}">
                      <a16:creationId xmlns:a16="http://schemas.microsoft.com/office/drawing/2014/main" id="{D8ABE625-71DC-D2C3-89DC-4C3D07B38D2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761364" y="4929688"/>
                  <a:ext cx="156960" cy="232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5">
              <p14:nvContentPartPr>
                <p14:cNvPr id="15483" name="잉크 15482">
                  <a:extLst>
                    <a:ext uri="{FF2B5EF4-FFF2-40B4-BE49-F238E27FC236}">
                      <a16:creationId xmlns:a16="http://schemas.microsoft.com/office/drawing/2014/main" id="{2E83BBDB-BE54-7D60-ED75-090B2861231F}"/>
                    </a:ext>
                  </a:extLst>
                </p14:cNvPr>
                <p14:cNvContentPartPr/>
                <p14:nvPr/>
              </p14:nvContentPartPr>
              <p14:xfrm>
                <a:off x="5902844" y="5012095"/>
                <a:ext cx="83880" cy="42120"/>
              </p14:xfrm>
            </p:contentPart>
          </mc:Choice>
          <mc:Fallback>
            <p:pic>
              <p:nvPicPr>
                <p:cNvPr id="15483" name="잉크 15482">
                  <a:extLst>
                    <a:ext uri="{FF2B5EF4-FFF2-40B4-BE49-F238E27FC236}">
                      <a16:creationId xmlns:a16="http://schemas.microsoft.com/office/drawing/2014/main" id="{2E83BBDB-BE54-7D60-ED75-090B2861231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884844" y="4994095"/>
                  <a:ext cx="119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7">
              <p14:nvContentPartPr>
                <p14:cNvPr id="15484" name="잉크 15483">
                  <a:extLst>
                    <a:ext uri="{FF2B5EF4-FFF2-40B4-BE49-F238E27FC236}">
                      <a16:creationId xmlns:a16="http://schemas.microsoft.com/office/drawing/2014/main" id="{FD5BD63A-BCD0-718A-D9DA-D253501F4CEF}"/>
                    </a:ext>
                  </a:extLst>
                </p14:cNvPr>
                <p14:cNvContentPartPr/>
                <p14:nvPr/>
              </p14:nvContentPartPr>
              <p14:xfrm>
                <a:off x="5935604" y="4976095"/>
                <a:ext cx="20880" cy="156600"/>
              </p14:xfrm>
            </p:contentPart>
          </mc:Choice>
          <mc:Fallback>
            <p:pic>
              <p:nvPicPr>
                <p:cNvPr id="15484" name="잉크 15483">
                  <a:extLst>
                    <a:ext uri="{FF2B5EF4-FFF2-40B4-BE49-F238E27FC236}">
                      <a16:creationId xmlns:a16="http://schemas.microsoft.com/office/drawing/2014/main" id="{FD5BD63A-BCD0-718A-D9DA-D253501F4CE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917604" y="4958095"/>
                  <a:ext cx="565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9" name="그룹 15488">
            <a:extLst>
              <a:ext uri="{FF2B5EF4-FFF2-40B4-BE49-F238E27FC236}">
                <a16:creationId xmlns:a16="http://schemas.microsoft.com/office/drawing/2014/main" id="{3CD31747-D132-D870-B955-FF181E96CA8E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4583113"/>
            <a:ext cx="190500" cy="217487"/>
            <a:chOff x="6210644" y="4582975"/>
            <a:chExt cx="189720" cy="217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9">
              <p14:nvContentPartPr>
                <p14:cNvPr id="15486" name="잉크 15485">
                  <a:extLst>
                    <a:ext uri="{FF2B5EF4-FFF2-40B4-BE49-F238E27FC236}">
                      <a16:creationId xmlns:a16="http://schemas.microsoft.com/office/drawing/2014/main" id="{D0AD2A5B-4D04-0BC1-F3D9-CE86C58E307D}"/>
                    </a:ext>
                  </a:extLst>
                </p14:cNvPr>
                <p14:cNvContentPartPr/>
                <p14:nvPr/>
              </p14:nvContentPartPr>
              <p14:xfrm>
                <a:off x="6210644" y="4594135"/>
                <a:ext cx="76680" cy="205920"/>
              </p14:xfrm>
            </p:contentPart>
          </mc:Choice>
          <mc:Fallback>
            <p:pic>
              <p:nvPicPr>
                <p:cNvPr id="15486" name="잉크 15485">
                  <a:extLst>
                    <a:ext uri="{FF2B5EF4-FFF2-40B4-BE49-F238E27FC236}">
                      <a16:creationId xmlns:a16="http://schemas.microsoft.com/office/drawing/2014/main" id="{D0AD2A5B-4D04-0BC1-F3D9-CE86C58E307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192644" y="4576135"/>
                  <a:ext cx="112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1">
              <p14:nvContentPartPr>
                <p14:cNvPr id="15487" name="잉크 15486">
                  <a:extLst>
                    <a:ext uri="{FF2B5EF4-FFF2-40B4-BE49-F238E27FC236}">
                      <a16:creationId xmlns:a16="http://schemas.microsoft.com/office/drawing/2014/main" id="{042019E8-4B1C-9853-FA85-A476A4CDEA20}"/>
                    </a:ext>
                  </a:extLst>
                </p14:cNvPr>
                <p14:cNvContentPartPr/>
                <p14:nvPr/>
              </p14:nvContentPartPr>
              <p14:xfrm>
                <a:off x="6302804" y="4605655"/>
                <a:ext cx="97560" cy="42120"/>
              </p14:xfrm>
            </p:contentPart>
          </mc:Choice>
          <mc:Fallback>
            <p:pic>
              <p:nvPicPr>
                <p:cNvPr id="15487" name="잉크 15486">
                  <a:extLst>
                    <a:ext uri="{FF2B5EF4-FFF2-40B4-BE49-F238E27FC236}">
                      <a16:creationId xmlns:a16="http://schemas.microsoft.com/office/drawing/2014/main" id="{042019E8-4B1C-9853-FA85-A476A4CDEA2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84804" y="4587500"/>
                  <a:ext cx="133200" cy="78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3">
              <p14:nvContentPartPr>
                <p14:cNvPr id="15488" name="잉크 15487">
                  <a:extLst>
                    <a:ext uri="{FF2B5EF4-FFF2-40B4-BE49-F238E27FC236}">
                      <a16:creationId xmlns:a16="http://schemas.microsoft.com/office/drawing/2014/main" id="{855291A0-F482-FADC-ED90-52ECA325EA9D}"/>
                    </a:ext>
                  </a:extLst>
                </p14:cNvPr>
                <p14:cNvContentPartPr/>
                <p14:nvPr/>
              </p14:nvContentPartPr>
              <p14:xfrm>
                <a:off x="6351044" y="4582975"/>
                <a:ext cx="19440" cy="110880"/>
              </p14:xfrm>
            </p:contentPart>
          </mc:Choice>
          <mc:Fallback>
            <p:pic>
              <p:nvPicPr>
                <p:cNvPr id="15488" name="잉크 15487">
                  <a:extLst>
                    <a:ext uri="{FF2B5EF4-FFF2-40B4-BE49-F238E27FC236}">
                      <a16:creationId xmlns:a16="http://schemas.microsoft.com/office/drawing/2014/main" id="{855291A0-F482-FADC-ED90-52ECA325EA9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33044" y="4564975"/>
                  <a:ext cx="550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0" name="그룹 15492">
            <a:extLst>
              <a:ext uri="{FF2B5EF4-FFF2-40B4-BE49-F238E27FC236}">
                <a16:creationId xmlns:a16="http://schemas.microsoft.com/office/drawing/2014/main" id="{90635950-C899-0889-BF32-DCBC65939B52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1117600"/>
            <a:ext cx="198437" cy="179388"/>
            <a:chOff x="201884" y="1116895"/>
            <a:chExt cx="198360" cy="180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5">
              <p14:nvContentPartPr>
                <p14:cNvPr id="15490" name="잉크 15489">
                  <a:extLst>
                    <a:ext uri="{FF2B5EF4-FFF2-40B4-BE49-F238E27FC236}">
                      <a16:creationId xmlns:a16="http://schemas.microsoft.com/office/drawing/2014/main" id="{F78D1737-2ECA-C74E-5F52-783D8D691E97}"/>
                    </a:ext>
                  </a:extLst>
                </p14:cNvPr>
                <p14:cNvContentPartPr/>
                <p14:nvPr/>
              </p14:nvContentPartPr>
              <p14:xfrm>
                <a:off x="201884" y="1139935"/>
                <a:ext cx="89640" cy="157680"/>
              </p14:xfrm>
            </p:contentPart>
          </mc:Choice>
          <mc:Fallback>
            <p:pic>
              <p:nvPicPr>
                <p:cNvPr id="15490" name="잉크 15489">
                  <a:extLst>
                    <a:ext uri="{FF2B5EF4-FFF2-40B4-BE49-F238E27FC236}">
                      <a16:creationId xmlns:a16="http://schemas.microsoft.com/office/drawing/2014/main" id="{F78D1737-2ECA-C74E-5F52-783D8D691E9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5764" y="1133815"/>
                  <a:ext cx="101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7">
              <p14:nvContentPartPr>
                <p14:cNvPr id="15491" name="잉크 15490">
                  <a:extLst>
                    <a:ext uri="{FF2B5EF4-FFF2-40B4-BE49-F238E27FC236}">
                      <a16:creationId xmlns:a16="http://schemas.microsoft.com/office/drawing/2014/main" id="{B94E0162-065F-50B0-164F-EE44D6ECA809}"/>
                    </a:ext>
                  </a:extLst>
                </p14:cNvPr>
                <p14:cNvContentPartPr/>
                <p14:nvPr/>
              </p14:nvContentPartPr>
              <p14:xfrm>
                <a:off x="325724" y="1146415"/>
                <a:ext cx="74520" cy="27360"/>
              </p14:xfrm>
            </p:contentPart>
          </mc:Choice>
          <mc:Fallback>
            <p:pic>
              <p:nvPicPr>
                <p:cNvPr id="15491" name="잉크 15490">
                  <a:extLst>
                    <a:ext uri="{FF2B5EF4-FFF2-40B4-BE49-F238E27FC236}">
                      <a16:creationId xmlns:a16="http://schemas.microsoft.com/office/drawing/2014/main" id="{B94E0162-065F-50B0-164F-EE44D6ECA80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19604" y="1140295"/>
                  <a:ext cx="86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9">
              <p14:nvContentPartPr>
                <p14:cNvPr id="15492" name="잉크 15491">
                  <a:extLst>
                    <a:ext uri="{FF2B5EF4-FFF2-40B4-BE49-F238E27FC236}">
                      <a16:creationId xmlns:a16="http://schemas.microsoft.com/office/drawing/2014/main" id="{F2908432-07AF-CC91-3517-742E56523DB4}"/>
                    </a:ext>
                  </a:extLst>
                </p14:cNvPr>
                <p14:cNvContentPartPr/>
                <p14:nvPr/>
              </p14:nvContentPartPr>
              <p14:xfrm>
                <a:off x="361364" y="1116895"/>
                <a:ext cx="15120" cy="159120"/>
              </p14:xfrm>
            </p:contentPart>
          </mc:Choice>
          <mc:Fallback>
            <p:pic>
              <p:nvPicPr>
                <p:cNvPr id="15492" name="잉크 15491">
                  <a:extLst>
                    <a:ext uri="{FF2B5EF4-FFF2-40B4-BE49-F238E27FC236}">
                      <a16:creationId xmlns:a16="http://schemas.microsoft.com/office/drawing/2014/main" id="{F2908432-07AF-CC91-3517-742E56523DB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55244" y="1110775"/>
                  <a:ext cx="2736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1" name="그룹 15499">
            <a:extLst>
              <a:ext uri="{FF2B5EF4-FFF2-40B4-BE49-F238E27FC236}">
                <a16:creationId xmlns:a16="http://schemas.microsoft.com/office/drawing/2014/main" id="{75365967-740F-BA6F-1856-9B5074C0F3C6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1112838"/>
            <a:ext cx="236537" cy="233362"/>
            <a:chOff x="551084" y="1113295"/>
            <a:chExt cx="235800" cy="232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1">
              <p14:nvContentPartPr>
                <p14:cNvPr id="15494" name="잉크 15493">
                  <a:extLst>
                    <a:ext uri="{FF2B5EF4-FFF2-40B4-BE49-F238E27FC236}">
                      <a16:creationId xmlns:a16="http://schemas.microsoft.com/office/drawing/2014/main" id="{3C1B53B7-8F06-AA7E-DED9-787847A78114}"/>
                    </a:ext>
                  </a:extLst>
                </p14:cNvPr>
                <p14:cNvContentPartPr/>
                <p14:nvPr/>
              </p14:nvContentPartPr>
              <p14:xfrm>
                <a:off x="551084" y="1113295"/>
                <a:ext cx="59400" cy="232920"/>
              </p14:xfrm>
            </p:contentPart>
          </mc:Choice>
          <mc:Fallback>
            <p:pic>
              <p:nvPicPr>
                <p:cNvPr id="15494" name="잉크 15493">
                  <a:extLst>
                    <a:ext uri="{FF2B5EF4-FFF2-40B4-BE49-F238E27FC236}">
                      <a16:creationId xmlns:a16="http://schemas.microsoft.com/office/drawing/2014/main" id="{3C1B53B7-8F06-AA7E-DED9-787847A7811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4964" y="1107175"/>
                  <a:ext cx="71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3">
              <p14:nvContentPartPr>
                <p14:cNvPr id="15495" name="잉크 15494">
                  <a:extLst>
                    <a:ext uri="{FF2B5EF4-FFF2-40B4-BE49-F238E27FC236}">
                      <a16:creationId xmlns:a16="http://schemas.microsoft.com/office/drawing/2014/main" id="{A89BF166-41C9-612F-5F15-2A810CCBFC1A}"/>
                    </a:ext>
                  </a:extLst>
                </p14:cNvPr>
                <p14:cNvContentPartPr/>
                <p14:nvPr/>
              </p14:nvContentPartPr>
              <p14:xfrm>
                <a:off x="642164" y="1118695"/>
                <a:ext cx="19080" cy="155880"/>
              </p14:xfrm>
            </p:contentPart>
          </mc:Choice>
          <mc:Fallback>
            <p:pic>
              <p:nvPicPr>
                <p:cNvPr id="15495" name="잉크 15494">
                  <a:extLst>
                    <a:ext uri="{FF2B5EF4-FFF2-40B4-BE49-F238E27FC236}">
                      <a16:creationId xmlns:a16="http://schemas.microsoft.com/office/drawing/2014/main" id="{A89BF166-41C9-612F-5F15-2A810CCBFC1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6044" y="1112575"/>
                  <a:ext cx="31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5">
              <p14:nvContentPartPr>
                <p14:cNvPr id="15496" name="잉크 15495">
                  <a:extLst>
                    <a:ext uri="{FF2B5EF4-FFF2-40B4-BE49-F238E27FC236}">
                      <a16:creationId xmlns:a16="http://schemas.microsoft.com/office/drawing/2014/main" id="{054B3729-B609-97D7-5803-9239EDF7B7E6}"/>
                    </a:ext>
                  </a:extLst>
                </p14:cNvPr>
                <p14:cNvContentPartPr/>
                <p14:nvPr/>
              </p14:nvContentPartPr>
              <p14:xfrm>
                <a:off x="584924" y="1212655"/>
                <a:ext cx="88200" cy="23760"/>
              </p14:xfrm>
            </p:contentPart>
          </mc:Choice>
          <mc:Fallback>
            <p:pic>
              <p:nvPicPr>
                <p:cNvPr id="15496" name="잉크 15495">
                  <a:extLst>
                    <a:ext uri="{FF2B5EF4-FFF2-40B4-BE49-F238E27FC236}">
                      <a16:creationId xmlns:a16="http://schemas.microsoft.com/office/drawing/2014/main" id="{054B3729-B609-97D7-5803-9239EDF7B7E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8779" y="1206535"/>
                  <a:ext cx="10049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7">
              <p14:nvContentPartPr>
                <p14:cNvPr id="15497" name="잉크 15496">
                  <a:extLst>
                    <a:ext uri="{FF2B5EF4-FFF2-40B4-BE49-F238E27FC236}">
                      <a16:creationId xmlns:a16="http://schemas.microsoft.com/office/drawing/2014/main" id="{AB8A2398-12BC-1334-4576-CC790ABA3920}"/>
                    </a:ext>
                  </a:extLst>
                </p14:cNvPr>
                <p14:cNvContentPartPr/>
                <p14:nvPr/>
              </p14:nvContentPartPr>
              <p14:xfrm>
                <a:off x="703004" y="1131655"/>
                <a:ext cx="38880" cy="78480"/>
              </p14:xfrm>
            </p:contentPart>
          </mc:Choice>
          <mc:Fallback>
            <p:pic>
              <p:nvPicPr>
                <p:cNvPr id="15497" name="잉크 15496">
                  <a:extLst>
                    <a:ext uri="{FF2B5EF4-FFF2-40B4-BE49-F238E27FC236}">
                      <a16:creationId xmlns:a16="http://schemas.microsoft.com/office/drawing/2014/main" id="{AB8A2398-12BC-1334-4576-CC790ABA392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96940" y="1125535"/>
                  <a:ext cx="51008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9">
              <p14:nvContentPartPr>
                <p14:cNvPr id="15498" name="잉크 15497">
                  <a:extLst>
                    <a:ext uri="{FF2B5EF4-FFF2-40B4-BE49-F238E27FC236}">
                      <a16:creationId xmlns:a16="http://schemas.microsoft.com/office/drawing/2014/main" id="{E11DF018-6F8F-F85A-C863-AD7AB35D59BD}"/>
                    </a:ext>
                  </a:extLst>
                </p14:cNvPr>
                <p14:cNvContentPartPr/>
                <p14:nvPr/>
              </p14:nvContentPartPr>
              <p14:xfrm>
                <a:off x="664124" y="1122655"/>
                <a:ext cx="96120" cy="104040"/>
              </p14:xfrm>
            </p:contentPart>
          </mc:Choice>
          <mc:Fallback>
            <p:pic>
              <p:nvPicPr>
                <p:cNvPr id="15498" name="잉크 15497">
                  <a:extLst>
                    <a:ext uri="{FF2B5EF4-FFF2-40B4-BE49-F238E27FC236}">
                      <a16:creationId xmlns:a16="http://schemas.microsoft.com/office/drawing/2014/main" id="{E11DF018-6F8F-F85A-C863-AD7AB35D59B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57981" y="1116535"/>
                  <a:ext cx="108406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1">
              <p14:nvContentPartPr>
                <p14:cNvPr id="15499" name="잉크 15498">
                  <a:extLst>
                    <a:ext uri="{FF2B5EF4-FFF2-40B4-BE49-F238E27FC236}">
                      <a16:creationId xmlns:a16="http://schemas.microsoft.com/office/drawing/2014/main" id="{B428A852-8274-8100-56B0-4A3A3752AD97}"/>
                    </a:ext>
                  </a:extLst>
                </p14:cNvPr>
                <p14:cNvContentPartPr/>
                <p14:nvPr/>
              </p14:nvContentPartPr>
              <p14:xfrm>
                <a:off x="680324" y="1154695"/>
                <a:ext cx="106560" cy="32760"/>
              </p14:xfrm>
            </p:contentPart>
          </mc:Choice>
          <mc:Fallback>
            <p:pic>
              <p:nvPicPr>
                <p:cNvPr id="15499" name="잉크 15498">
                  <a:extLst>
                    <a:ext uri="{FF2B5EF4-FFF2-40B4-BE49-F238E27FC236}">
                      <a16:creationId xmlns:a16="http://schemas.microsoft.com/office/drawing/2014/main" id="{B428A852-8274-8100-56B0-4A3A3752AD9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74204" y="1148642"/>
                  <a:ext cx="118800" cy="448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2" name="그룹 15504">
            <a:extLst>
              <a:ext uri="{FF2B5EF4-FFF2-40B4-BE49-F238E27FC236}">
                <a16:creationId xmlns:a16="http://schemas.microsoft.com/office/drawing/2014/main" id="{520D41B0-7E86-12BF-94B6-EF3C21C87A62}"/>
              </a:ext>
            </a:extLst>
          </p:cNvPr>
          <p:cNvGrpSpPr>
            <a:grpSpLocks/>
          </p:cNvGrpSpPr>
          <p:nvPr/>
        </p:nvGrpSpPr>
        <p:grpSpPr bwMode="auto">
          <a:xfrm>
            <a:off x="984250" y="1062038"/>
            <a:ext cx="228600" cy="250825"/>
            <a:chOff x="983804" y="1061815"/>
            <a:chExt cx="228960" cy="251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3">
              <p14:nvContentPartPr>
                <p14:cNvPr id="15501" name="잉크 15500">
                  <a:extLst>
                    <a:ext uri="{FF2B5EF4-FFF2-40B4-BE49-F238E27FC236}">
                      <a16:creationId xmlns:a16="http://schemas.microsoft.com/office/drawing/2014/main" id="{1F9535C8-3F3C-5E2B-B95B-D3EBED2FEF34}"/>
                    </a:ext>
                  </a:extLst>
                </p14:cNvPr>
                <p14:cNvContentPartPr/>
                <p14:nvPr/>
              </p14:nvContentPartPr>
              <p14:xfrm>
                <a:off x="983804" y="1102135"/>
                <a:ext cx="15120" cy="210960"/>
              </p14:xfrm>
            </p:contentPart>
          </mc:Choice>
          <mc:Fallback>
            <p:pic>
              <p:nvPicPr>
                <p:cNvPr id="15501" name="잉크 15500">
                  <a:extLst>
                    <a:ext uri="{FF2B5EF4-FFF2-40B4-BE49-F238E27FC236}">
                      <a16:creationId xmlns:a16="http://schemas.microsoft.com/office/drawing/2014/main" id="{1F9535C8-3F3C-5E2B-B95B-D3EBED2FEF3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77684" y="1096015"/>
                  <a:ext cx="27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5">
              <p14:nvContentPartPr>
                <p14:cNvPr id="15502" name="잉크 15501">
                  <a:extLst>
                    <a:ext uri="{FF2B5EF4-FFF2-40B4-BE49-F238E27FC236}">
                      <a16:creationId xmlns:a16="http://schemas.microsoft.com/office/drawing/2014/main" id="{AB5FA3B9-3BAE-0DB1-3BAB-6A1A81BCD129}"/>
                    </a:ext>
                  </a:extLst>
                </p14:cNvPr>
                <p14:cNvContentPartPr/>
                <p14:nvPr/>
              </p14:nvContentPartPr>
              <p14:xfrm>
                <a:off x="997844" y="1095655"/>
                <a:ext cx="102960" cy="209520"/>
              </p14:xfrm>
            </p:contentPart>
          </mc:Choice>
          <mc:Fallback>
            <p:pic>
              <p:nvPicPr>
                <p:cNvPr id="15502" name="잉크 15501">
                  <a:extLst>
                    <a:ext uri="{FF2B5EF4-FFF2-40B4-BE49-F238E27FC236}">
                      <a16:creationId xmlns:a16="http://schemas.microsoft.com/office/drawing/2014/main" id="{AB5FA3B9-3BAE-0DB1-3BAB-6A1A81BCD12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1724" y="1089524"/>
                  <a:ext cx="115200" cy="221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7">
              <p14:nvContentPartPr>
                <p14:cNvPr id="15503" name="잉크 15502">
                  <a:extLst>
                    <a:ext uri="{FF2B5EF4-FFF2-40B4-BE49-F238E27FC236}">
                      <a16:creationId xmlns:a16="http://schemas.microsoft.com/office/drawing/2014/main" id="{34752456-7825-FB2B-EC8A-936DA0240D83}"/>
                    </a:ext>
                  </a:extLst>
                </p14:cNvPr>
                <p14:cNvContentPartPr/>
                <p14:nvPr/>
              </p14:nvContentPartPr>
              <p14:xfrm>
                <a:off x="1132124" y="1119055"/>
                <a:ext cx="80640" cy="23040"/>
              </p14:xfrm>
            </p:contentPart>
          </mc:Choice>
          <mc:Fallback>
            <p:pic>
              <p:nvPicPr>
                <p:cNvPr id="15503" name="잉크 15502">
                  <a:extLst>
                    <a:ext uri="{FF2B5EF4-FFF2-40B4-BE49-F238E27FC236}">
                      <a16:creationId xmlns:a16="http://schemas.microsoft.com/office/drawing/2014/main" id="{34752456-7825-FB2B-EC8A-936DA0240D8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26031" y="1112935"/>
                  <a:ext cx="92826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9">
              <p14:nvContentPartPr>
                <p14:cNvPr id="15504" name="잉크 15503">
                  <a:extLst>
                    <a:ext uri="{FF2B5EF4-FFF2-40B4-BE49-F238E27FC236}">
                      <a16:creationId xmlns:a16="http://schemas.microsoft.com/office/drawing/2014/main" id="{35DC996A-8139-F22B-DA93-88F0686B7D84}"/>
                    </a:ext>
                  </a:extLst>
                </p14:cNvPr>
                <p14:cNvContentPartPr/>
                <p14:nvPr/>
              </p14:nvContentPartPr>
              <p14:xfrm>
                <a:off x="1165604" y="1061815"/>
                <a:ext cx="16920" cy="187560"/>
              </p14:xfrm>
            </p:contentPart>
          </mc:Choice>
          <mc:Fallback>
            <p:pic>
              <p:nvPicPr>
                <p:cNvPr id="15504" name="잉크 15503">
                  <a:extLst>
                    <a:ext uri="{FF2B5EF4-FFF2-40B4-BE49-F238E27FC236}">
                      <a16:creationId xmlns:a16="http://schemas.microsoft.com/office/drawing/2014/main" id="{35DC996A-8139-F22B-DA93-88F0686B7D8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59484" y="1055695"/>
                  <a:ext cx="291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3" name="그룹 15507">
            <a:extLst>
              <a:ext uri="{FF2B5EF4-FFF2-40B4-BE49-F238E27FC236}">
                <a16:creationId xmlns:a16="http://schemas.microsoft.com/office/drawing/2014/main" id="{5E1C577F-69B8-C4D4-618B-37A8CE7DF237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1050925"/>
            <a:ext cx="263525" cy="222250"/>
            <a:chOff x="1459364" y="1051375"/>
            <a:chExt cx="262800" cy="221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1">
              <p14:nvContentPartPr>
                <p14:cNvPr id="15506" name="잉크 15505">
                  <a:extLst>
                    <a:ext uri="{FF2B5EF4-FFF2-40B4-BE49-F238E27FC236}">
                      <a16:creationId xmlns:a16="http://schemas.microsoft.com/office/drawing/2014/main" id="{12178D55-9ACF-D713-5E19-470382FD55E1}"/>
                    </a:ext>
                  </a:extLst>
                </p14:cNvPr>
                <p14:cNvContentPartPr/>
                <p14:nvPr/>
              </p14:nvContentPartPr>
              <p14:xfrm>
                <a:off x="1459364" y="1092415"/>
                <a:ext cx="97560" cy="180360"/>
              </p14:xfrm>
            </p:contentPart>
          </mc:Choice>
          <mc:Fallback>
            <p:pic>
              <p:nvPicPr>
                <p:cNvPr id="15506" name="잉크 15505">
                  <a:extLst>
                    <a:ext uri="{FF2B5EF4-FFF2-40B4-BE49-F238E27FC236}">
                      <a16:creationId xmlns:a16="http://schemas.microsoft.com/office/drawing/2014/main" id="{12178D55-9ACF-D713-5E19-470382FD55E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453244" y="1086295"/>
                  <a:ext cx="109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3">
              <p14:nvContentPartPr>
                <p14:cNvPr id="15507" name="잉크 15506">
                  <a:extLst>
                    <a:ext uri="{FF2B5EF4-FFF2-40B4-BE49-F238E27FC236}">
                      <a16:creationId xmlns:a16="http://schemas.microsoft.com/office/drawing/2014/main" id="{31CA93A0-EE86-5A26-42C7-E5B0F9CA5CC1}"/>
                    </a:ext>
                  </a:extLst>
                </p14:cNvPr>
                <p14:cNvContentPartPr/>
                <p14:nvPr/>
              </p14:nvContentPartPr>
              <p14:xfrm>
                <a:off x="1599044" y="1051375"/>
                <a:ext cx="123120" cy="41760"/>
              </p14:xfrm>
            </p:contentPart>
          </mc:Choice>
          <mc:Fallback>
            <p:pic>
              <p:nvPicPr>
                <p:cNvPr id="15507" name="잉크 15506">
                  <a:extLst>
                    <a:ext uri="{FF2B5EF4-FFF2-40B4-BE49-F238E27FC236}">
                      <a16:creationId xmlns:a16="http://schemas.microsoft.com/office/drawing/2014/main" id="{31CA93A0-EE86-5A26-42C7-E5B0F9CA5CC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592924" y="1045255"/>
                  <a:ext cx="1353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4" name="그룹 15512">
            <a:extLst>
              <a:ext uri="{FF2B5EF4-FFF2-40B4-BE49-F238E27FC236}">
                <a16:creationId xmlns:a16="http://schemas.microsoft.com/office/drawing/2014/main" id="{5E5F914C-F800-2514-D590-58999ECD5767}"/>
              </a:ext>
            </a:extLst>
          </p:cNvPr>
          <p:cNvGrpSpPr>
            <a:grpSpLocks/>
          </p:cNvGrpSpPr>
          <p:nvPr/>
        </p:nvGrpSpPr>
        <p:grpSpPr bwMode="auto">
          <a:xfrm>
            <a:off x="184150" y="1558925"/>
            <a:ext cx="242888" cy="203200"/>
            <a:chOff x="184604" y="1558615"/>
            <a:chExt cx="242640" cy="203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5">
              <p14:nvContentPartPr>
                <p14:cNvPr id="15509" name="잉크 15508">
                  <a:extLst>
                    <a:ext uri="{FF2B5EF4-FFF2-40B4-BE49-F238E27FC236}">
                      <a16:creationId xmlns:a16="http://schemas.microsoft.com/office/drawing/2014/main" id="{F588A3FB-AFFA-BC7A-5820-A7FB0EEA743F}"/>
                    </a:ext>
                  </a:extLst>
                </p14:cNvPr>
                <p14:cNvContentPartPr/>
                <p14:nvPr/>
              </p14:nvContentPartPr>
              <p14:xfrm>
                <a:off x="184604" y="1579135"/>
                <a:ext cx="98280" cy="182880"/>
              </p14:xfrm>
            </p:contentPart>
          </mc:Choice>
          <mc:Fallback>
            <p:pic>
              <p:nvPicPr>
                <p:cNvPr id="15509" name="잉크 15508">
                  <a:extLst>
                    <a:ext uri="{FF2B5EF4-FFF2-40B4-BE49-F238E27FC236}">
                      <a16:creationId xmlns:a16="http://schemas.microsoft.com/office/drawing/2014/main" id="{F588A3FB-AFFA-BC7A-5820-A7FB0EEA743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78461" y="1573015"/>
                  <a:ext cx="110565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7">
              <p14:nvContentPartPr>
                <p14:cNvPr id="15510" name="잉크 15509">
                  <a:extLst>
                    <a:ext uri="{FF2B5EF4-FFF2-40B4-BE49-F238E27FC236}">
                      <a16:creationId xmlns:a16="http://schemas.microsoft.com/office/drawing/2014/main" id="{0D378279-0A95-A3BB-2466-85C9914DD6A8}"/>
                    </a:ext>
                  </a:extLst>
                </p14:cNvPr>
                <p14:cNvContentPartPr/>
                <p14:nvPr/>
              </p14:nvContentPartPr>
              <p14:xfrm>
                <a:off x="325724" y="1558615"/>
                <a:ext cx="51840" cy="88560"/>
              </p14:xfrm>
            </p:contentPart>
          </mc:Choice>
          <mc:Fallback>
            <p:pic>
              <p:nvPicPr>
                <p:cNvPr id="15510" name="잉크 15509">
                  <a:extLst>
                    <a:ext uri="{FF2B5EF4-FFF2-40B4-BE49-F238E27FC236}">
                      <a16:creationId xmlns:a16="http://schemas.microsoft.com/office/drawing/2014/main" id="{0D378279-0A95-A3BB-2466-85C9914DD6A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19604" y="1552470"/>
                  <a:ext cx="64080" cy="100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9">
              <p14:nvContentPartPr>
                <p14:cNvPr id="15511" name="잉크 15510">
                  <a:extLst>
                    <a:ext uri="{FF2B5EF4-FFF2-40B4-BE49-F238E27FC236}">
                      <a16:creationId xmlns:a16="http://schemas.microsoft.com/office/drawing/2014/main" id="{89DF2C9C-6C74-40DD-2A6F-DE25635DFFAF}"/>
                    </a:ext>
                  </a:extLst>
                </p14:cNvPr>
                <p14:cNvContentPartPr/>
                <p14:nvPr/>
              </p14:nvContentPartPr>
              <p14:xfrm>
                <a:off x="311684" y="1591375"/>
                <a:ext cx="58320" cy="84240"/>
              </p14:xfrm>
            </p:contentPart>
          </mc:Choice>
          <mc:Fallback>
            <p:pic>
              <p:nvPicPr>
                <p:cNvPr id="15511" name="잉크 15510">
                  <a:extLst>
                    <a:ext uri="{FF2B5EF4-FFF2-40B4-BE49-F238E27FC236}">
                      <a16:creationId xmlns:a16="http://schemas.microsoft.com/office/drawing/2014/main" id="{89DF2C9C-6C74-40DD-2A6F-DE25635DFFA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05564" y="1585255"/>
                  <a:ext cx="70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1">
              <p14:nvContentPartPr>
                <p14:cNvPr id="15512" name="잉크 15511">
                  <a:extLst>
                    <a:ext uri="{FF2B5EF4-FFF2-40B4-BE49-F238E27FC236}">
                      <a16:creationId xmlns:a16="http://schemas.microsoft.com/office/drawing/2014/main" id="{04E37616-D4B1-CB5C-7992-65289718A9D1}"/>
                    </a:ext>
                  </a:extLst>
                </p14:cNvPr>
                <p14:cNvContentPartPr/>
                <p14:nvPr/>
              </p14:nvContentPartPr>
              <p14:xfrm>
                <a:off x="307364" y="1611175"/>
                <a:ext cx="119880" cy="45000"/>
              </p14:xfrm>
            </p:contentPart>
          </mc:Choice>
          <mc:Fallback>
            <p:pic>
              <p:nvPicPr>
                <p:cNvPr id="15512" name="잉크 15511">
                  <a:extLst>
                    <a:ext uri="{FF2B5EF4-FFF2-40B4-BE49-F238E27FC236}">
                      <a16:creationId xmlns:a16="http://schemas.microsoft.com/office/drawing/2014/main" id="{04E37616-D4B1-CB5C-7992-65289718A9D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01244" y="1605055"/>
                  <a:ext cx="1321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5" name="그룹 15515">
            <a:extLst>
              <a:ext uri="{FF2B5EF4-FFF2-40B4-BE49-F238E27FC236}">
                <a16:creationId xmlns:a16="http://schemas.microsoft.com/office/drawing/2014/main" id="{25CFFCF8-CC36-A575-555D-8A04A39A6D17}"/>
              </a:ext>
            </a:extLst>
          </p:cNvPr>
          <p:cNvGrpSpPr>
            <a:grpSpLocks/>
          </p:cNvGrpSpPr>
          <p:nvPr/>
        </p:nvGrpSpPr>
        <p:grpSpPr bwMode="auto">
          <a:xfrm>
            <a:off x="606425" y="1563688"/>
            <a:ext cx="182563" cy="173037"/>
            <a:chOff x="606524" y="1564375"/>
            <a:chExt cx="183240" cy="172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3">
              <p14:nvContentPartPr>
                <p14:cNvPr id="15514" name="잉크 15513">
                  <a:extLst>
                    <a:ext uri="{FF2B5EF4-FFF2-40B4-BE49-F238E27FC236}">
                      <a16:creationId xmlns:a16="http://schemas.microsoft.com/office/drawing/2014/main" id="{58816203-4B67-5B6E-3133-E47A18B9166C}"/>
                    </a:ext>
                  </a:extLst>
                </p14:cNvPr>
                <p14:cNvContentPartPr/>
                <p14:nvPr/>
              </p14:nvContentPartPr>
              <p14:xfrm>
                <a:off x="606524" y="1590655"/>
                <a:ext cx="93600" cy="145800"/>
              </p14:xfrm>
            </p:contentPart>
          </mc:Choice>
          <mc:Fallback>
            <p:pic>
              <p:nvPicPr>
                <p:cNvPr id="15514" name="잉크 15513">
                  <a:extLst>
                    <a:ext uri="{FF2B5EF4-FFF2-40B4-BE49-F238E27FC236}">
                      <a16:creationId xmlns:a16="http://schemas.microsoft.com/office/drawing/2014/main" id="{58816203-4B67-5B6E-3133-E47A18B9166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00404" y="1584535"/>
                  <a:ext cx="105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5">
              <p14:nvContentPartPr>
                <p14:cNvPr id="15515" name="잉크 15514">
                  <a:extLst>
                    <a:ext uri="{FF2B5EF4-FFF2-40B4-BE49-F238E27FC236}">
                      <a16:creationId xmlns:a16="http://schemas.microsoft.com/office/drawing/2014/main" id="{5E7329B6-8A27-02A3-0761-F1B80523219E}"/>
                    </a:ext>
                  </a:extLst>
                </p14:cNvPr>
                <p14:cNvContentPartPr/>
                <p14:nvPr/>
              </p14:nvContentPartPr>
              <p14:xfrm>
                <a:off x="690404" y="1564375"/>
                <a:ext cx="99360" cy="166320"/>
              </p14:xfrm>
            </p:contentPart>
          </mc:Choice>
          <mc:Fallback>
            <p:pic>
              <p:nvPicPr>
                <p:cNvPr id="15515" name="잉크 15514">
                  <a:extLst>
                    <a:ext uri="{FF2B5EF4-FFF2-40B4-BE49-F238E27FC236}">
                      <a16:creationId xmlns:a16="http://schemas.microsoft.com/office/drawing/2014/main" id="{5E7329B6-8A27-02A3-0761-F1B80523219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84306" y="1558255"/>
                  <a:ext cx="111556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6" name="그룹 15519">
            <a:extLst>
              <a:ext uri="{FF2B5EF4-FFF2-40B4-BE49-F238E27FC236}">
                <a16:creationId xmlns:a16="http://schemas.microsoft.com/office/drawing/2014/main" id="{AE5B16BC-B43E-377B-AC92-C41B5FC0FAE5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1543050"/>
            <a:ext cx="227012" cy="193675"/>
            <a:chOff x="973724" y="1543495"/>
            <a:chExt cx="227160" cy="192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7">
              <p14:nvContentPartPr>
                <p14:cNvPr id="15517" name="잉크 15516">
                  <a:extLst>
                    <a:ext uri="{FF2B5EF4-FFF2-40B4-BE49-F238E27FC236}">
                      <a16:creationId xmlns:a16="http://schemas.microsoft.com/office/drawing/2014/main" id="{C486E13F-E52B-9EA8-228B-1DBCBCC5523B}"/>
                    </a:ext>
                  </a:extLst>
                </p14:cNvPr>
                <p14:cNvContentPartPr/>
                <p14:nvPr/>
              </p14:nvContentPartPr>
              <p14:xfrm>
                <a:off x="973724" y="1557175"/>
                <a:ext cx="104760" cy="179280"/>
              </p14:xfrm>
            </p:contentPart>
          </mc:Choice>
          <mc:Fallback>
            <p:pic>
              <p:nvPicPr>
                <p:cNvPr id="15517" name="잉크 15516">
                  <a:extLst>
                    <a:ext uri="{FF2B5EF4-FFF2-40B4-BE49-F238E27FC236}">
                      <a16:creationId xmlns:a16="http://schemas.microsoft.com/office/drawing/2014/main" id="{C486E13F-E52B-9EA8-228B-1DBCBCC5523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67604" y="1551055"/>
                  <a:ext cx="117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9">
              <p14:nvContentPartPr>
                <p14:cNvPr id="15518" name="잉크 15517">
                  <a:extLst>
                    <a:ext uri="{FF2B5EF4-FFF2-40B4-BE49-F238E27FC236}">
                      <a16:creationId xmlns:a16="http://schemas.microsoft.com/office/drawing/2014/main" id="{0DEA689D-1017-D1DC-2A37-9E009D24C749}"/>
                    </a:ext>
                  </a:extLst>
                </p14:cNvPr>
                <p14:cNvContentPartPr/>
                <p14:nvPr/>
              </p14:nvContentPartPr>
              <p14:xfrm>
                <a:off x="1136084" y="1567255"/>
                <a:ext cx="64800" cy="23400"/>
              </p14:xfrm>
            </p:contentPart>
          </mc:Choice>
          <mc:Fallback>
            <p:pic>
              <p:nvPicPr>
                <p:cNvPr id="15518" name="잉크 15517">
                  <a:extLst>
                    <a:ext uri="{FF2B5EF4-FFF2-40B4-BE49-F238E27FC236}">
                      <a16:creationId xmlns:a16="http://schemas.microsoft.com/office/drawing/2014/main" id="{0DEA689D-1017-D1DC-2A37-9E009D24C74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29998" y="1561135"/>
                  <a:ext cx="76972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1">
              <p14:nvContentPartPr>
                <p14:cNvPr id="15519" name="잉크 15518">
                  <a:extLst>
                    <a:ext uri="{FF2B5EF4-FFF2-40B4-BE49-F238E27FC236}">
                      <a16:creationId xmlns:a16="http://schemas.microsoft.com/office/drawing/2014/main" id="{207D7807-D451-D260-4D10-D0AF6729483B}"/>
                    </a:ext>
                  </a:extLst>
                </p14:cNvPr>
                <p14:cNvContentPartPr/>
                <p14:nvPr/>
              </p14:nvContentPartPr>
              <p14:xfrm>
                <a:off x="1169204" y="1543495"/>
                <a:ext cx="13320" cy="147240"/>
              </p14:xfrm>
            </p:contentPart>
          </mc:Choice>
          <mc:Fallback>
            <p:pic>
              <p:nvPicPr>
                <p:cNvPr id="15519" name="잉크 15518">
                  <a:extLst>
                    <a:ext uri="{FF2B5EF4-FFF2-40B4-BE49-F238E27FC236}">
                      <a16:creationId xmlns:a16="http://schemas.microsoft.com/office/drawing/2014/main" id="{207D7807-D451-D260-4D10-D0AF6729483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63084" y="1537390"/>
                  <a:ext cx="25560" cy="1594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7" name="그룹 15524">
            <a:extLst>
              <a:ext uri="{FF2B5EF4-FFF2-40B4-BE49-F238E27FC236}">
                <a16:creationId xmlns:a16="http://schemas.microsoft.com/office/drawing/2014/main" id="{2AFB5DE3-9EEA-404C-4EA8-799F1E3342CB}"/>
              </a:ext>
            </a:extLst>
          </p:cNvPr>
          <p:cNvGrpSpPr>
            <a:grpSpLocks/>
          </p:cNvGrpSpPr>
          <p:nvPr/>
        </p:nvGrpSpPr>
        <p:grpSpPr bwMode="auto">
          <a:xfrm>
            <a:off x="1444625" y="1492250"/>
            <a:ext cx="225425" cy="215900"/>
            <a:chOff x="1444604" y="1492735"/>
            <a:chExt cx="226080" cy="214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3">
              <p14:nvContentPartPr>
                <p14:cNvPr id="15521" name="잉크 15520">
                  <a:extLst>
                    <a:ext uri="{FF2B5EF4-FFF2-40B4-BE49-F238E27FC236}">
                      <a16:creationId xmlns:a16="http://schemas.microsoft.com/office/drawing/2014/main" id="{351E0EFD-9A43-340F-1CD8-A827EB161F2F}"/>
                    </a:ext>
                  </a:extLst>
                </p14:cNvPr>
                <p14:cNvContentPartPr/>
                <p14:nvPr/>
              </p14:nvContentPartPr>
              <p14:xfrm>
                <a:off x="1444604" y="1492735"/>
                <a:ext cx="74160" cy="214920"/>
              </p14:xfrm>
            </p:contentPart>
          </mc:Choice>
          <mc:Fallback>
            <p:pic>
              <p:nvPicPr>
                <p:cNvPr id="15521" name="잉크 15520">
                  <a:extLst>
                    <a:ext uri="{FF2B5EF4-FFF2-40B4-BE49-F238E27FC236}">
                      <a16:creationId xmlns:a16="http://schemas.microsoft.com/office/drawing/2014/main" id="{351E0EFD-9A43-340F-1CD8-A827EB161F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438484" y="1486615"/>
                  <a:ext cx="86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5">
              <p14:nvContentPartPr>
                <p14:cNvPr id="15522" name="잉크 15521">
                  <a:extLst>
                    <a:ext uri="{FF2B5EF4-FFF2-40B4-BE49-F238E27FC236}">
                      <a16:creationId xmlns:a16="http://schemas.microsoft.com/office/drawing/2014/main" id="{C6B0BF40-0B6C-629B-C9CC-2E3A06AF8893}"/>
                    </a:ext>
                  </a:extLst>
                </p14:cNvPr>
                <p14:cNvContentPartPr/>
                <p14:nvPr/>
              </p14:nvContentPartPr>
              <p14:xfrm>
                <a:off x="1501124" y="1501735"/>
                <a:ext cx="46080" cy="187200"/>
              </p14:xfrm>
            </p:contentPart>
          </mc:Choice>
          <mc:Fallback>
            <p:pic>
              <p:nvPicPr>
                <p:cNvPr id="15522" name="잉크 15521">
                  <a:extLst>
                    <a:ext uri="{FF2B5EF4-FFF2-40B4-BE49-F238E27FC236}">
                      <a16:creationId xmlns:a16="http://schemas.microsoft.com/office/drawing/2014/main" id="{C6B0BF40-0B6C-629B-C9CC-2E3A06AF889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495004" y="1495615"/>
                  <a:ext cx="58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7">
              <p14:nvContentPartPr>
                <p14:cNvPr id="15523" name="잉크 15522">
                  <a:extLst>
                    <a:ext uri="{FF2B5EF4-FFF2-40B4-BE49-F238E27FC236}">
                      <a16:creationId xmlns:a16="http://schemas.microsoft.com/office/drawing/2014/main" id="{826C1CA2-6804-9595-B5BF-3686854CBF42}"/>
                    </a:ext>
                  </a:extLst>
                </p14:cNvPr>
                <p14:cNvContentPartPr/>
                <p14:nvPr/>
              </p14:nvContentPartPr>
              <p14:xfrm>
                <a:off x="1483484" y="1597135"/>
                <a:ext cx="68400" cy="24120"/>
              </p14:xfrm>
            </p:contentPart>
          </mc:Choice>
          <mc:Fallback>
            <p:pic>
              <p:nvPicPr>
                <p:cNvPr id="15523" name="잉크 15522">
                  <a:extLst>
                    <a:ext uri="{FF2B5EF4-FFF2-40B4-BE49-F238E27FC236}">
                      <a16:creationId xmlns:a16="http://schemas.microsoft.com/office/drawing/2014/main" id="{826C1CA2-6804-9595-B5BF-3686854CBF4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477364" y="1591015"/>
                  <a:ext cx="80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9">
              <p14:nvContentPartPr>
                <p14:cNvPr id="15524" name="잉크 15523">
                  <a:extLst>
                    <a:ext uri="{FF2B5EF4-FFF2-40B4-BE49-F238E27FC236}">
                      <a16:creationId xmlns:a16="http://schemas.microsoft.com/office/drawing/2014/main" id="{B51EA1C9-B837-3DE8-EC6D-B4B315162569}"/>
                    </a:ext>
                  </a:extLst>
                </p14:cNvPr>
                <p14:cNvContentPartPr/>
                <p14:nvPr/>
              </p14:nvContentPartPr>
              <p14:xfrm>
                <a:off x="1571324" y="1539535"/>
                <a:ext cx="99360" cy="9000"/>
              </p14:xfrm>
            </p:contentPart>
          </mc:Choice>
          <mc:Fallback>
            <p:pic>
              <p:nvPicPr>
                <p:cNvPr id="15524" name="잉크 15523">
                  <a:extLst>
                    <a:ext uri="{FF2B5EF4-FFF2-40B4-BE49-F238E27FC236}">
                      <a16:creationId xmlns:a16="http://schemas.microsoft.com/office/drawing/2014/main" id="{B51EA1C9-B837-3DE8-EC6D-B4B31516256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565204" y="1533415"/>
                  <a:ext cx="1116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8" name="그룹 15527">
            <a:extLst>
              <a:ext uri="{FF2B5EF4-FFF2-40B4-BE49-F238E27FC236}">
                <a16:creationId xmlns:a16="http://schemas.microsoft.com/office/drawing/2014/main" id="{2B226CFD-440A-AAA4-C8A8-12ACF8CBC166}"/>
              </a:ext>
            </a:extLst>
          </p:cNvPr>
          <p:cNvGrpSpPr>
            <a:grpSpLocks/>
          </p:cNvGrpSpPr>
          <p:nvPr/>
        </p:nvGrpSpPr>
        <p:grpSpPr bwMode="auto">
          <a:xfrm>
            <a:off x="125413" y="1979613"/>
            <a:ext cx="261937" cy="227012"/>
            <a:chOff x="125924" y="1979095"/>
            <a:chExt cx="262080" cy="227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1">
              <p14:nvContentPartPr>
                <p14:cNvPr id="15526" name="잉크 15525">
                  <a:extLst>
                    <a:ext uri="{FF2B5EF4-FFF2-40B4-BE49-F238E27FC236}">
                      <a16:creationId xmlns:a16="http://schemas.microsoft.com/office/drawing/2014/main" id="{8F660BAB-BE5E-907D-1ECE-40BA9D7049FF}"/>
                    </a:ext>
                  </a:extLst>
                </p14:cNvPr>
                <p14:cNvContentPartPr/>
                <p14:nvPr/>
              </p14:nvContentPartPr>
              <p14:xfrm>
                <a:off x="125924" y="1979095"/>
                <a:ext cx="140400" cy="227160"/>
              </p14:xfrm>
            </p:contentPart>
          </mc:Choice>
          <mc:Fallback>
            <p:pic>
              <p:nvPicPr>
                <p:cNvPr id="15526" name="잉크 15525">
                  <a:extLst>
                    <a:ext uri="{FF2B5EF4-FFF2-40B4-BE49-F238E27FC236}">
                      <a16:creationId xmlns:a16="http://schemas.microsoft.com/office/drawing/2014/main" id="{8F660BAB-BE5E-907D-1ECE-40BA9D7049F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9804" y="1972975"/>
                  <a:ext cx="152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3">
              <p14:nvContentPartPr>
                <p14:cNvPr id="15527" name="잉크 15526">
                  <a:extLst>
                    <a:ext uri="{FF2B5EF4-FFF2-40B4-BE49-F238E27FC236}">
                      <a16:creationId xmlns:a16="http://schemas.microsoft.com/office/drawing/2014/main" id="{0F5663D7-15CF-E7E9-6B89-C95E276B4FFA}"/>
                    </a:ext>
                  </a:extLst>
                </p14:cNvPr>
                <p14:cNvContentPartPr/>
                <p14:nvPr/>
              </p14:nvContentPartPr>
              <p14:xfrm>
                <a:off x="241484" y="2014015"/>
                <a:ext cx="146520" cy="16560"/>
              </p14:xfrm>
            </p:contentPart>
          </mc:Choice>
          <mc:Fallback>
            <p:pic>
              <p:nvPicPr>
                <p:cNvPr id="15527" name="잉크 15526">
                  <a:extLst>
                    <a:ext uri="{FF2B5EF4-FFF2-40B4-BE49-F238E27FC236}">
                      <a16:creationId xmlns:a16="http://schemas.microsoft.com/office/drawing/2014/main" id="{0F5663D7-15CF-E7E9-6B89-C95E276B4FF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35364" y="2008025"/>
                  <a:ext cx="158760" cy="28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9" name="그룹 15532">
            <a:extLst>
              <a:ext uri="{FF2B5EF4-FFF2-40B4-BE49-F238E27FC236}">
                <a16:creationId xmlns:a16="http://schemas.microsoft.com/office/drawing/2014/main" id="{878BB44E-FBCA-CB2F-D1D1-B6932AE1ACCC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1919288"/>
            <a:ext cx="282575" cy="219075"/>
            <a:chOff x="554684" y="1918975"/>
            <a:chExt cx="281880" cy="218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5">
              <p14:nvContentPartPr>
                <p14:cNvPr id="15529" name="잉크 15528">
                  <a:extLst>
                    <a:ext uri="{FF2B5EF4-FFF2-40B4-BE49-F238E27FC236}">
                      <a16:creationId xmlns:a16="http://schemas.microsoft.com/office/drawing/2014/main" id="{A5E0D5C4-BA02-F360-4E40-6E1B78257C0C}"/>
                    </a:ext>
                  </a:extLst>
                </p14:cNvPr>
                <p14:cNvContentPartPr/>
                <p14:nvPr/>
              </p14:nvContentPartPr>
              <p14:xfrm>
                <a:off x="554684" y="1918975"/>
                <a:ext cx="86760" cy="218880"/>
              </p14:xfrm>
            </p:contentPart>
          </mc:Choice>
          <mc:Fallback>
            <p:pic>
              <p:nvPicPr>
                <p:cNvPr id="15529" name="잉크 15528">
                  <a:extLst>
                    <a:ext uri="{FF2B5EF4-FFF2-40B4-BE49-F238E27FC236}">
                      <a16:creationId xmlns:a16="http://schemas.microsoft.com/office/drawing/2014/main" id="{A5E0D5C4-BA02-F360-4E40-6E1B78257C0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8589" y="1912865"/>
                  <a:ext cx="98949" cy="231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7">
              <p14:nvContentPartPr>
                <p14:cNvPr id="15530" name="잉크 15529">
                  <a:extLst>
                    <a:ext uri="{FF2B5EF4-FFF2-40B4-BE49-F238E27FC236}">
                      <a16:creationId xmlns:a16="http://schemas.microsoft.com/office/drawing/2014/main" id="{CAFB71CA-5B12-2FBA-9AD3-72EE34A461B0}"/>
                    </a:ext>
                  </a:extLst>
                </p14:cNvPr>
                <p14:cNvContentPartPr/>
                <p14:nvPr/>
              </p14:nvContentPartPr>
              <p14:xfrm>
                <a:off x="678884" y="1922215"/>
                <a:ext cx="64800" cy="119880"/>
              </p14:xfrm>
            </p:contentPart>
          </mc:Choice>
          <mc:Fallback>
            <p:pic>
              <p:nvPicPr>
                <p:cNvPr id="15530" name="잉크 15529">
                  <a:extLst>
                    <a:ext uri="{FF2B5EF4-FFF2-40B4-BE49-F238E27FC236}">
                      <a16:creationId xmlns:a16="http://schemas.microsoft.com/office/drawing/2014/main" id="{CAFB71CA-5B12-2FBA-9AD3-72EE34A461B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2730" y="1916095"/>
                  <a:ext cx="7710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9">
              <p14:nvContentPartPr>
                <p14:cNvPr id="15531" name="잉크 15530">
                  <a:extLst>
                    <a:ext uri="{FF2B5EF4-FFF2-40B4-BE49-F238E27FC236}">
                      <a16:creationId xmlns:a16="http://schemas.microsoft.com/office/drawing/2014/main" id="{8C1E1398-132F-0A46-67AE-2E9C7E2C09BA}"/>
                    </a:ext>
                  </a:extLst>
                </p14:cNvPr>
                <p14:cNvContentPartPr/>
                <p14:nvPr/>
              </p14:nvContentPartPr>
              <p14:xfrm>
                <a:off x="669524" y="1922215"/>
                <a:ext cx="88560" cy="98280"/>
              </p14:xfrm>
            </p:contentPart>
          </mc:Choice>
          <mc:Fallback>
            <p:pic>
              <p:nvPicPr>
                <p:cNvPr id="15531" name="잉크 15530">
                  <a:extLst>
                    <a:ext uri="{FF2B5EF4-FFF2-40B4-BE49-F238E27FC236}">
                      <a16:creationId xmlns:a16="http://schemas.microsoft.com/office/drawing/2014/main" id="{8C1E1398-132F-0A46-67AE-2E9C7E2C09B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63404" y="1916117"/>
                  <a:ext cx="100800" cy="110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1">
              <p14:nvContentPartPr>
                <p14:cNvPr id="15532" name="잉크 15531">
                  <a:extLst>
                    <a:ext uri="{FF2B5EF4-FFF2-40B4-BE49-F238E27FC236}">
                      <a16:creationId xmlns:a16="http://schemas.microsoft.com/office/drawing/2014/main" id="{9C59436B-855D-582F-1BDB-802F4B9E42A1}"/>
                    </a:ext>
                  </a:extLst>
                </p14:cNvPr>
                <p14:cNvContentPartPr/>
                <p14:nvPr/>
              </p14:nvContentPartPr>
              <p14:xfrm>
                <a:off x="681764" y="1948495"/>
                <a:ext cx="154800" cy="27000"/>
              </p14:xfrm>
            </p:contentPart>
          </mc:Choice>
          <mc:Fallback>
            <p:pic>
              <p:nvPicPr>
                <p:cNvPr id="15532" name="잉크 15531">
                  <a:extLst>
                    <a:ext uri="{FF2B5EF4-FFF2-40B4-BE49-F238E27FC236}">
                      <a16:creationId xmlns:a16="http://schemas.microsoft.com/office/drawing/2014/main" id="{9C59436B-855D-582F-1BDB-802F4B9E42A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5644" y="1942375"/>
                  <a:ext cx="1670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0" name="그룹 15536">
            <a:extLst>
              <a:ext uri="{FF2B5EF4-FFF2-40B4-BE49-F238E27FC236}">
                <a16:creationId xmlns:a16="http://schemas.microsoft.com/office/drawing/2014/main" id="{99F2DE8C-77CC-3A25-9FAA-84DF92409C0A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1870075"/>
            <a:ext cx="201613" cy="187325"/>
            <a:chOff x="1019804" y="1870375"/>
            <a:chExt cx="201240" cy="186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3">
              <p14:nvContentPartPr>
                <p14:cNvPr id="15534" name="잉크 15533">
                  <a:extLst>
                    <a:ext uri="{FF2B5EF4-FFF2-40B4-BE49-F238E27FC236}">
                      <a16:creationId xmlns:a16="http://schemas.microsoft.com/office/drawing/2014/main" id="{9DC54BE1-5F6D-292A-EA86-05A523ED32F9}"/>
                    </a:ext>
                  </a:extLst>
                </p14:cNvPr>
                <p14:cNvContentPartPr/>
                <p14:nvPr/>
              </p14:nvContentPartPr>
              <p14:xfrm>
                <a:off x="1019804" y="1870375"/>
                <a:ext cx="112320" cy="186840"/>
              </p14:xfrm>
            </p:contentPart>
          </mc:Choice>
          <mc:Fallback>
            <p:pic>
              <p:nvPicPr>
                <p:cNvPr id="15534" name="잉크 15533">
                  <a:extLst>
                    <a:ext uri="{FF2B5EF4-FFF2-40B4-BE49-F238E27FC236}">
                      <a16:creationId xmlns:a16="http://schemas.microsoft.com/office/drawing/2014/main" id="{9DC54BE1-5F6D-292A-EA86-05A523ED32F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13684" y="1864255"/>
                  <a:ext cx="124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5">
              <p14:nvContentPartPr>
                <p14:cNvPr id="15535" name="잉크 15534">
                  <a:extLst>
                    <a:ext uri="{FF2B5EF4-FFF2-40B4-BE49-F238E27FC236}">
                      <a16:creationId xmlns:a16="http://schemas.microsoft.com/office/drawing/2014/main" id="{40D87879-090C-DF31-F90A-BB0E77485933}"/>
                    </a:ext>
                  </a:extLst>
                </p14:cNvPr>
                <p14:cNvContentPartPr/>
                <p14:nvPr/>
              </p14:nvContentPartPr>
              <p14:xfrm>
                <a:off x="1146884" y="1920415"/>
                <a:ext cx="74160" cy="16200"/>
              </p14:xfrm>
            </p:contentPart>
          </mc:Choice>
          <mc:Fallback>
            <p:pic>
              <p:nvPicPr>
                <p:cNvPr id="15535" name="잉크 15534">
                  <a:extLst>
                    <a:ext uri="{FF2B5EF4-FFF2-40B4-BE49-F238E27FC236}">
                      <a16:creationId xmlns:a16="http://schemas.microsoft.com/office/drawing/2014/main" id="{40D87879-090C-DF31-F90A-BB0E7748593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40764" y="1914295"/>
                  <a:ext cx="86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7">
              <p14:nvContentPartPr>
                <p14:cNvPr id="15536" name="잉크 15535">
                  <a:extLst>
                    <a:ext uri="{FF2B5EF4-FFF2-40B4-BE49-F238E27FC236}">
                      <a16:creationId xmlns:a16="http://schemas.microsoft.com/office/drawing/2014/main" id="{00574AC4-3377-1B2B-4469-C42EA26C2992}"/>
                    </a:ext>
                  </a:extLst>
                </p14:cNvPr>
                <p14:cNvContentPartPr/>
                <p14:nvPr/>
              </p14:nvContentPartPr>
              <p14:xfrm>
                <a:off x="1176764" y="1870375"/>
                <a:ext cx="9360" cy="128520"/>
              </p14:xfrm>
            </p:contentPart>
          </mc:Choice>
          <mc:Fallback>
            <p:pic>
              <p:nvPicPr>
                <p:cNvPr id="15536" name="잉크 15535">
                  <a:extLst>
                    <a:ext uri="{FF2B5EF4-FFF2-40B4-BE49-F238E27FC236}">
                      <a16:creationId xmlns:a16="http://schemas.microsoft.com/office/drawing/2014/main" id="{00574AC4-3377-1B2B-4469-C42EA26C299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70644" y="1864255"/>
                  <a:ext cx="216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1" name="그룹 15541">
            <a:extLst>
              <a:ext uri="{FF2B5EF4-FFF2-40B4-BE49-F238E27FC236}">
                <a16:creationId xmlns:a16="http://schemas.microsoft.com/office/drawing/2014/main" id="{D34FAB11-377B-FD7D-9531-B942618052F0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1801813"/>
            <a:ext cx="241300" cy="288925"/>
            <a:chOff x="1387004" y="1801975"/>
            <a:chExt cx="241200" cy="288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9">
              <p14:nvContentPartPr>
                <p14:cNvPr id="15538" name="잉크 15537">
                  <a:extLst>
                    <a:ext uri="{FF2B5EF4-FFF2-40B4-BE49-F238E27FC236}">
                      <a16:creationId xmlns:a16="http://schemas.microsoft.com/office/drawing/2014/main" id="{412D5157-5708-0429-6886-4D474F5D2907}"/>
                    </a:ext>
                  </a:extLst>
                </p14:cNvPr>
                <p14:cNvContentPartPr/>
                <p14:nvPr/>
              </p14:nvContentPartPr>
              <p14:xfrm>
                <a:off x="1387004" y="1835815"/>
                <a:ext cx="125280" cy="254880"/>
              </p14:xfrm>
            </p:contentPart>
          </mc:Choice>
          <mc:Fallback>
            <p:pic>
              <p:nvPicPr>
                <p:cNvPr id="15538" name="잉크 15537">
                  <a:extLst>
                    <a:ext uri="{FF2B5EF4-FFF2-40B4-BE49-F238E27FC236}">
                      <a16:creationId xmlns:a16="http://schemas.microsoft.com/office/drawing/2014/main" id="{412D5157-5708-0429-6886-4D474F5D290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380884" y="1829695"/>
                  <a:ext cx="137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1">
              <p14:nvContentPartPr>
                <p14:cNvPr id="15539" name="잉크 15538">
                  <a:extLst>
                    <a:ext uri="{FF2B5EF4-FFF2-40B4-BE49-F238E27FC236}">
                      <a16:creationId xmlns:a16="http://schemas.microsoft.com/office/drawing/2014/main" id="{67AF5BA1-5D75-0456-BB74-C7759B43E89A}"/>
                    </a:ext>
                  </a:extLst>
                </p14:cNvPr>
                <p14:cNvContentPartPr/>
                <p14:nvPr/>
              </p14:nvContentPartPr>
              <p14:xfrm>
                <a:off x="1482764" y="1816015"/>
                <a:ext cx="29880" cy="214200"/>
              </p14:xfrm>
            </p:contentPart>
          </mc:Choice>
          <mc:Fallback>
            <p:pic>
              <p:nvPicPr>
                <p:cNvPr id="15539" name="잉크 15538">
                  <a:extLst>
                    <a:ext uri="{FF2B5EF4-FFF2-40B4-BE49-F238E27FC236}">
                      <a16:creationId xmlns:a16="http://schemas.microsoft.com/office/drawing/2014/main" id="{67AF5BA1-5D75-0456-BB74-C7759B43E89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76644" y="1809905"/>
                  <a:ext cx="42120" cy="226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3">
              <p14:nvContentPartPr>
                <p14:cNvPr id="15540" name="잉크 15539">
                  <a:extLst>
                    <a:ext uri="{FF2B5EF4-FFF2-40B4-BE49-F238E27FC236}">
                      <a16:creationId xmlns:a16="http://schemas.microsoft.com/office/drawing/2014/main" id="{10FBE980-3C44-F8B0-7F83-43836ED99A04}"/>
                    </a:ext>
                  </a:extLst>
                </p14:cNvPr>
                <p14:cNvContentPartPr/>
                <p14:nvPr/>
              </p14:nvContentPartPr>
              <p14:xfrm>
                <a:off x="1414724" y="1944895"/>
                <a:ext cx="128880" cy="11880"/>
              </p14:xfrm>
            </p:contentPart>
          </mc:Choice>
          <mc:Fallback>
            <p:pic>
              <p:nvPicPr>
                <p:cNvPr id="15540" name="잉크 15539">
                  <a:extLst>
                    <a:ext uri="{FF2B5EF4-FFF2-40B4-BE49-F238E27FC236}">
                      <a16:creationId xmlns:a16="http://schemas.microsoft.com/office/drawing/2014/main" id="{10FBE980-3C44-F8B0-7F83-43836ED99A0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08604" y="1938955"/>
                  <a:ext cx="141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5">
              <p14:nvContentPartPr>
                <p14:cNvPr id="15541" name="잉크 15540">
                  <a:extLst>
                    <a:ext uri="{FF2B5EF4-FFF2-40B4-BE49-F238E27FC236}">
                      <a16:creationId xmlns:a16="http://schemas.microsoft.com/office/drawing/2014/main" id="{2415A41B-8143-59C1-5709-1EB9D3B7E06D}"/>
                    </a:ext>
                  </a:extLst>
                </p14:cNvPr>
                <p14:cNvContentPartPr/>
                <p14:nvPr/>
              </p14:nvContentPartPr>
              <p14:xfrm>
                <a:off x="1538564" y="1801975"/>
                <a:ext cx="89640" cy="238320"/>
              </p14:xfrm>
            </p:contentPart>
          </mc:Choice>
          <mc:Fallback>
            <p:pic>
              <p:nvPicPr>
                <p:cNvPr id="15541" name="잉크 15540">
                  <a:extLst>
                    <a:ext uri="{FF2B5EF4-FFF2-40B4-BE49-F238E27FC236}">
                      <a16:creationId xmlns:a16="http://schemas.microsoft.com/office/drawing/2014/main" id="{2415A41B-8143-59C1-5709-1EB9D3B7E06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32444" y="1795855"/>
                  <a:ext cx="1018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2" name="그룹 15552">
            <a:extLst>
              <a:ext uri="{FF2B5EF4-FFF2-40B4-BE49-F238E27FC236}">
                <a16:creationId xmlns:a16="http://schemas.microsoft.com/office/drawing/2014/main" id="{DEB461C7-4F01-FDDD-EF55-37CBAA1841F7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2312988"/>
            <a:ext cx="257175" cy="204787"/>
            <a:chOff x="164444" y="2313535"/>
            <a:chExt cx="258480" cy="204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7">
              <p14:nvContentPartPr>
                <p14:cNvPr id="15543" name="잉크 15542">
                  <a:extLst>
                    <a:ext uri="{FF2B5EF4-FFF2-40B4-BE49-F238E27FC236}">
                      <a16:creationId xmlns:a16="http://schemas.microsoft.com/office/drawing/2014/main" id="{E21B48DB-A630-BBA1-A07E-A622CC4824C0}"/>
                    </a:ext>
                  </a:extLst>
                </p14:cNvPr>
                <p14:cNvContentPartPr/>
                <p14:nvPr/>
              </p14:nvContentPartPr>
              <p14:xfrm>
                <a:off x="164444" y="2313535"/>
                <a:ext cx="117360" cy="204840"/>
              </p14:xfrm>
            </p:contentPart>
          </mc:Choice>
          <mc:Fallback>
            <p:pic>
              <p:nvPicPr>
                <p:cNvPr id="15543" name="잉크 15542">
                  <a:extLst>
                    <a:ext uri="{FF2B5EF4-FFF2-40B4-BE49-F238E27FC236}">
                      <a16:creationId xmlns:a16="http://schemas.microsoft.com/office/drawing/2014/main" id="{E21B48DB-A630-BBA1-A07E-A622CC4824C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58324" y="2307415"/>
                  <a:ext cx="129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9">
              <p14:nvContentPartPr>
                <p14:cNvPr id="15544" name="잉크 15543">
                  <a:extLst>
                    <a:ext uri="{FF2B5EF4-FFF2-40B4-BE49-F238E27FC236}">
                      <a16:creationId xmlns:a16="http://schemas.microsoft.com/office/drawing/2014/main" id="{14152D09-CA3A-4701-5023-9A170A4213E2}"/>
                    </a:ext>
                  </a:extLst>
                </p14:cNvPr>
                <p14:cNvContentPartPr/>
                <p14:nvPr/>
              </p14:nvContentPartPr>
              <p14:xfrm>
                <a:off x="340844" y="2323255"/>
                <a:ext cx="82080" cy="17640"/>
              </p14:xfrm>
            </p:contentPart>
          </mc:Choice>
          <mc:Fallback>
            <p:pic>
              <p:nvPicPr>
                <p:cNvPr id="15544" name="잉크 15543">
                  <a:extLst>
                    <a:ext uri="{FF2B5EF4-FFF2-40B4-BE49-F238E27FC236}">
                      <a16:creationId xmlns:a16="http://schemas.microsoft.com/office/drawing/2014/main" id="{14152D09-CA3A-4701-5023-9A170A4213E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34724" y="2317135"/>
                  <a:ext cx="943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3" name="그룹 15551">
            <a:extLst>
              <a:ext uri="{FF2B5EF4-FFF2-40B4-BE49-F238E27FC236}">
                <a16:creationId xmlns:a16="http://schemas.microsoft.com/office/drawing/2014/main" id="{805B15CA-BA29-CD2C-7FE2-46D55B25CC33}"/>
              </a:ext>
            </a:extLst>
          </p:cNvPr>
          <p:cNvGrpSpPr>
            <a:grpSpLocks/>
          </p:cNvGrpSpPr>
          <p:nvPr/>
        </p:nvGrpSpPr>
        <p:grpSpPr bwMode="auto">
          <a:xfrm>
            <a:off x="574675" y="2287588"/>
            <a:ext cx="230188" cy="233362"/>
            <a:chOff x="574844" y="2288335"/>
            <a:chExt cx="230040" cy="232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1">
              <p14:nvContentPartPr>
                <p14:cNvPr id="15545" name="잉크 15544">
                  <a:extLst>
                    <a:ext uri="{FF2B5EF4-FFF2-40B4-BE49-F238E27FC236}">
                      <a16:creationId xmlns:a16="http://schemas.microsoft.com/office/drawing/2014/main" id="{D19A6859-DC69-A310-35AA-70D792DC8834}"/>
                    </a:ext>
                  </a:extLst>
                </p14:cNvPr>
                <p14:cNvContentPartPr/>
                <p14:nvPr/>
              </p14:nvContentPartPr>
              <p14:xfrm>
                <a:off x="574844" y="2288335"/>
                <a:ext cx="90360" cy="232560"/>
              </p14:xfrm>
            </p:contentPart>
          </mc:Choice>
          <mc:Fallback>
            <p:pic>
              <p:nvPicPr>
                <p:cNvPr id="15545" name="잉크 15544">
                  <a:extLst>
                    <a:ext uri="{FF2B5EF4-FFF2-40B4-BE49-F238E27FC236}">
                      <a16:creationId xmlns:a16="http://schemas.microsoft.com/office/drawing/2014/main" id="{D19A6859-DC69-A310-35AA-70D792DC883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8724" y="2282215"/>
                  <a:ext cx="102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3">
              <p14:nvContentPartPr>
                <p14:cNvPr id="15546" name="잉크 15545">
                  <a:extLst>
                    <a:ext uri="{FF2B5EF4-FFF2-40B4-BE49-F238E27FC236}">
                      <a16:creationId xmlns:a16="http://schemas.microsoft.com/office/drawing/2014/main" id="{82DE2BD3-1263-3736-76A4-71614E007EC0}"/>
                    </a:ext>
                  </a:extLst>
                </p14:cNvPr>
                <p14:cNvContentPartPr/>
                <p14:nvPr/>
              </p14:nvContentPartPr>
              <p14:xfrm>
                <a:off x="718124" y="2325775"/>
                <a:ext cx="86760" cy="21960"/>
              </p14:xfrm>
            </p:contentPart>
          </mc:Choice>
          <mc:Fallback>
            <p:pic>
              <p:nvPicPr>
                <p:cNvPr id="15546" name="잉크 15545">
                  <a:extLst>
                    <a:ext uri="{FF2B5EF4-FFF2-40B4-BE49-F238E27FC236}">
                      <a16:creationId xmlns:a16="http://schemas.microsoft.com/office/drawing/2014/main" id="{82DE2BD3-1263-3736-76A4-71614E007EC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12004" y="2319655"/>
                  <a:ext cx="990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4" name="그룹 15558">
            <a:extLst>
              <a:ext uri="{FF2B5EF4-FFF2-40B4-BE49-F238E27FC236}">
                <a16:creationId xmlns:a16="http://schemas.microsoft.com/office/drawing/2014/main" id="{BE6D8C43-FDD3-4E28-299F-8A98FD4C2D94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2265363"/>
            <a:ext cx="227012" cy="219075"/>
            <a:chOff x="979484" y="2264575"/>
            <a:chExt cx="227160" cy="219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5">
              <p14:nvContentPartPr>
                <p14:cNvPr id="15554" name="잉크 15553">
                  <a:extLst>
                    <a:ext uri="{FF2B5EF4-FFF2-40B4-BE49-F238E27FC236}">
                      <a16:creationId xmlns:a16="http://schemas.microsoft.com/office/drawing/2014/main" id="{2513858B-FBEB-9AA8-BA10-6306711023D8}"/>
                    </a:ext>
                  </a:extLst>
                </p14:cNvPr>
                <p14:cNvContentPartPr/>
                <p14:nvPr/>
              </p14:nvContentPartPr>
              <p14:xfrm>
                <a:off x="979484" y="2264575"/>
                <a:ext cx="112680" cy="219960"/>
              </p14:xfrm>
            </p:contentPart>
          </mc:Choice>
          <mc:Fallback>
            <p:pic>
              <p:nvPicPr>
                <p:cNvPr id="15554" name="잉크 15553">
                  <a:extLst>
                    <a:ext uri="{FF2B5EF4-FFF2-40B4-BE49-F238E27FC236}">
                      <a16:creationId xmlns:a16="http://schemas.microsoft.com/office/drawing/2014/main" id="{2513858B-FBEB-9AA8-BA10-6306711023D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73364" y="2258455"/>
                  <a:ext cx="124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7">
              <p14:nvContentPartPr>
                <p14:cNvPr id="15555" name="잉크 15554">
                  <a:extLst>
                    <a:ext uri="{FF2B5EF4-FFF2-40B4-BE49-F238E27FC236}">
                      <a16:creationId xmlns:a16="http://schemas.microsoft.com/office/drawing/2014/main" id="{C5D35B6B-7B68-0282-931E-5F2192064E54}"/>
                    </a:ext>
                  </a:extLst>
                </p14:cNvPr>
                <p14:cNvContentPartPr/>
                <p14:nvPr/>
              </p14:nvContentPartPr>
              <p14:xfrm>
                <a:off x="1120964" y="2309575"/>
                <a:ext cx="85680" cy="17280"/>
              </p14:xfrm>
            </p:contentPart>
          </mc:Choice>
          <mc:Fallback>
            <p:pic>
              <p:nvPicPr>
                <p:cNvPr id="15555" name="잉크 15554">
                  <a:extLst>
                    <a:ext uri="{FF2B5EF4-FFF2-40B4-BE49-F238E27FC236}">
                      <a16:creationId xmlns:a16="http://schemas.microsoft.com/office/drawing/2014/main" id="{C5D35B6B-7B68-0282-931E-5F2192064E5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14818" y="2303455"/>
                  <a:ext cx="97972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5" name="그룹 15563">
            <a:extLst>
              <a:ext uri="{FF2B5EF4-FFF2-40B4-BE49-F238E27FC236}">
                <a16:creationId xmlns:a16="http://schemas.microsoft.com/office/drawing/2014/main" id="{36C71EA5-5A93-B66D-867F-CE7677EB9A11}"/>
              </a:ext>
            </a:extLst>
          </p:cNvPr>
          <p:cNvGrpSpPr>
            <a:grpSpLocks/>
          </p:cNvGrpSpPr>
          <p:nvPr/>
        </p:nvGrpSpPr>
        <p:grpSpPr bwMode="auto">
          <a:xfrm>
            <a:off x="1430338" y="2206625"/>
            <a:ext cx="207962" cy="236538"/>
            <a:chOff x="1430204" y="2206255"/>
            <a:chExt cx="207360" cy="236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9">
              <p14:nvContentPartPr>
                <p14:cNvPr id="15560" name="잉크 15559">
                  <a:extLst>
                    <a:ext uri="{FF2B5EF4-FFF2-40B4-BE49-F238E27FC236}">
                      <a16:creationId xmlns:a16="http://schemas.microsoft.com/office/drawing/2014/main" id="{CA8854AD-2256-F9D3-F6A5-95F3182719B7}"/>
                    </a:ext>
                  </a:extLst>
                </p14:cNvPr>
                <p14:cNvContentPartPr/>
                <p14:nvPr/>
              </p14:nvContentPartPr>
              <p14:xfrm>
                <a:off x="1430204" y="2213815"/>
                <a:ext cx="65520" cy="229320"/>
              </p14:xfrm>
            </p:contentPart>
          </mc:Choice>
          <mc:Fallback>
            <p:pic>
              <p:nvPicPr>
                <p:cNvPr id="15560" name="잉크 15559">
                  <a:extLst>
                    <a:ext uri="{FF2B5EF4-FFF2-40B4-BE49-F238E27FC236}">
                      <a16:creationId xmlns:a16="http://schemas.microsoft.com/office/drawing/2014/main" id="{CA8854AD-2256-F9D3-F6A5-95F3182719B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24084" y="2207695"/>
                  <a:ext cx="77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1">
              <p14:nvContentPartPr>
                <p14:cNvPr id="15561" name="잉크 15560">
                  <a:extLst>
                    <a:ext uri="{FF2B5EF4-FFF2-40B4-BE49-F238E27FC236}">
                      <a16:creationId xmlns:a16="http://schemas.microsoft.com/office/drawing/2014/main" id="{B9DC5A50-F4E7-FE93-9035-BBADDE2DB010}"/>
                    </a:ext>
                  </a:extLst>
                </p14:cNvPr>
                <p14:cNvContentPartPr/>
                <p14:nvPr/>
              </p14:nvContentPartPr>
              <p14:xfrm>
                <a:off x="1489604" y="2224975"/>
                <a:ext cx="32040" cy="173160"/>
              </p14:xfrm>
            </p:contentPart>
          </mc:Choice>
          <mc:Fallback>
            <p:pic>
              <p:nvPicPr>
                <p:cNvPr id="15561" name="잉크 15560">
                  <a:extLst>
                    <a:ext uri="{FF2B5EF4-FFF2-40B4-BE49-F238E27FC236}">
                      <a16:creationId xmlns:a16="http://schemas.microsoft.com/office/drawing/2014/main" id="{B9DC5A50-F4E7-FE93-9035-BBADDE2DB01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83484" y="2218855"/>
                  <a:ext cx="44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3">
              <p14:nvContentPartPr>
                <p14:cNvPr id="15562" name="잉크 15561">
                  <a:extLst>
                    <a:ext uri="{FF2B5EF4-FFF2-40B4-BE49-F238E27FC236}">
                      <a16:creationId xmlns:a16="http://schemas.microsoft.com/office/drawing/2014/main" id="{F1BCB463-912F-3813-E0C1-86F866F44FC0}"/>
                    </a:ext>
                  </a:extLst>
                </p14:cNvPr>
                <p14:cNvContentPartPr/>
                <p14:nvPr/>
              </p14:nvContentPartPr>
              <p14:xfrm>
                <a:off x="1476284" y="2316415"/>
                <a:ext cx="81720" cy="24480"/>
              </p14:xfrm>
            </p:contentPart>
          </mc:Choice>
          <mc:Fallback>
            <p:pic>
              <p:nvPicPr>
                <p:cNvPr id="15562" name="잉크 15561">
                  <a:extLst>
                    <a:ext uri="{FF2B5EF4-FFF2-40B4-BE49-F238E27FC236}">
                      <a16:creationId xmlns:a16="http://schemas.microsoft.com/office/drawing/2014/main" id="{F1BCB463-912F-3813-E0C1-86F866F44FC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0164" y="2310295"/>
                  <a:ext cx="93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5">
              <p14:nvContentPartPr>
                <p14:cNvPr id="15563" name="잉크 15562">
                  <a:extLst>
                    <a:ext uri="{FF2B5EF4-FFF2-40B4-BE49-F238E27FC236}">
                      <a16:creationId xmlns:a16="http://schemas.microsoft.com/office/drawing/2014/main" id="{6A80CC81-2688-A4FB-54E7-49B2162DBCC4}"/>
                    </a:ext>
                  </a:extLst>
                </p14:cNvPr>
                <p14:cNvContentPartPr/>
                <p14:nvPr/>
              </p14:nvContentPartPr>
              <p14:xfrm>
                <a:off x="1556564" y="2206255"/>
                <a:ext cx="81000" cy="217080"/>
              </p14:xfrm>
            </p:contentPart>
          </mc:Choice>
          <mc:Fallback>
            <p:pic>
              <p:nvPicPr>
                <p:cNvPr id="15563" name="잉크 15562">
                  <a:extLst>
                    <a:ext uri="{FF2B5EF4-FFF2-40B4-BE49-F238E27FC236}">
                      <a16:creationId xmlns:a16="http://schemas.microsoft.com/office/drawing/2014/main" id="{6A80CC81-2688-A4FB-54E7-49B2162DBCC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550444" y="2200135"/>
                  <a:ext cx="9324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6" name="그룹 15566">
            <a:extLst>
              <a:ext uri="{FF2B5EF4-FFF2-40B4-BE49-F238E27FC236}">
                <a16:creationId xmlns:a16="http://schemas.microsoft.com/office/drawing/2014/main" id="{49D4ACBB-4923-4747-D8E2-D164370AD908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3489325"/>
            <a:ext cx="295275" cy="349250"/>
            <a:chOff x="4439084" y="3488935"/>
            <a:chExt cx="294120" cy="349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7">
              <p14:nvContentPartPr>
                <p14:cNvPr id="15565" name="잉크 15564">
                  <a:extLst>
                    <a:ext uri="{FF2B5EF4-FFF2-40B4-BE49-F238E27FC236}">
                      <a16:creationId xmlns:a16="http://schemas.microsoft.com/office/drawing/2014/main" id="{AE8D9B98-333D-EEF9-1AAE-502A2968A5E7}"/>
                    </a:ext>
                  </a:extLst>
                </p14:cNvPr>
                <p14:cNvContentPartPr/>
                <p14:nvPr/>
              </p14:nvContentPartPr>
              <p14:xfrm>
                <a:off x="4439084" y="3535735"/>
                <a:ext cx="117000" cy="205200"/>
              </p14:xfrm>
            </p:contentPart>
          </mc:Choice>
          <mc:Fallback>
            <p:pic>
              <p:nvPicPr>
                <p:cNvPr id="15565" name="잉크 15564">
                  <a:extLst>
                    <a:ext uri="{FF2B5EF4-FFF2-40B4-BE49-F238E27FC236}">
                      <a16:creationId xmlns:a16="http://schemas.microsoft.com/office/drawing/2014/main" id="{AE8D9B98-333D-EEF9-1AAE-502A2968A5E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432964" y="3529615"/>
                  <a:ext cx="129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9">
              <p14:nvContentPartPr>
                <p14:cNvPr id="15566" name="잉크 15565">
                  <a:extLst>
                    <a:ext uri="{FF2B5EF4-FFF2-40B4-BE49-F238E27FC236}">
                      <a16:creationId xmlns:a16="http://schemas.microsoft.com/office/drawing/2014/main" id="{DDB6A578-8898-8CCA-EA17-1828F890EB32}"/>
                    </a:ext>
                  </a:extLst>
                </p14:cNvPr>
                <p14:cNvContentPartPr/>
                <p14:nvPr/>
              </p14:nvContentPartPr>
              <p14:xfrm>
                <a:off x="4524764" y="3488935"/>
                <a:ext cx="208440" cy="349560"/>
              </p14:xfrm>
            </p:contentPart>
          </mc:Choice>
          <mc:Fallback>
            <p:pic>
              <p:nvPicPr>
                <p:cNvPr id="15566" name="잉크 15565">
                  <a:extLst>
                    <a:ext uri="{FF2B5EF4-FFF2-40B4-BE49-F238E27FC236}">
                      <a16:creationId xmlns:a16="http://schemas.microsoft.com/office/drawing/2014/main" id="{DDB6A578-8898-8CCA-EA17-1828F890EB3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518644" y="3482815"/>
                  <a:ext cx="2206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7" name="그룹 15570">
            <a:extLst>
              <a:ext uri="{FF2B5EF4-FFF2-40B4-BE49-F238E27FC236}">
                <a16:creationId xmlns:a16="http://schemas.microsoft.com/office/drawing/2014/main" id="{5CE66590-9CBE-01AF-73C0-FD6F9D6AEB25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2655888"/>
            <a:ext cx="234950" cy="233362"/>
            <a:chOff x="138524" y="2655895"/>
            <a:chExt cx="234000" cy="234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1">
              <p14:nvContentPartPr>
                <p14:cNvPr id="15568" name="잉크 15567">
                  <a:extLst>
                    <a:ext uri="{FF2B5EF4-FFF2-40B4-BE49-F238E27FC236}">
                      <a16:creationId xmlns:a16="http://schemas.microsoft.com/office/drawing/2014/main" id="{156AFFB3-61AD-FE79-BEA5-774BAC0B00C4}"/>
                    </a:ext>
                  </a:extLst>
                </p14:cNvPr>
                <p14:cNvContentPartPr/>
                <p14:nvPr/>
              </p14:nvContentPartPr>
              <p14:xfrm>
                <a:off x="138524" y="2685055"/>
                <a:ext cx="171360" cy="204840"/>
              </p14:xfrm>
            </p:contentPart>
          </mc:Choice>
          <mc:Fallback>
            <p:pic>
              <p:nvPicPr>
                <p:cNvPr id="15568" name="잉크 15567">
                  <a:extLst>
                    <a:ext uri="{FF2B5EF4-FFF2-40B4-BE49-F238E27FC236}">
                      <a16:creationId xmlns:a16="http://schemas.microsoft.com/office/drawing/2014/main" id="{156AFFB3-61AD-FE79-BEA5-774BAC0B00C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2404" y="2678924"/>
                  <a:ext cx="183600" cy="21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3">
              <p14:nvContentPartPr>
                <p14:cNvPr id="15569" name="잉크 15568">
                  <a:extLst>
                    <a:ext uri="{FF2B5EF4-FFF2-40B4-BE49-F238E27FC236}">
                      <a16:creationId xmlns:a16="http://schemas.microsoft.com/office/drawing/2014/main" id="{3F428548-E621-D195-FCB4-B1953BDC240E}"/>
                    </a:ext>
                  </a:extLst>
                </p14:cNvPr>
                <p14:cNvContentPartPr/>
                <p14:nvPr/>
              </p14:nvContentPartPr>
              <p14:xfrm>
                <a:off x="274964" y="2722855"/>
                <a:ext cx="97560" cy="32760"/>
              </p14:xfrm>
            </p:contentPart>
          </mc:Choice>
          <mc:Fallback>
            <p:pic>
              <p:nvPicPr>
                <p:cNvPr id="15569" name="잉크 15568">
                  <a:extLst>
                    <a:ext uri="{FF2B5EF4-FFF2-40B4-BE49-F238E27FC236}">
                      <a16:creationId xmlns:a16="http://schemas.microsoft.com/office/drawing/2014/main" id="{3F428548-E621-D195-FCB4-B1953BDC240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68821" y="2716735"/>
                  <a:ext cx="109845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5">
              <p14:nvContentPartPr>
                <p14:cNvPr id="15570" name="잉크 15569">
                  <a:extLst>
                    <a:ext uri="{FF2B5EF4-FFF2-40B4-BE49-F238E27FC236}">
                      <a16:creationId xmlns:a16="http://schemas.microsoft.com/office/drawing/2014/main" id="{334350EB-7742-5FE1-D37E-3880315156C7}"/>
                    </a:ext>
                  </a:extLst>
                </p14:cNvPr>
                <p14:cNvContentPartPr/>
                <p14:nvPr/>
              </p14:nvContentPartPr>
              <p14:xfrm>
                <a:off x="327884" y="2655895"/>
                <a:ext cx="19080" cy="159840"/>
              </p14:xfrm>
            </p:contentPart>
          </mc:Choice>
          <mc:Fallback>
            <p:pic>
              <p:nvPicPr>
                <p:cNvPr id="15570" name="잉크 15569">
                  <a:extLst>
                    <a:ext uri="{FF2B5EF4-FFF2-40B4-BE49-F238E27FC236}">
                      <a16:creationId xmlns:a16="http://schemas.microsoft.com/office/drawing/2014/main" id="{334350EB-7742-5FE1-D37E-3880315156C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21764" y="2649775"/>
                  <a:ext cx="313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7">
            <p14:nvContentPartPr>
              <p14:cNvPr id="15572" name="잉크 15571">
                <a:extLst>
                  <a:ext uri="{FF2B5EF4-FFF2-40B4-BE49-F238E27FC236}">
                    <a16:creationId xmlns:a16="http://schemas.microsoft.com/office/drawing/2014/main" id="{5DC0031D-5070-8EE9-952F-55B0CE55059B}"/>
                  </a:ext>
                </a:extLst>
              </p14:cNvPr>
              <p14:cNvContentPartPr/>
              <p14:nvPr/>
            </p14:nvContentPartPr>
            <p14:xfrm>
              <a:off x="544604" y="2643295"/>
              <a:ext cx="108000" cy="219600"/>
            </p14:xfrm>
          </p:contentPart>
        </mc:Choice>
        <mc:Fallback>
          <p:pic>
            <p:nvPicPr>
              <p:cNvPr id="15572" name="잉크 15571">
                <a:extLst>
                  <a:ext uri="{FF2B5EF4-FFF2-40B4-BE49-F238E27FC236}">
                    <a16:creationId xmlns:a16="http://schemas.microsoft.com/office/drawing/2014/main" id="{5DC0031D-5070-8EE9-952F-55B0CE55059B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538484" y="2637175"/>
                <a:ext cx="120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9">
            <p14:nvContentPartPr>
              <p14:cNvPr id="15575" name="잉크 15574">
                <a:extLst>
                  <a:ext uri="{FF2B5EF4-FFF2-40B4-BE49-F238E27FC236}">
                    <a16:creationId xmlns:a16="http://schemas.microsoft.com/office/drawing/2014/main" id="{0E767AFB-3EC9-10A8-547A-3A4D92CCFAD6}"/>
                  </a:ext>
                </a:extLst>
              </p14:cNvPr>
              <p14:cNvContentPartPr/>
              <p14:nvPr/>
            </p14:nvContentPartPr>
            <p14:xfrm>
              <a:off x="681404" y="2602255"/>
              <a:ext cx="122400" cy="329760"/>
            </p14:xfrm>
          </p:contentPart>
        </mc:Choice>
        <mc:Fallback>
          <p:pic>
            <p:nvPicPr>
              <p:cNvPr id="15575" name="잉크 15574">
                <a:extLst>
                  <a:ext uri="{FF2B5EF4-FFF2-40B4-BE49-F238E27FC236}">
                    <a16:creationId xmlns:a16="http://schemas.microsoft.com/office/drawing/2014/main" id="{0E767AFB-3EC9-10A8-547A-3A4D92CCFAD6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675302" y="2596128"/>
                <a:ext cx="134604" cy="342013"/>
              </a:xfrm>
              <a:prstGeom prst="rect">
                <a:avLst/>
              </a:prstGeom>
            </p:spPr>
          </p:pic>
        </mc:Fallback>
      </mc:AlternateContent>
      <p:grpSp>
        <p:nvGrpSpPr>
          <p:cNvPr id="15420" name="그룹 15577">
            <a:extLst>
              <a:ext uri="{FF2B5EF4-FFF2-40B4-BE49-F238E27FC236}">
                <a16:creationId xmlns:a16="http://schemas.microsoft.com/office/drawing/2014/main" id="{0CB735A2-C956-A182-D1B5-FDD1DE35978F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2636838"/>
            <a:ext cx="182562" cy="349250"/>
            <a:chOff x="1020164" y="2636815"/>
            <a:chExt cx="182880" cy="349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1">
              <p14:nvContentPartPr>
                <p14:cNvPr id="15576" name="잉크 15575">
                  <a:extLst>
                    <a:ext uri="{FF2B5EF4-FFF2-40B4-BE49-F238E27FC236}">
                      <a16:creationId xmlns:a16="http://schemas.microsoft.com/office/drawing/2014/main" id="{BD4EFBF8-164B-E988-7A46-8F074F7C498F}"/>
                    </a:ext>
                  </a:extLst>
                </p14:cNvPr>
                <p14:cNvContentPartPr/>
                <p14:nvPr/>
              </p14:nvContentPartPr>
              <p14:xfrm>
                <a:off x="1020164" y="2636815"/>
                <a:ext cx="94680" cy="225720"/>
              </p14:xfrm>
            </p:contentPart>
          </mc:Choice>
          <mc:Fallback>
            <p:pic>
              <p:nvPicPr>
                <p:cNvPr id="15576" name="잉크 15575">
                  <a:extLst>
                    <a:ext uri="{FF2B5EF4-FFF2-40B4-BE49-F238E27FC236}">
                      <a16:creationId xmlns:a16="http://schemas.microsoft.com/office/drawing/2014/main" id="{BD4EFBF8-164B-E988-7A46-8F074F7C498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14044" y="2630705"/>
                  <a:ext cx="106920" cy="237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3">
              <p14:nvContentPartPr>
                <p14:cNvPr id="15577" name="잉크 15576">
                  <a:extLst>
                    <a:ext uri="{FF2B5EF4-FFF2-40B4-BE49-F238E27FC236}">
                      <a16:creationId xmlns:a16="http://schemas.microsoft.com/office/drawing/2014/main" id="{946F60B1-8DB0-E333-67F0-1B93F914B51C}"/>
                    </a:ext>
                  </a:extLst>
                </p14:cNvPr>
                <p14:cNvContentPartPr/>
                <p14:nvPr/>
              </p14:nvContentPartPr>
              <p14:xfrm>
                <a:off x="1086764" y="2651215"/>
                <a:ext cx="116280" cy="334800"/>
              </p14:xfrm>
            </p:contentPart>
          </mc:Choice>
          <mc:Fallback>
            <p:pic>
              <p:nvPicPr>
                <p:cNvPr id="15577" name="잉크 15576">
                  <a:extLst>
                    <a:ext uri="{FF2B5EF4-FFF2-40B4-BE49-F238E27FC236}">
                      <a16:creationId xmlns:a16="http://schemas.microsoft.com/office/drawing/2014/main" id="{946F60B1-8DB0-E333-67F0-1B93F914B51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80663" y="2645095"/>
                  <a:ext cx="128482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1" name="그룹 15582">
            <a:extLst>
              <a:ext uri="{FF2B5EF4-FFF2-40B4-BE49-F238E27FC236}">
                <a16:creationId xmlns:a16="http://schemas.microsoft.com/office/drawing/2014/main" id="{40F34ED7-3EEF-D584-E1F1-000B038A6D00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2597150"/>
            <a:ext cx="241300" cy="327025"/>
            <a:chOff x="1415804" y="2597935"/>
            <a:chExt cx="241920" cy="325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5">
              <p14:nvContentPartPr>
                <p14:cNvPr id="15579" name="잉크 15578">
                  <a:extLst>
                    <a:ext uri="{FF2B5EF4-FFF2-40B4-BE49-F238E27FC236}">
                      <a16:creationId xmlns:a16="http://schemas.microsoft.com/office/drawing/2014/main" id="{7E33EF20-5411-5D93-96BF-83C9C4BEC9BE}"/>
                    </a:ext>
                  </a:extLst>
                </p14:cNvPr>
                <p14:cNvContentPartPr/>
                <p14:nvPr/>
              </p14:nvContentPartPr>
              <p14:xfrm>
                <a:off x="1415804" y="2603695"/>
                <a:ext cx="99720" cy="269280"/>
              </p14:xfrm>
            </p:contentPart>
          </mc:Choice>
          <mc:Fallback>
            <p:pic>
              <p:nvPicPr>
                <p:cNvPr id="15579" name="잉크 15578">
                  <a:extLst>
                    <a:ext uri="{FF2B5EF4-FFF2-40B4-BE49-F238E27FC236}">
                      <a16:creationId xmlns:a16="http://schemas.microsoft.com/office/drawing/2014/main" id="{7E33EF20-5411-5D93-96BF-83C9C4BEC9B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409706" y="2597575"/>
                  <a:ext cx="111916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7">
              <p14:nvContentPartPr>
                <p14:cNvPr id="15580" name="잉크 15579">
                  <a:extLst>
                    <a:ext uri="{FF2B5EF4-FFF2-40B4-BE49-F238E27FC236}">
                      <a16:creationId xmlns:a16="http://schemas.microsoft.com/office/drawing/2014/main" id="{436BF0F4-84A6-BABE-153B-F43D260B274F}"/>
                    </a:ext>
                  </a:extLst>
                </p14:cNvPr>
                <p14:cNvContentPartPr/>
                <p14:nvPr/>
              </p14:nvContentPartPr>
              <p14:xfrm>
                <a:off x="1475924" y="2645095"/>
                <a:ext cx="63360" cy="245160"/>
              </p14:xfrm>
            </p:contentPart>
          </mc:Choice>
          <mc:Fallback>
            <p:pic>
              <p:nvPicPr>
                <p:cNvPr id="15580" name="잉크 15579">
                  <a:extLst>
                    <a:ext uri="{FF2B5EF4-FFF2-40B4-BE49-F238E27FC236}">
                      <a16:creationId xmlns:a16="http://schemas.microsoft.com/office/drawing/2014/main" id="{436BF0F4-84A6-BABE-153B-F43D260B274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469804" y="2638975"/>
                  <a:ext cx="75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9">
              <p14:nvContentPartPr>
                <p14:cNvPr id="15581" name="잉크 15580">
                  <a:extLst>
                    <a:ext uri="{FF2B5EF4-FFF2-40B4-BE49-F238E27FC236}">
                      <a16:creationId xmlns:a16="http://schemas.microsoft.com/office/drawing/2014/main" id="{EA73DE53-9428-0DA9-28F1-6B204B05E6B6}"/>
                    </a:ext>
                  </a:extLst>
                </p14:cNvPr>
                <p14:cNvContentPartPr/>
                <p14:nvPr/>
              </p14:nvContentPartPr>
              <p14:xfrm>
                <a:off x="1461524" y="2748055"/>
                <a:ext cx="73800" cy="20880"/>
              </p14:xfrm>
            </p:contentPart>
          </mc:Choice>
          <mc:Fallback>
            <p:pic>
              <p:nvPicPr>
                <p:cNvPr id="15581" name="잉크 15580">
                  <a:extLst>
                    <a:ext uri="{FF2B5EF4-FFF2-40B4-BE49-F238E27FC236}">
                      <a16:creationId xmlns:a16="http://schemas.microsoft.com/office/drawing/2014/main" id="{EA73DE53-9428-0DA9-28F1-6B204B05E6B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455404" y="2741935"/>
                  <a:ext cx="86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1">
              <p14:nvContentPartPr>
                <p14:cNvPr id="15582" name="잉크 15581">
                  <a:extLst>
                    <a:ext uri="{FF2B5EF4-FFF2-40B4-BE49-F238E27FC236}">
                      <a16:creationId xmlns:a16="http://schemas.microsoft.com/office/drawing/2014/main" id="{7DDE3B26-D547-7B40-2368-E63549CC7375}"/>
                    </a:ext>
                  </a:extLst>
                </p14:cNvPr>
                <p14:cNvContentPartPr/>
                <p14:nvPr/>
              </p14:nvContentPartPr>
              <p14:xfrm>
                <a:off x="1567364" y="2597935"/>
                <a:ext cx="90360" cy="325800"/>
              </p14:xfrm>
            </p:contentPart>
          </mc:Choice>
          <mc:Fallback>
            <p:pic>
              <p:nvPicPr>
                <p:cNvPr id="15582" name="잉크 15581">
                  <a:extLst>
                    <a:ext uri="{FF2B5EF4-FFF2-40B4-BE49-F238E27FC236}">
                      <a16:creationId xmlns:a16="http://schemas.microsoft.com/office/drawing/2014/main" id="{7DDE3B26-D547-7B40-2368-E63549CC737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561244" y="2591815"/>
                  <a:ext cx="10260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2" name="그룹 15585">
            <a:extLst>
              <a:ext uri="{FF2B5EF4-FFF2-40B4-BE49-F238E27FC236}">
                <a16:creationId xmlns:a16="http://schemas.microsoft.com/office/drawing/2014/main" id="{6024A4B6-9FA3-D128-F720-75996AC67EAC}"/>
              </a:ext>
            </a:extLst>
          </p:cNvPr>
          <p:cNvGrpSpPr>
            <a:grpSpLocks/>
          </p:cNvGrpSpPr>
          <p:nvPr/>
        </p:nvGrpSpPr>
        <p:grpSpPr bwMode="auto">
          <a:xfrm>
            <a:off x="144463" y="3076575"/>
            <a:ext cx="222250" cy="374650"/>
            <a:chOff x="145004" y="3077095"/>
            <a:chExt cx="222120" cy="373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3">
              <p14:nvContentPartPr>
                <p14:cNvPr id="15584" name="잉크 15583">
                  <a:extLst>
                    <a:ext uri="{FF2B5EF4-FFF2-40B4-BE49-F238E27FC236}">
                      <a16:creationId xmlns:a16="http://schemas.microsoft.com/office/drawing/2014/main" id="{9DEA185A-7D6F-D5BB-178A-140BF7187351}"/>
                    </a:ext>
                  </a:extLst>
                </p14:cNvPr>
                <p14:cNvContentPartPr/>
                <p14:nvPr/>
              </p14:nvContentPartPr>
              <p14:xfrm>
                <a:off x="145004" y="3077095"/>
                <a:ext cx="93960" cy="373680"/>
              </p14:xfrm>
            </p:contentPart>
          </mc:Choice>
          <mc:Fallback>
            <p:pic>
              <p:nvPicPr>
                <p:cNvPr id="15584" name="잉크 15583">
                  <a:extLst>
                    <a:ext uri="{FF2B5EF4-FFF2-40B4-BE49-F238E27FC236}">
                      <a16:creationId xmlns:a16="http://schemas.microsoft.com/office/drawing/2014/main" id="{9DEA185A-7D6F-D5BB-178A-140BF718735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38884" y="3070975"/>
                  <a:ext cx="106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5">
              <p14:nvContentPartPr>
                <p14:cNvPr id="15585" name="잉크 15584">
                  <a:extLst>
                    <a:ext uri="{FF2B5EF4-FFF2-40B4-BE49-F238E27FC236}">
                      <a16:creationId xmlns:a16="http://schemas.microsoft.com/office/drawing/2014/main" id="{C6EB7F78-C8DA-950F-FCDE-C30FCE561C48}"/>
                    </a:ext>
                  </a:extLst>
                </p14:cNvPr>
                <p14:cNvContentPartPr/>
                <p14:nvPr/>
              </p14:nvContentPartPr>
              <p14:xfrm>
                <a:off x="247604" y="3167455"/>
                <a:ext cx="119520" cy="17640"/>
              </p14:xfrm>
            </p:contentPart>
          </mc:Choice>
          <mc:Fallback>
            <p:pic>
              <p:nvPicPr>
                <p:cNvPr id="15585" name="잉크 15584">
                  <a:extLst>
                    <a:ext uri="{FF2B5EF4-FFF2-40B4-BE49-F238E27FC236}">
                      <a16:creationId xmlns:a16="http://schemas.microsoft.com/office/drawing/2014/main" id="{C6EB7F78-C8DA-950F-FCDE-C30FCE561C4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41484" y="3161335"/>
                  <a:ext cx="1317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3" name="그룹 15590">
            <a:extLst>
              <a:ext uri="{FF2B5EF4-FFF2-40B4-BE49-F238E27FC236}">
                <a16:creationId xmlns:a16="http://schemas.microsoft.com/office/drawing/2014/main" id="{2E51E837-BA97-AA3B-604E-CF0ADAD21782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3135313"/>
            <a:ext cx="236538" cy="219075"/>
            <a:chOff x="549284" y="3135775"/>
            <a:chExt cx="237240" cy="219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7">
              <p14:nvContentPartPr>
                <p14:cNvPr id="15587" name="잉크 15586">
                  <a:extLst>
                    <a:ext uri="{FF2B5EF4-FFF2-40B4-BE49-F238E27FC236}">
                      <a16:creationId xmlns:a16="http://schemas.microsoft.com/office/drawing/2014/main" id="{B62909F0-2D65-5F15-4037-96BB89918D74}"/>
                    </a:ext>
                  </a:extLst>
                </p14:cNvPr>
                <p14:cNvContentPartPr/>
                <p14:nvPr/>
              </p14:nvContentPartPr>
              <p14:xfrm>
                <a:off x="549284" y="3156295"/>
                <a:ext cx="82800" cy="198720"/>
              </p14:xfrm>
            </p:contentPart>
          </mc:Choice>
          <mc:Fallback>
            <p:pic>
              <p:nvPicPr>
                <p:cNvPr id="15587" name="잉크 15586">
                  <a:extLst>
                    <a:ext uri="{FF2B5EF4-FFF2-40B4-BE49-F238E27FC236}">
                      <a16:creationId xmlns:a16="http://schemas.microsoft.com/office/drawing/2014/main" id="{B62909F0-2D65-5F15-4037-96BB89918D7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3164" y="3150175"/>
                  <a:ext cx="95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9">
              <p14:nvContentPartPr>
                <p14:cNvPr id="15588" name="잉크 15587">
                  <a:extLst>
                    <a:ext uri="{FF2B5EF4-FFF2-40B4-BE49-F238E27FC236}">
                      <a16:creationId xmlns:a16="http://schemas.microsoft.com/office/drawing/2014/main" id="{1F31F18F-546C-74D1-2A05-05F3F88FC843}"/>
                    </a:ext>
                  </a:extLst>
                </p14:cNvPr>
                <p14:cNvContentPartPr/>
                <p14:nvPr/>
              </p14:nvContentPartPr>
              <p14:xfrm>
                <a:off x="677444" y="3135775"/>
                <a:ext cx="61560" cy="109800"/>
              </p14:xfrm>
            </p:contentPart>
          </mc:Choice>
          <mc:Fallback>
            <p:pic>
              <p:nvPicPr>
                <p:cNvPr id="15588" name="잉크 15587">
                  <a:extLst>
                    <a:ext uri="{FF2B5EF4-FFF2-40B4-BE49-F238E27FC236}">
                      <a16:creationId xmlns:a16="http://schemas.microsoft.com/office/drawing/2014/main" id="{1F31F18F-546C-74D1-2A05-05F3F88FC8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71324" y="3129655"/>
                  <a:ext cx="73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1">
              <p14:nvContentPartPr>
                <p14:cNvPr id="15589" name="잉크 15588">
                  <a:extLst>
                    <a:ext uri="{FF2B5EF4-FFF2-40B4-BE49-F238E27FC236}">
                      <a16:creationId xmlns:a16="http://schemas.microsoft.com/office/drawing/2014/main" id="{1E159B2B-985D-EB8A-D3D7-C03B1DE34EFC}"/>
                    </a:ext>
                  </a:extLst>
                </p14:cNvPr>
                <p14:cNvContentPartPr/>
                <p14:nvPr/>
              </p14:nvContentPartPr>
              <p14:xfrm>
                <a:off x="638564" y="3152695"/>
                <a:ext cx="89640" cy="108360"/>
              </p14:xfrm>
            </p:contentPart>
          </mc:Choice>
          <mc:Fallback>
            <p:pic>
              <p:nvPicPr>
                <p:cNvPr id="15589" name="잉크 15588">
                  <a:extLst>
                    <a:ext uri="{FF2B5EF4-FFF2-40B4-BE49-F238E27FC236}">
                      <a16:creationId xmlns:a16="http://schemas.microsoft.com/office/drawing/2014/main" id="{1E159B2B-985D-EB8A-D3D7-C03B1DE34EF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32444" y="3146575"/>
                  <a:ext cx="101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3">
              <p14:nvContentPartPr>
                <p14:cNvPr id="15590" name="잉크 15589">
                  <a:extLst>
                    <a:ext uri="{FF2B5EF4-FFF2-40B4-BE49-F238E27FC236}">
                      <a16:creationId xmlns:a16="http://schemas.microsoft.com/office/drawing/2014/main" id="{8885F437-C0A7-9200-F8FB-D19C93224D90}"/>
                    </a:ext>
                  </a:extLst>
                </p14:cNvPr>
                <p14:cNvContentPartPr/>
                <p14:nvPr/>
              </p14:nvContentPartPr>
              <p14:xfrm>
                <a:off x="620924" y="3159175"/>
                <a:ext cx="165600" cy="47520"/>
              </p14:xfrm>
            </p:contentPart>
          </mc:Choice>
          <mc:Fallback>
            <p:pic>
              <p:nvPicPr>
                <p:cNvPr id="15590" name="잉크 15589">
                  <a:extLst>
                    <a:ext uri="{FF2B5EF4-FFF2-40B4-BE49-F238E27FC236}">
                      <a16:creationId xmlns:a16="http://schemas.microsoft.com/office/drawing/2014/main" id="{8885F437-C0A7-9200-F8FB-D19C93224D9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14804" y="3153008"/>
                  <a:ext cx="177840" cy="598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4" name="그룹 15596">
            <a:extLst>
              <a:ext uri="{FF2B5EF4-FFF2-40B4-BE49-F238E27FC236}">
                <a16:creationId xmlns:a16="http://schemas.microsoft.com/office/drawing/2014/main" id="{88DB705C-0FB1-AB8B-4DC8-8207F7A3C426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3092450"/>
            <a:ext cx="249238" cy="249238"/>
            <a:chOff x="961844" y="3092575"/>
            <a:chExt cx="248760" cy="249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5">
              <p14:nvContentPartPr>
                <p14:cNvPr id="15592" name="잉크 15591">
                  <a:extLst>
                    <a:ext uri="{FF2B5EF4-FFF2-40B4-BE49-F238E27FC236}">
                      <a16:creationId xmlns:a16="http://schemas.microsoft.com/office/drawing/2014/main" id="{88D24413-49E8-C438-9DE0-45B7D6CB11DF}"/>
                    </a:ext>
                  </a:extLst>
                </p14:cNvPr>
                <p14:cNvContentPartPr/>
                <p14:nvPr/>
              </p14:nvContentPartPr>
              <p14:xfrm>
                <a:off x="961844" y="3095815"/>
                <a:ext cx="79560" cy="227160"/>
              </p14:xfrm>
            </p:contentPart>
          </mc:Choice>
          <mc:Fallback>
            <p:pic>
              <p:nvPicPr>
                <p:cNvPr id="15592" name="잉크 15591">
                  <a:extLst>
                    <a:ext uri="{FF2B5EF4-FFF2-40B4-BE49-F238E27FC236}">
                      <a16:creationId xmlns:a16="http://schemas.microsoft.com/office/drawing/2014/main" id="{88D24413-49E8-C438-9DE0-45B7D6CB11D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55724" y="3089695"/>
                  <a:ext cx="91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7">
              <p14:nvContentPartPr>
                <p14:cNvPr id="15593" name="잉크 15592">
                  <a:extLst>
                    <a:ext uri="{FF2B5EF4-FFF2-40B4-BE49-F238E27FC236}">
                      <a16:creationId xmlns:a16="http://schemas.microsoft.com/office/drawing/2014/main" id="{F36B1D9B-477D-6A3F-09FD-8CB7359DFEA3}"/>
                    </a:ext>
                  </a:extLst>
                </p14:cNvPr>
                <p14:cNvContentPartPr/>
                <p14:nvPr/>
              </p14:nvContentPartPr>
              <p14:xfrm>
                <a:off x="1045724" y="3109135"/>
                <a:ext cx="10080" cy="232560"/>
              </p14:xfrm>
            </p:contentPart>
          </mc:Choice>
          <mc:Fallback>
            <p:pic>
              <p:nvPicPr>
                <p:cNvPr id="15593" name="잉크 15592">
                  <a:extLst>
                    <a:ext uri="{FF2B5EF4-FFF2-40B4-BE49-F238E27FC236}">
                      <a16:creationId xmlns:a16="http://schemas.microsoft.com/office/drawing/2014/main" id="{F36B1D9B-477D-6A3F-09FD-8CB7359DFEA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39604" y="3103015"/>
                  <a:ext cx="22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9">
              <p14:nvContentPartPr>
                <p14:cNvPr id="15594" name="잉크 15593">
                  <a:extLst>
                    <a:ext uri="{FF2B5EF4-FFF2-40B4-BE49-F238E27FC236}">
                      <a16:creationId xmlns:a16="http://schemas.microsoft.com/office/drawing/2014/main" id="{F03C82C7-4704-F901-8D47-F9CE4D4932CC}"/>
                    </a:ext>
                  </a:extLst>
                </p14:cNvPr>
                <p14:cNvContentPartPr/>
                <p14:nvPr/>
              </p14:nvContentPartPr>
              <p14:xfrm>
                <a:off x="993884" y="3226135"/>
                <a:ext cx="87120" cy="21600"/>
              </p14:xfrm>
            </p:contentPart>
          </mc:Choice>
          <mc:Fallback>
            <p:pic>
              <p:nvPicPr>
                <p:cNvPr id="15594" name="잉크 15593">
                  <a:extLst>
                    <a:ext uri="{FF2B5EF4-FFF2-40B4-BE49-F238E27FC236}">
                      <a16:creationId xmlns:a16="http://schemas.microsoft.com/office/drawing/2014/main" id="{F03C82C7-4704-F901-8D47-F9CE4D4932C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87739" y="3220015"/>
                  <a:ext cx="99411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1">
              <p14:nvContentPartPr>
                <p14:cNvPr id="15595" name="잉크 15594">
                  <a:extLst>
                    <a:ext uri="{FF2B5EF4-FFF2-40B4-BE49-F238E27FC236}">
                      <a16:creationId xmlns:a16="http://schemas.microsoft.com/office/drawing/2014/main" id="{EE72655C-2BA2-D07D-C635-E202405A89A4}"/>
                    </a:ext>
                  </a:extLst>
                </p14:cNvPr>
                <p14:cNvContentPartPr/>
                <p14:nvPr/>
              </p14:nvContentPartPr>
              <p14:xfrm>
                <a:off x="1108004" y="3175735"/>
                <a:ext cx="102600" cy="16560"/>
              </p14:xfrm>
            </p:contentPart>
          </mc:Choice>
          <mc:Fallback>
            <p:pic>
              <p:nvPicPr>
                <p:cNvPr id="15595" name="잉크 15594">
                  <a:extLst>
                    <a:ext uri="{FF2B5EF4-FFF2-40B4-BE49-F238E27FC236}">
                      <a16:creationId xmlns:a16="http://schemas.microsoft.com/office/drawing/2014/main" id="{EE72655C-2BA2-D07D-C635-E202405A89A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01884" y="3169615"/>
                  <a:ext cx="114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3">
              <p14:nvContentPartPr>
                <p14:cNvPr id="15596" name="잉크 15595">
                  <a:extLst>
                    <a:ext uri="{FF2B5EF4-FFF2-40B4-BE49-F238E27FC236}">
                      <a16:creationId xmlns:a16="http://schemas.microsoft.com/office/drawing/2014/main" id="{8E808506-AFB4-8EEF-56AF-D493ACDBD288}"/>
                    </a:ext>
                  </a:extLst>
                </p14:cNvPr>
                <p14:cNvContentPartPr/>
                <p14:nvPr/>
              </p14:nvContentPartPr>
              <p14:xfrm>
                <a:off x="1163084" y="3092575"/>
                <a:ext cx="34200" cy="213840"/>
              </p14:xfrm>
            </p:contentPart>
          </mc:Choice>
          <mc:Fallback>
            <p:pic>
              <p:nvPicPr>
                <p:cNvPr id="15596" name="잉크 15595">
                  <a:extLst>
                    <a:ext uri="{FF2B5EF4-FFF2-40B4-BE49-F238E27FC236}">
                      <a16:creationId xmlns:a16="http://schemas.microsoft.com/office/drawing/2014/main" id="{8E808506-AFB4-8EEF-56AF-D493ACDBD28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56964" y="3086445"/>
                  <a:ext cx="46440" cy="2261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5" name="그룹 15601">
            <a:extLst>
              <a:ext uri="{FF2B5EF4-FFF2-40B4-BE49-F238E27FC236}">
                <a16:creationId xmlns:a16="http://schemas.microsoft.com/office/drawing/2014/main" id="{35CFA297-2371-2740-E6E0-6F2163198B97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3057525"/>
            <a:ext cx="257175" cy="252413"/>
            <a:chOff x="1440644" y="3057295"/>
            <a:chExt cx="257040" cy="252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5">
              <p14:nvContentPartPr>
                <p14:cNvPr id="15598" name="잉크 15597">
                  <a:extLst>
                    <a:ext uri="{FF2B5EF4-FFF2-40B4-BE49-F238E27FC236}">
                      <a16:creationId xmlns:a16="http://schemas.microsoft.com/office/drawing/2014/main" id="{865F8997-9B43-A18C-44BB-2B8E4613ACFC}"/>
                    </a:ext>
                  </a:extLst>
                </p14:cNvPr>
                <p14:cNvContentPartPr/>
                <p14:nvPr/>
              </p14:nvContentPartPr>
              <p14:xfrm>
                <a:off x="1440644" y="3057295"/>
                <a:ext cx="87840" cy="252000"/>
              </p14:xfrm>
            </p:contentPart>
          </mc:Choice>
          <mc:Fallback>
            <p:pic>
              <p:nvPicPr>
                <p:cNvPr id="15598" name="잉크 15597">
                  <a:extLst>
                    <a:ext uri="{FF2B5EF4-FFF2-40B4-BE49-F238E27FC236}">
                      <a16:creationId xmlns:a16="http://schemas.microsoft.com/office/drawing/2014/main" id="{865F8997-9B43-A18C-44BB-2B8E4613ACF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434524" y="3051175"/>
                  <a:ext cx="100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7">
              <p14:nvContentPartPr>
                <p14:cNvPr id="15599" name="잉크 15598">
                  <a:extLst>
                    <a:ext uri="{FF2B5EF4-FFF2-40B4-BE49-F238E27FC236}">
                      <a16:creationId xmlns:a16="http://schemas.microsoft.com/office/drawing/2014/main" id="{23538B24-705B-FE28-C8FB-084759A864DD}"/>
                    </a:ext>
                  </a:extLst>
                </p14:cNvPr>
                <p14:cNvContentPartPr/>
                <p14:nvPr/>
              </p14:nvContentPartPr>
              <p14:xfrm>
                <a:off x="1568084" y="3086095"/>
                <a:ext cx="52920" cy="105120"/>
              </p14:xfrm>
            </p:contentPart>
          </mc:Choice>
          <mc:Fallback>
            <p:pic>
              <p:nvPicPr>
                <p:cNvPr id="15599" name="잉크 15598">
                  <a:extLst>
                    <a:ext uri="{FF2B5EF4-FFF2-40B4-BE49-F238E27FC236}">
                      <a16:creationId xmlns:a16="http://schemas.microsoft.com/office/drawing/2014/main" id="{23538B24-705B-FE28-C8FB-084759A864D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561964" y="3079975"/>
                  <a:ext cx="65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9">
              <p14:nvContentPartPr>
                <p14:cNvPr id="15600" name="잉크 15599">
                  <a:extLst>
                    <a:ext uri="{FF2B5EF4-FFF2-40B4-BE49-F238E27FC236}">
                      <a16:creationId xmlns:a16="http://schemas.microsoft.com/office/drawing/2014/main" id="{45957740-87DD-1D6F-6A19-8F019DE094C6}"/>
                    </a:ext>
                  </a:extLst>
                </p14:cNvPr>
                <p14:cNvContentPartPr/>
                <p14:nvPr/>
              </p14:nvContentPartPr>
              <p14:xfrm>
                <a:off x="1553684" y="3070255"/>
                <a:ext cx="81720" cy="116280"/>
              </p14:xfrm>
            </p:contentPart>
          </mc:Choice>
          <mc:Fallback>
            <p:pic>
              <p:nvPicPr>
                <p:cNvPr id="15600" name="잉크 15599">
                  <a:extLst>
                    <a:ext uri="{FF2B5EF4-FFF2-40B4-BE49-F238E27FC236}">
                      <a16:creationId xmlns:a16="http://schemas.microsoft.com/office/drawing/2014/main" id="{45957740-87DD-1D6F-6A19-8F019DE094C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547564" y="3064135"/>
                  <a:ext cx="93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1">
              <p14:nvContentPartPr>
                <p14:cNvPr id="15601" name="잉크 15600">
                  <a:extLst>
                    <a:ext uri="{FF2B5EF4-FFF2-40B4-BE49-F238E27FC236}">
                      <a16:creationId xmlns:a16="http://schemas.microsoft.com/office/drawing/2014/main" id="{AB35C706-05A9-1E69-0D30-38FBDC625279}"/>
                    </a:ext>
                  </a:extLst>
                </p14:cNvPr>
                <p14:cNvContentPartPr/>
                <p14:nvPr/>
              </p14:nvContentPartPr>
              <p14:xfrm>
                <a:off x="1540724" y="3095815"/>
                <a:ext cx="156960" cy="48240"/>
              </p14:xfrm>
            </p:contentPart>
          </mc:Choice>
          <mc:Fallback>
            <p:pic>
              <p:nvPicPr>
                <p:cNvPr id="15601" name="잉크 15600">
                  <a:extLst>
                    <a:ext uri="{FF2B5EF4-FFF2-40B4-BE49-F238E27FC236}">
                      <a16:creationId xmlns:a16="http://schemas.microsoft.com/office/drawing/2014/main" id="{AB35C706-05A9-1E69-0D30-38FBDC62527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534618" y="3089695"/>
                  <a:ext cx="169172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6" name="그룹 15606">
            <a:extLst>
              <a:ext uri="{FF2B5EF4-FFF2-40B4-BE49-F238E27FC236}">
                <a16:creationId xmlns:a16="http://schemas.microsoft.com/office/drawing/2014/main" id="{DABC3619-138E-5136-CDEF-F0AB20F86CB6}"/>
              </a:ext>
            </a:extLst>
          </p:cNvPr>
          <p:cNvGrpSpPr>
            <a:grpSpLocks/>
          </p:cNvGrpSpPr>
          <p:nvPr/>
        </p:nvGrpSpPr>
        <p:grpSpPr bwMode="auto">
          <a:xfrm>
            <a:off x="92075" y="3556000"/>
            <a:ext cx="287338" cy="322263"/>
            <a:chOff x="92444" y="3555535"/>
            <a:chExt cx="286920" cy="322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3">
              <p14:nvContentPartPr>
                <p14:cNvPr id="15603" name="잉크 15602">
                  <a:extLst>
                    <a:ext uri="{FF2B5EF4-FFF2-40B4-BE49-F238E27FC236}">
                      <a16:creationId xmlns:a16="http://schemas.microsoft.com/office/drawing/2014/main" id="{FC55DA7E-3E14-5D4C-B32F-3AB592478122}"/>
                    </a:ext>
                  </a:extLst>
                </p14:cNvPr>
                <p14:cNvContentPartPr/>
                <p14:nvPr/>
              </p14:nvContentPartPr>
              <p14:xfrm>
                <a:off x="92444" y="3574255"/>
                <a:ext cx="113760" cy="303480"/>
              </p14:xfrm>
            </p:contentPart>
          </mc:Choice>
          <mc:Fallback>
            <p:pic>
              <p:nvPicPr>
                <p:cNvPr id="15603" name="잉크 15602">
                  <a:extLst>
                    <a:ext uri="{FF2B5EF4-FFF2-40B4-BE49-F238E27FC236}">
                      <a16:creationId xmlns:a16="http://schemas.microsoft.com/office/drawing/2014/main" id="{FC55DA7E-3E14-5D4C-B32F-3AB59247812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6343" y="3568135"/>
                  <a:ext cx="125961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5">
              <p14:nvContentPartPr>
                <p14:cNvPr id="15604" name="잉크 15603">
                  <a:extLst>
                    <a:ext uri="{FF2B5EF4-FFF2-40B4-BE49-F238E27FC236}">
                      <a16:creationId xmlns:a16="http://schemas.microsoft.com/office/drawing/2014/main" id="{526D3979-2588-7636-C8F6-CB6431A0888E}"/>
                    </a:ext>
                  </a:extLst>
                </p14:cNvPr>
                <p14:cNvContentPartPr/>
                <p14:nvPr/>
              </p14:nvContentPartPr>
              <p14:xfrm>
                <a:off x="231404" y="3579655"/>
                <a:ext cx="9360" cy="173880"/>
              </p14:xfrm>
            </p:contentPart>
          </mc:Choice>
          <mc:Fallback>
            <p:pic>
              <p:nvPicPr>
                <p:cNvPr id="15604" name="잉크 15603">
                  <a:extLst>
                    <a:ext uri="{FF2B5EF4-FFF2-40B4-BE49-F238E27FC236}">
                      <a16:creationId xmlns:a16="http://schemas.microsoft.com/office/drawing/2014/main" id="{526D3979-2588-7636-C8F6-CB6431A0888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25039" y="3573535"/>
                  <a:ext cx="2209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7">
              <p14:nvContentPartPr>
                <p14:cNvPr id="15605" name="잉크 15604">
                  <a:extLst>
                    <a:ext uri="{FF2B5EF4-FFF2-40B4-BE49-F238E27FC236}">
                      <a16:creationId xmlns:a16="http://schemas.microsoft.com/office/drawing/2014/main" id="{57B94218-6E0A-EFB0-0120-289004DDC98C}"/>
                    </a:ext>
                  </a:extLst>
                </p14:cNvPr>
                <p14:cNvContentPartPr/>
                <p14:nvPr/>
              </p14:nvContentPartPr>
              <p14:xfrm>
                <a:off x="156524" y="3662095"/>
                <a:ext cx="97560" cy="51480"/>
              </p14:xfrm>
            </p:contentPart>
          </mc:Choice>
          <mc:Fallback>
            <p:pic>
              <p:nvPicPr>
                <p:cNvPr id="15605" name="잉크 15604">
                  <a:extLst>
                    <a:ext uri="{FF2B5EF4-FFF2-40B4-BE49-F238E27FC236}">
                      <a16:creationId xmlns:a16="http://schemas.microsoft.com/office/drawing/2014/main" id="{57B94218-6E0A-EFB0-0120-289004DDC98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50404" y="3655975"/>
                  <a:ext cx="109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9">
              <p14:nvContentPartPr>
                <p14:cNvPr id="15606" name="잉크 15605">
                  <a:extLst>
                    <a:ext uri="{FF2B5EF4-FFF2-40B4-BE49-F238E27FC236}">
                      <a16:creationId xmlns:a16="http://schemas.microsoft.com/office/drawing/2014/main" id="{A18C1AD9-4811-3D55-CA35-8C6311047A8A}"/>
                    </a:ext>
                  </a:extLst>
                </p14:cNvPr>
                <p14:cNvContentPartPr/>
                <p14:nvPr/>
              </p14:nvContentPartPr>
              <p14:xfrm>
                <a:off x="289364" y="3555535"/>
                <a:ext cx="90000" cy="37800"/>
              </p14:xfrm>
            </p:contentPart>
          </mc:Choice>
          <mc:Fallback>
            <p:pic>
              <p:nvPicPr>
                <p:cNvPr id="15606" name="잉크 15605">
                  <a:extLst>
                    <a:ext uri="{FF2B5EF4-FFF2-40B4-BE49-F238E27FC236}">
                      <a16:creationId xmlns:a16="http://schemas.microsoft.com/office/drawing/2014/main" id="{A18C1AD9-4811-3D55-CA35-8C6311047A8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83244" y="3549415"/>
                  <a:ext cx="102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7" name="그룹 15612">
            <a:extLst>
              <a:ext uri="{FF2B5EF4-FFF2-40B4-BE49-F238E27FC236}">
                <a16:creationId xmlns:a16="http://schemas.microsoft.com/office/drawing/2014/main" id="{727619C0-3DCF-5048-C6B9-ECDB594E03ED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3527425"/>
            <a:ext cx="263525" cy="303213"/>
            <a:chOff x="531284" y="3528175"/>
            <a:chExt cx="263520" cy="302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1">
              <p14:nvContentPartPr>
                <p14:cNvPr id="15608" name="잉크 15607">
                  <a:extLst>
                    <a:ext uri="{FF2B5EF4-FFF2-40B4-BE49-F238E27FC236}">
                      <a16:creationId xmlns:a16="http://schemas.microsoft.com/office/drawing/2014/main" id="{14045A61-E8CB-0173-7291-29D065389485}"/>
                    </a:ext>
                  </a:extLst>
                </p14:cNvPr>
                <p14:cNvContentPartPr/>
                <p14:nvPr/>
              </p14:nvContentPartPr>
              <p14:xfrm>
                <a:off x="531284" y="3573535"/>
                <a:ext cx="28440" cy="256680"/>
              </p14:xfrm>
            </p:contentPart>
          </mc:Choice>
          <mc:Fallback>
            <p:pic>
              <p:nvPicPr>
                <p:cNvPr id="15608" name="잉크 15607">
                  <a:extLst>
                    <a:ext uri="{FF2B5EF4-FFF2-40B4-BE49-F238E27FC236}">
                      <a16:creationId xmlns:a16="http://schemas.microsoft.com/office/drawing/2014/main" id="{14045A61-E8CB-0173-7291-29D06538948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25164" y="3567424"/>
                  <a:ext cx="40680" cy="268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3">
              <p14:nvContentPartPr>
                <p14:cNvPr id="15609" name="잉크 15608">
                  <a:extLst>
                    <a:ext uri="{FF2B5EF4-FFF2-40B4-BE49-F238E27FC236}">
                      <a16:creationId xmlns:a16="http://schemas.microsoft.com/office/drawing/2014/main" id="{B991B8CF-8B59-90EA-EF29-C8E65CA6AB14}"/>
                    </a:ext>
                  </a:extLst>
                </p14:cNvPr>
                <p14:cNvContentPartPr/>
                <p14:nvPr/>
              </p14:nvContentPartPr>
              <p14:xfrm>
                <a:off x="547844" y="3631135"/>
                <a:ext cx="103680" cy="150840"/>
              </p14:xfrm>
            </p:contentPart>
          </mc:Choice>
          <mc:Fallback>
            <p:pic>
              <p:nvPicPr>
                <p:cNvPr id="15609" name="잉크 15608">
                  <a:extLst>
                    <a:ext uri="{FF2B5EF4-FFF2-40B4-BE49-F238E27FC236}">
                      <a16:creationId xmlns:a16="http://schemas.microsoft.com/office/drawing/2014/main" id="{B991B8CF-8B59-90EA-EF29-C8E65CA6AB1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41745" y="3625015"/>
                  <a:ext cx="115878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5">
              <p14:nvContentPartPr>
                <p14:cNvPr id="15610" name="잉크 15609">
                  <a:extLst>
                    <a:ext uri="{FF2B5EF4-FFF2-40B4-BE49-F238E27FC236}">
                      <a16:creationId xmlns:a16="http://schemas.microsoft.com/office/drawing/2014/main" id="{1478C306-9F69-3981-90D4-49A558282A11}"/>
                    </a:ext>
                  </a:extLst>
                </p14:cNvPr>
                <p14:cNvContentPartPr/>
                <p14:nvPr/>
              </p14:nvContentPartPr>
              <p14:xfrm>
                <a:off x="687524" y="3528175"/>
                <a:ext cx="65520" cy="102600"/>
              </p14:xfrm>
            </p:contentPart>
          </mc:Choice>
          <mc:Fallback>
            <p:pic>
              <p:nvPicPr>
                <p:cNvPr id="15610" name="잉크 15609">
                  <a:extLst>
                    <a:ext uri="{FF2B5EF4-FFF2-40B4-BE49-F238E27FC236}">
                      <a16:creationId xmlns:a16="http://schemas.microsoft.com/office/drawing/2014/main" id="{1478C306-9F69-3981-90D4-49A558282A1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81370" y="3522076"/>
                  <a:ext cx="77828" cy="114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7">
              <p14:nvContentPartPr>
                <p14:cNvPr id="15611" name="잉크 15610">
                  <a:extLst>
                    <a:ext uri="{FF2B5EF4-FFF2-40B4-BE49-F238E27FC236}">
                      <a16:creationId xmlns:a16="http://schemas.microsoft.com/office/drawing/2014/main" id="{B2B5901C-9FD3-AF8F-96FA-398EC5FEE4F2}"/>
                    </a:ext>
                  </a:extLst>
                </p14:cNvPr>
                <p14:cNvContentPartPr/>
                <p14:nvPr/>
              </p14:nvContentPartPr>
              <p14:xfrm>
                <a:off x="676364" y="3554095"/>
                <a:ext cx="72720" cy="74880"/>
              </p14:xfrm>
            </p:contentPart>
          </mc:Choice>
          <mc:Fallback>
            <p:pic>
              <p:nvPicPr>
                <p:cNvPr id="15611" name="잉크 15610">
                  <a:extLst>
                    <a:ext uri="{FF2B5EF4-FFF2-40B4-BE49-F238E27FC236}">
                      <a16:creationId xmlns:a16="http://schemas.microsoft.com/office/drawing/2014/main" id="{B2B5901C-9FD3-AF8F-96FA-398EC5FEE4F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70214" y="3548004"/>
                  <a:ext cx="85021" cy="87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9">
              <p14:nvContentPartPr>
                <p14:cNvPr id="15612" name="잉크 15611">
                  <a:extLst>
                    <a:ext uri="{FF2B5EF4-FFF2-40B4-BE49-F238E27FC236}">
                      <a16:creationId xmlns:a16="http://schemas.microsoft.com/office/drawing/2014/main" id="{9D82DC52-6B67-E550-AB68-B18557A73CE9}"/>
                    </a:ext>
                  </a:extLst>
                </p14:cNvPr>
                <p14:cNvContentPartPr/>
                <p14:nvPr/>
              </p14:nvContentPartPr>
              <p14:xfrm>
                <a:off x="658364" y="3599815"/>
                <a:ext cx="136440" cy="21960"/>
              </p14:xfrm>
            </p:contentPart>
          </mc:Choice>
          <mc:Fallback>
            <p:pic>
              <p:nvPicPr>
                <p:cNvPr id="15612" name="잉크 15611">
                  <a:extLst>
                    <a:ext uri="{FF2B5EF4-FFF2-40B4-BE49-F238E27FC236}">
                      <a16:creationId xmlns:a16="http://schemas.microsoft.com/office/drawing/2014/main" id="{9D82DC52-6B67-E550-AB68-B18557A73CE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52260" y="3593695"/>
                  <a:ext cx="148648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8" name="그룹 15621">
            <a:extLst>
              <a:ext uri="{FF2B5EF4-FFF2-40B4-BE49-F238E27FC236}">
                <a16:creationId xmlns:a16="http://schemas.microsoft.com/office/drawing/2014/main" id="{26CE0F41-886D-2166-F2F0-843567561492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3519488"/>
            <a:ext cx="277813" cy="261937"/>
            <a:chOff x="997484" y="3519535"/>
            <a:chExt cx="277920" cy="261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1">
              <p14:nvContentPartPr>
                <p14:cNvPr id="15614" name="잉크 15613">
                  <a:extLst>
                    <a:ext uri="{FF2B5EF4-FFF2-40B4-BE49-F238E27FC236}">
                      <a16:creationId xmlns:a16="http://schemas.microsoft.com/office/drawing/2014/main" id="{99A6D078-15BC-A3BA-ABCD-E20995073CE7}"/>
                    </a:ext>
                  </a:extLst>
                </p14:cNvPr>
                <p14:cNvContentPartPr/>
                <p14:nvPr/>
              </p14:nvContentPartPr>
              <p14:xfrm>
                <a:off x="997484" y="3590095"/>
                <a:ext cx="111240" cy="191160"/>
              </p14:xfrm>
            </p:contentPart>
          </mc:Choice>
          <mc:Fallback>
            <p:pic>
              <p:nvPicPr>
                <p:cNvPr id="15614" name="잉크 15613">
                  <a:extLst>
                    <a:ext uri="{FF2B5EF4-FFF2-40B4-BE49-F238E27FC236}">
                      <a16:creationId xmlns:a16="http://schemas.microsoft.com/office/drawing/2014/main" id="{99A6D078-15BC-A3BA-ABCD-E20995073CE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91364" y="3583963"/>
                  <a:ext cx="123480" cy="203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3">
              <p14:nvContentPartPr>
                <p14:cNvPr id="15615" name="잉크 15614">
                  <a:extLst>
                    <a:ext uri="{FF2B5EF4-FFF2-40B4-BE49-F238E27FC236}">
                      <a16:creationId xmlns:a16="http://schemas.microsoft.com/office/drawing/2014/main" id="{7F1F03B5-1DA1-5DD1-EBEC-9496B30A8F81}"/>
                    </a:ext>
                  </a:extLst>
                </p14:cNvPr>
                <p14:cNvContentPartPr/>
                <p14:nvPr/>
              </p14:nvContentPartPr>
              <p14:xfrm>
                <a:off x="1160564" y="3559855"/>
                <a:ext cx="114840" cy="42120"/>
              </p14:xfrm>
            </p:contentPart>
          </mc:Choice>
          <mc:Fallback>
            <p:pic>
              <p:nvPicPr>
                <p:cNvPr id="15615" name="잉크 15614">
                  <a:extLst>
                    <a:ext uri="{FF2B5EF4-FFF2-40B4-BE49-F238E27FC236}">
                      <a16:creationId xmlns:a16="http://schemas.microsoft.com/office/drawing/2014/main" id="{7F1F03B5-1DA1-5DD1-EBEC-9496B30A8F8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54444" y="3553682"/>
                  <a:ext cx="127080" cy="54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5">
              <p14:nvContentPartPr>
                <p14:cNvPr id="15616" name="잉크 15615">
                  <a:extLst>
                    <a:ext uri="{FF2B5EF4-FFF2-40B4-BE49-F238E27FC236}">
                      <a16:creationId xmlns:a16="http://schemas.microsoft.com/office/drawing/2014/main" id="{8913AF1E-4ACF-4CA3-C7A8-26DF5019FD6E}"/>
                    </a:ext>
                  </a:extLst>
                </p14:cNvPr>
                <p14:cNvContentPartPr/>
                <p14:nvPr/>
              </p14:nvContentPartPr>
              <p14:xfrm>
                <a:off x="1223564" y="3519535"/>
                <a:ext cx="20520" cy="145440"/>
              </p14:xfrm>
            </p:contentPart>
          </mc:Choice>
          <mc:Fallback>
            <p:pic>
              <p:nvPicPr>
                <p:cNvPr id="15616" name="잉크 15615">
                  <a:extLst>
                    <a:ext uri="{FF2B5EF4-FFF2-40B4-BE49-F238E27FC236}">
                      <a16:creationId xmlns:a16="http://schemas.microsoft.com/office/drawing/2014/main" id="{8913AF1E-4ACF-4CA3-C7A8-26DF5019FD6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217550" y="3513400"/>
                  <a:ext cx="32549" cy="1577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9" name="그룹 15620">
            <a:extLst>
              <a:ext uri="{FF2B5EF4-FFF2-40B4-BE49-F238E27FC236}">
                <a16:creationId xmlns:a16="http://schemas.microsoft.com/office/drawing/2014/main" id="{5F3D4B41-1F1B-7EEA-9777-9660CFCB3F2F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3498850"/>
            <a:ext cx="260350" cy="263525"/>
            <a:chOff x="1493204" y="3498295"/>
            <a:chExt cx="261000" cy="264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7">
              <p14:nvContentPartPr>
                <p14:cNvPr id="15617" name="잉크 15616">
                  <a:extLst>
                    <a:ext uri="{FF2B5EF4-FFF2-40B4-BE49-F238E27FC236}">
                      <a16:creationId xmlns:a16="http://schemas.microsoft.com/office/drawing/2014/main" id="{F645F3C5-230F-E77C-0025-DADBB340AB30}"/>
                    </a:ext>
                  </a:extLst>
                </p14:cNvPr>
                <p14:cNvContentPartPr/>
                <p14:nvPr/>
              </p14:nvContentPartPr>
              <p14:xfrm>
                <a:off x="1493204" y="3508015"/>
                <a:ext cx="86040" cy="254880"/>
              </p14:xfrm>
            </p:contentPart>
          </mc:Choice>
          <mc:Fallback>
            <p:pic>
              <p:nvPicPr>
                <p:cNvPr id="15617" name="잉크 15616">
                  <a:extLst>
                    <a:ext uri="{FF2B5EF4-FFF2-40B4-BE49-F238E27FC236}">
                      <a16:creationId xmlns:a16="http://schemas.microsoft.com/office/drawing/2014/main" id="{F645F3C5-230F-E77C-0025-DADBB340AB3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487084" y="3501904"/>
                  <a:ext cx="98280" cy="267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9">
              <p14:nvContentPartPr>
                <p14:cNvPr id="15618" name="잉크 15617">
                  <a:extLst>
                    <a:ext uri="{FF2B5EF4-FFF2-40B4-BE49-F238E27FC236}">
                      <a16:creationId xmlns:a16="http://schemas.microsoft.com/office/drawing/2014/main" id="{BA28941F-0A52-F1E1-E05E-B4234A6A6A26}"/>
                    </a:ext>
                  </a:extLst>
                </p14:cNvPr>
                <p14:cNvContentPartPr/>
                <p14:nvPr/>
              </p14:nvContentPartPr>
              <p14:xfrm>
                <a:off x="1631084" y="3511255"/>
                <a:ext cx="54720" cy="84240"/>
              </p14:xfrm>
            </p:contentPart>
          </mc:Choice>
          <mc:Fallback>
            <p:pic>
              <p:nvPicPr>
                <p:cNvPr id="15618" name="잉크 15617">
                  <a:extLst>
                    <a:ext uri="{FF2B5EF4-FFF2-40B4-BE49-F238E27FC236}">
                      <a16:creationId xmlns:a16="http://schemas.microsoft.com/office/drawing/2014/main" id="{BA28941F-0A52-F1E1-E05E-B4234A6A6A2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625004" y="3505135"/>
                  <a:ext cx="6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1">
              <p14:nvContentPartPr>
                <p14:cNvPr id="15619" name="잉크 15618">
                  <a:extLst>
                    <a:ext uri="{FF2B5EF4-FFF2-40B4-BE49-F238E27FC236}">
                      <a16:creationId xmlns:a16="http://schemas.microsoft.com/office/drawing/2014/main" id="{FA8DB328-4885-F683-1D5A-C629E68D2ED8}"/>
                    </a:ext>
                  </a:extLst>
                </p14:cNvPr>
                <p14:cNvContentPartPr/>
                <p14:nvPr/>
              </p14:nvContentPartPr>
              <p14:xfrm>
                <a:off x="1616324" y="3498295"/>
                <a:ext cx="78120" cy="85320"/>
              </p14:xfrm>
            </p:contentPart>
          </mc:Choice>
          <mc:Fallback>
            <p:pic>
              <p:nvPicPr>
                <p:cNvPr id="15619" name="잉크 15618">
                  <a:extLst>
                    <a:ext uri="{FF2B5EF4-FFF2-40B4-BE49-F238E27FC236}">
                      <a16:creationId xmlns:a16="http://schemas.microsoft.com/office/drawing/2014/main" id="{FA8DB328-4885-F683-1D5A-C629E68D2ED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610176" y="3492175"/>
                  <a:ext cx="90417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3">
              <p14:nvContentPartPr>
                <p14:cNvPr id="15620" name="잉크 15619">
                  <a:extLst>
                    <a:ext uri="{FF2B5EF4-FFF2-40B4-BE49-F238E27FC236}">
                      <a16:creationId xmlns:a16="http://schemas.microsoft.com/office/drawing/2014/main" id="{C39683B8-B1AD-C39B-B839-D6770445768A}"/>
                    </a:ext>
                  </a:extLst>
                </p14:cNvPr>
                <p14:cNvContentPartPr/>
                <p14:nvPr/>
              </p14:nvContentPartPr>
              <p14:xfrm>
                <a:off x="1598684" y="3538975"/>
                <a:ext cx="155520" cy="33480"/>
              </p14:xfrm>
            </p:contentPart>
          </mc:Choice>
          <mc:Fallback>
            <p:pic>
              <p:nvPicPr>
                <p:cNvPr id="15620" name="잉크 15619">
                  <a:extLst>
                    <a:ext uri="{FF2B5EF4-FFF2-40B4-BE49-F238E27FC236}">
                      <a16:creationId xmlns:a16="http://schemas.microsoft.com/office/drawing/2014/main" id="{C39683B8-B1AD-C39B-B839-D6770445768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592564" y="3532920"/>
                  <a:ext cx="167760" cy="455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0" name="그룹 15639">
            <a:extLst>
              <a:ext uri="{FF2B5EF4-FFF2-40B4-BE49-F238E27FC236}">
                <a16:creationId xmlns:a16="http://schemas.microsoft.com/office/drawing/2014/main" id="{2CF33EE8-B0A2-0496-5FD8-FE343D592FC8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4013200"/>
            <a:ext cx="201612" cy="282575"/>
            <a:chOff x="153284" y="4013095"/>
            <a:chExt cx="201960" cy="282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5">
              <p14:nvContentPartPr>
                <p14:cNvPr id="15623" name="잉크 15622">
                  <a:extLst>
                    <a:ext uri="{FF2B5EF4-FFF2-40B4-BE49-F238E27FC236}">
                      <a16:creationId xmlns:a16="http://schemas.microsoft.com/office/drawing/2014/main" id="{B6BF331A-0554-C6D1-D3AA-EE337876EF08}"/>
                    </a:ext>
                  </a:extLst>
                </p14:cNvPr>
                <p14:cNvContentPartPr/>
                <p14:nvPr/>
              </p14:nvContentPartPr>
              <p14:xfrm>
                <a:off x="153284" y="4054495"/>
                <a:ext cx="95760" cy="241200"/>
              </p14:xfrm>
            </p:contentPart>
          </mc:Choice>
          <mc:Fallback>
            <p:pic>
              <p:nvPicPr>
                <p:cNvPr id="15623" name="잉크 15622">
                  <a:extLst>
                    <a:ext uri="{FF2B5EF4-FFF2-40B4-BE49-F238E27FC236}">
                      <a16:creationId xmlns:a16="http://schemas.microsoft.com/office/drawing/2014/main" id="{B6BF331A-0554-C6D1-D3AA-EE337876EF0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47164" y="4048366"/>
                  <a:ext cx="108000" cy="253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7">
              <p14:nvContentPartPr>
                <p14:cNvPr id="15624" name="잉크 15623">
                  <a:extLst>
                    <a:ext uri="{FF2B5EF4-FFF2-40B4-BE49-F238E27FC236}">
                      <a16:creationId xmlns:a16="http://schemas.microsoft.com/office/drawing/2014/main" id="{01089D9E-E196-E76E-2DBD-5B297C421862}"/>
                    </a:ext>
                  </a:extLst>
                </p14:cNvPr>
                <p14:cNvContentPartPr/>
                <p14:nvPr/>
              </p14:nvContentPartPr>
              <p14:xfrm>
                <a:off x="283964" y="4013095"/>
                <a:ext cx="71280" cy="12960"/>
              </p14:xfrm>
            </p:contentPart>
          </mc:Choice>
          <mc:Fallback>
            <p:pic>
              <p:nvPicPr>
                <p:cNvPr id="15624" name="잉크 15623">
                  <a:extLst>
                    <a:ext uri="{FF2B5EF4-FFF2-40B4-BE49-F238E27FC236}">
                      <a16:creationId xmlns:a16="http://schemas.microsoft.com/office/drawing/2014/main" id="{01089D9E-E196-E76E-2DBD-5B297C42186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77844" y="4006975"/>
                  <a:ext cx="835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1" name="그룹 15638">
            <a:extLst>
              <a:ext uri="{FF2B5EF4-FFF2-40B4-BE49-F238E27FC236}">
                <a16:creationId xmlns:a16="http://schemas.microsoft.com/office/drawing/2014/main" id="{57076B29-53FD-B59D-C32A-92856C9D196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017963"/>
            <a:ext cx="320675" cy="293687"/>
            <a:chOff x="496364" y="4017415"/>
            <a:chExt cx="321480" cy="293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9">
              <p14:nvContentPartPr>
                <p14:cNvPr id="15625" name="잉크 15624">
                  <a:extLst>
                    <a:ext uri="{FF2B5EF4-FFF2-40B4-BE49-F238E27FC236}">
                      <a16:creationId xmlns:a16="http://schemas.microsoft.com/office/drawing/2014/main" id="{BCD37626-34CE-2629-F75F-EEE1C7D6FAD4}"/>
                    </a:ext>
                  </a:extLst>
                </p14:cNvPr>
                <p14:cNvContentPartPr/>
                <p14:nvPr/>
              </p14:nvContentPartPr>
              <p14:xfrm>
                <a:off x="496364" y="4017415"/>
                <a:ext cx="117720" cy="293760"/>
              </p14:xfrm>
            </p:contentPart>
          </mc:Choice>
          <mc:Fallback>
            <p:pic>
              <p:nvPicPr>
                <p:cNvPr id="15625" name="잉크 15624">
                  <a:extLst>
                    <a:ext uri="{FF2B5EF4-FFF2-40B4-BE49-F238E27FC236}">
                      <a16:creationId xmlns:a16="http://schemas.microsoft.com/office/drawing/2014/main" id="{BCD37626-34CE-2629-F75F-EEE1C7D6FAD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90263" y="4011287"/>
                  <a:ext cx="129923" cy="306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1">
              <p14:nvContentPartPr>
                <p14:cNvPr id="15626" name="잉크 15625">
                  <a:extLst>
                    <a:ext uri="{FF2B5EF4-FFF2-40B4-BE49-F238E27FC236}">
                      <a16:creationId xmlns:a16="http://schemas.microsoft.com/office/drawing/2014/main" id="{5715C080-5E81-984D-5291-71FCE2AA0ACA}"/>
                    </a:ext>
                  </a:extLst>
                </p14:cNvPr>
                <p14:cNvContentPartPr/>
                <p14:nvPr/>
              </p14:nvContentPartPr>
              <p14:xfrm>
                <a:off x="604364" y="4055215"/>
                <a:ext cx="24120" cy="162360"/>
              </p14:xfrm>
            </p:contentPart>
          </mc:Choice>
          <mc:Fallback>
            <p:pic>
              <p:nvPicPr>
                <p:cNvPr id="15626" name="잉크 15625">
                  <a:extLst>
                    <a:ext uri="{FF2B5EF4-FFF2-40B4-BE49-F238E27FC236}">
                      <a16:creationId xmlns:a16="http://schemas.microsoft.com/office/drawing/2014/main" id="{5715C080-5E81-984D-5291-71FCE2AA0AC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98244" y="4049095"/>
                  <a:ext cx="36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3">
              <p14:nvContentPartPr>
                <p14:cNvPr id="15627" name="잉크 15626">
                  <a:extLst>
                    <a:ext uri="{FF2B5EF4-FFF2-40B4-BE49-F238E27FC236}">
                      <a16:creationId xmlns:a16="http://schemas.microsoft.com/office/drawing/2014/main" id="{D2C7B1AD-309F-2B8D-39ED-E5DFFAC49766}"/>
                    </a:ext>
                  </a:extLst>
                </p14:cNvPr>
                <p14:cNvContentPartPr/>
                <p14:nvPr/>
              </p14:nvContentPartPr>
              <p14:xfrm>
                <a:off x="563684" y="4110295"/>
                <a:ext cx="101880" cy="45000"/>
              </p14:xfrm>
            </p:contentPart>
          </mc:Choice>
          <mc:Fallback>
            <p:pic>
              <p:nvPicPr>
                <p:cNvPr id="15627" name="잉크 15626">
                  <a:extLst>
                    <a:ext uri="{FF2B5EF4-FFF2-40B4-BE49-F238E27FC236}">
                      <a16:creationId xmlns:a16="http://schemas.microsoft.com/office/drawing/2014/main" id="{D2C7B1AD-309F-2B8D-39ED-E5DFFAC4976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57564" y="4104175"/>
                  <a:ext cx="114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5">
              <p14:nvContentPartPr>
                <p14:cNvPr id="15628" name="잉크 15627">
                  <a:extLst>
                    <a:ext uri="{FF2B5EF4-FFF2-40B4-BE49-F238E27FC236}">
                      <a16:creationId xmlns:a16="http://schemas.microsoft.com/office/drawing/2014/main" id="{7D8FBABE-4115-138D-DF58-6835E9CA81A1}"/>
                    </a:ext>
                  </a:extLst>
                </p14:cNvPr>
                <p14:cNvContentPartPr/>
                <p14:nvPr/>
              </p14:nvContentPartPr>
              <p14:xfrm>
                <a:off x="671684" y="4017415"/>
                <a:ext cx="70560" cy="95040"/>
              </p14:xfrm>
            </p:contentPart>
          </mc:Choice>
          <mc:Fallback>
            <p:pic>
              <p:nvPicPr>
                <p:cNvPr id="15628" name="잉크 15627">
                  <a:extLst>
                    <a:ext uri="{FF2B5EF4-FFF2-40B4-BE49-F238E27FC236}">
                      <a16:creationId xmlns:a16="http://schemas.microsoft.com/office/drawing/2014/main" id="{7D8FBABE-4115-138D-DF58-6835E9CA81A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65595" y="4011295"/>
                  <a:ext cx="82738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7">
              <p14:nvContentPartPr>
                <p14:cNvPr id="15629" name="잉크 15628">
                  <a:extLst>
                    <a:ext uri="{FF2B5EF4-FFF2-40B4-BE49-F238E27FC236}">
                      <a16:creationId xmlns:a16="http://schemas.microsoft.com/office/drawing/2014/main" id="{40D6790F-83D1-F957-D1F5-8B1527BD4E40}"/>
                    </a:ext>
                  </a:extLst>
                </p14:cNvPr>
                <p14:cNvContentPartPr/>
                <p14:nvPr/>
              </p14:nvContentPartPr>
              <p14:xfrm>
                <a:off x="663404" y="4028215"/>
                <a:ext cx="87120" cy="78840"/>
              </p14:xfrm>
            </p:contentPart>
          </mc:Choice>
          <mc:Fallback>
            <p:pic>
              <p:nvPicPr>
                <p:cNvPr id="15629" name="잉크 15628">
                  <a:extLst>
                    <a:ext uri="{FF2B5EF4-FFF2-40B4-BE49-F238E27FC236}">
                      <a16:creationId xmlns:a16="http://schemas.microsoft.com/office/drawing/2014/main" id="{40D6790F-83D1-F957-D1F5-8B1527BD4E4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57284" y="4022095"/>
                  <a:ext cx="99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9">
              <p14:nvContentPartPr>
                <p14:cNvPr id="15630" name="잉크 15629">
                  <a:extLst>
                    <a:ext uri="{FF2B5EF4-FFF2-40B4-BE49-F238E27FC236}">
                      <a16:creationId xmlns:a16="http://schemas.microsoft.com/office/drawing/2014/main" id="{81D2F733-4364-E905-B942-F95608C6D712}"/>
                    </a:ext>
                  </a:extLst>
                </p14:cNvPr>
                <p14:cNvContentPartPr/>
                <p14:nvPr/>
              </p14:nvContentPartPr>
              <p14:xfrm>
                <a:off x="684284" y="4055935"/>
                <a:ext cx="133560" cy="40680"/>
              </p14:xfrm>
            </p:contentPart>
          </mc:Choice>
          <mc:Fallback>
            <p:pic>
              <p:nvPicPr>
                <p:cNvPr id="15630" name="잉크 15629">
                  <a:extLst>
                    <a:ext uri="{FF2B5EF4-FFF2-40B4-BE49-F238E27FC236}">
                      <a16:creationId xmlns:a16="http://schemas.microsoft.com/office/drawing/2014/main" id="{81D2F733-4364-E905-B942-F95608C6D71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78164" y="4049815"/>
                  <a:ext cx="1458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2" name="그룹 15637">
            <a:extLst>
              <a:ext uri="{FF2B5EF4-FFF2-40B4-BE49-F238E27FC236}">
                <a16:creationId xmlns:a16="http://schemas.microsoft.com/office/drawing/2014/main" id="{1476E099-CA87-ABC6-3DBB-9B1F6B81D2EE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4049713"/>
            <a:ext cx="306387" cy="249237"/>
            <a:chOff x="995684" y="4050175"/>
            <a:chExt cx="306720" cy="248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1">
              <p14:nvContentPartPr>
                <p14:cNvPr id="15631" name="잉크 15630">
                  <a:extLst>
                    <a:ext uri="{FF2B5EF4-FFF2-40B4-BE49-F238E27FC236}">
                      <a16:creationId xmlns:a16="http://schemas.microsoft.com/office/drawing/2014/main" id="{2165EDD3-EC1E-0F65-1E0E-13A9ABE30800}"/>
                    </a:ext>
                  </a:extLst>
                </p14:cNvPr>
                <p14:cNvContentPartPr/>
                <p14:nvPr/>
              </p14:nvContentPartPr>
              <p14:xfrm>
                <a:off x="995684" y="4050175"/>
                <a:ext cx="115200" cy="248040"/>
              </p14:xfrm>
            </p:contentPart>
          </mc:Choice>
          <mc:Fallback>
            <p:pic>
              <p:nvPicPr>
                <p:cNvPr id="15631" name="잉크 15630">
                  <a:extLst>
                    <a:ext uri="{FF2B5EF4-FFF2-40B4-BE49-F238E27FC236}">
                      <a16:creationId xmlns:a16="http://schemas.microsoft.com/office/drawing/2014/main" id="{2165EDD3-EC1E-0F65-1E0E-13A9ABE3080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89564" y="4044055"/>
                  <a:ext cx="12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3">
              <p14:nvContentPartPr>
                <p14:cNvPr id="15632" name="잉크 15631">
                  <a:extLst>
                    <a:ext uri="{FF2B5EF4-FFF2-40B4-BE49-F238E27FC236}">
                      <a16:creationId xmlns:a16="http://schemas.microsoft.com/office/drawing/2014/main" id="{FA03B372-2050-ED1A-D3DB-11EFCB16C176}"/>
                    </a:ext>
                  </a:extLst>
                </p14:cNvPr>
                <p14:cNvContentPartPr/>
                <p14:nvPr/>
              </p14:nvContentPartPr>
              <p14:xfrm>
                <a:off x="1172084" y="4064935"/>
                <a:ext cx="65520" cy="98280"/>
              </p14:xfrm>
            </p:contentPart>
          </mc:Choice>
          <mc:Fallback>
            <p:pic>
              <p:nvPicPr>
                <p:cNvPr id="15632" name="잉크 15631">
                  <a:extLst>
                    <a:ext uri="{FF2B5EF4-FFF2-40B4-BE49-F238E27FC236}">
                      <a16:creationId xmlns:a16="http://schemas.microsoft.com/office/drawing/2014/main" id="{FA03B372-2050-ED1A-D3DB-11EFCB16C17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65964" y="4058837"/>
                  <a:ext cx="77760" cy="110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5">
              <p14:nvContentPartPr>
                <p14:cNvPr id="15633" name="잉크 15632">
                  <a:extLst>
                    <a:ext uri="{FF2B5EF4-FFF2-40B4-BE49-F238E27FC236}">
                      <a16:creationId xmlns:a16="http://schemas.microsoft.com/office/drawing/2014/main" id="{CAC9C8F2-0317-A2E9-95DB-4D7E2E555309}"/>
                    </a:ext>
                  </a:extLst>
                </p14:cNvPr>
                <p14:cNvContentPartPr/>
                <p14:nvPr/>
              </p14:nvContentPartPr>
              <p14:xfrm>
                <a:off x="1132484" y="4057735"/>
                <a:ext cx="132120" cy="104040"/>
              </p14:xfrm>
            </p:contentPart>
          </mc:Choice>
          <mc:Fallback>
            <p:pic>
              <p:nvPicPr>
                <p:cNvPr id="15633" name="잉크 15632">
                  <a:extLst>
                    <a:ext uri="{FF2B5EF4-FFF2-40B4-BE49-F238E27FC236}">
                      <a16:creationId xmlns:a16="http://schemas.microsoft.com/office/drawing/2014/main" id="{CAC9C8F2-0317-A2E9-95DB-4D7E2E555309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26364" y="4051615"/>
                  <a:ext cx="144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7">
              <p14:nvContentPartPr>
                <p14:cNvPr id="15634" name="잉크 15633">
                  <a:extLst>
                    <a:ext uri="{FF2B5EF4-FFF2-40B4-BE49-F238E27FC236}">
                      <a16:creationId xmlns:a16="http://schemas.microsoft.com/office/drawing/2014/main" id="{424E0F26-4BD4-F311-B8DE-9D34C51837AD}"/>
                    </a:ext>
                  </a:extLst>
                </p14:cNvPr>
                <p14:cNvContentPartPr/>
                <p14:nvPr/>
              </p14:nvContentPartPr>
              <p14:xfrm>
                <a:off x="1137164" y="4088335"/>
                <a:ext cx="165240" cy="36000"/>
              </p14:xfrm>
            </p:contentPart>
          </mc:Choice>
          <mc:Fallback>
            <p:pic>
              <p:nvPicPr>
                <p:cNvPr id="15634" name="잉크 15633">
                  <a:extLst>
                    <a:ext uri="{FF2B5EF4-FFF2-40B4-BE49-F238E27FC236}">
                      <a16:creationId xmlns:a16="http://schemas.microsoft.com/office/drawing/2014/main" id="{424E0F26-4BD4-F311-B8DE-9D34C51837AD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31044" y="4082215"/>
                  <a:ext cx="1774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3" name="그룹 15636">
            <a:extLst>
              <a:ext uri="{FF2B5EF4-FFF2-40B4-BE49-F238E27FC236}">
                <a16:creationId xmlns:a16="http://schemas.microsoft.com/office/drawing/2014/main" id="{0914433D-FCD6-9ADE-DD88-1FF14B918155}"/>
              </a:ext>
            </a:extLst>
          </p:cNvPr>
          <p:cNvGrpSpPr>
            <a:grpSpLocks/>
          </p:cNvGrpSpPr>
          <p:nvPr/>
        </p:nvGrpSpPr>
        <p:grpSpPr bwMode="auto">
          <a:xfrm>
            <a:off x="1527175" y="4059238"/>
            <a:ext cx="206375" cy="325437"/>
            <a:chOff x="1527044" y="4058815"/>
            <a:chExt cx="206280" cy="326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9">
              <p14:nvContentPartPr>
                <p14:cNvPr id="15635" name="잉크 15634">
                  <a:extLst>
                    <a:ext uri="{FF2B5EF4-FFF2-40B4-BE49-F238E27FC236}">
                      <a16:creationId xmlns:a16="http://schemas.microsoft.com/office/drawing/2014/main" id="{810CCA23-75FD-4FF8-CA6C-5630AAF56E9A}"/>
                    </a:ext>
                  </a:extLst>
                </p14:cNvPr>
                <p14:cNvContentPartPr/>
                <p14:nvPr/>
              </p14:nvContentPartPr>
              <p14:xfrm>
                <a:off x="1527044" y="4058815"/>
                <a:ext cx="96120" cy="202680"/>
              </p14:xfrm>
            </p:contentPart>
          </mc:Choice>
          <mc:Fallback>
            <p:pic>
              <p:nvPicPr>
                <p:cNvPr id="15635" name="잉크 15634">
                  <a:extLst>
                    <a:ext uri="{FF2B5EF4-FFF2-40B4-BE49-F238E27FC236}">
                      <a16:creationId xmlns:a16="http://schemas.microsoft.com/office/drawing/2014/main" id="{810CCA23-75FD-4FF8-CA6C-5630AAF56E9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520924" y="4052695"/>
                  <a:ext cx="108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1">
              <p14:nvContentPartPr>
                <p14:cNvPr id="15636" name="잉크 15635">
                  <a:extLst>
                    <a:ext uri="{FF2B5EF4-FFF2-40B4-BE49-F238E27FC236}">
                      <a16:creationId xmlns:a16="http://schemas.microsoft.com/office/drawing/2014/main" id="{E61B6E59-DC41-AA73-09D3-197B14DD6E0E}"/>
                    </a:ext>
                  </a:extLst>
                </p14:cNvPr>
                <p14:cNvContentPartPr/>
                <p14:nvPr/>
              </p14:nvContentPartPr>
              <p14:xfrm>
                <a:off x="1564844" y="4062055"/>
                <a:ext cx="168480" cy="322920"/>
              </p14:xfrm>
            </p:contentPart>
          </mc:Choice>
          <mc:Fallback>
            <p:pic>
              <p:nvPicPr>
                <p:cNvPr id="15636" name="잉크 15635">
                  <a:extLst>
                    <a:ext uri="{FF2B5EF4-FFF2-40B4-BE49-F238E27FC236}">
                      <a16:creationId xmlns:a16="http://schemas.microsoft.com/office/drawing/2014/main" id="{E61B6E59-DC41-AA73-09D3-197B14DD6E0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558724" y="4055935"/>
                  <a:ext cx="18072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4" name="그룹 15657">
            <a:extLst>
              <a:ext uri="{FF2B5EF4-FFF2-40B4-BE49-F238E27FC236}">
                <a16:creationId xmlns:a16="http://schemas.microsoft.com/office/drawing/2014/main" id="{0027AB3D-62B2-7D52-BDAD-A09BA9D0BF3B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4503738"/>
            <a:ext cx="225425" cy="263525"/>
            <a:chOff x="157964" y="4504495"/>
            <a:chExt cx="225720" cy="262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3">
              <p14:nvContentPartPr>
                <p14:cNvPr id="15641" name="잉크 15640">
                  <a:extLst>
                    <a:ext uri="{FF2B5EF4-FFF2-40B4-BE49-F238E27FC236}">
                      <a16:creationId xmlns:a16="http://schemas.microsoft.com/office/drawing/2014/main" id="{645E68D7-84EC-2CD1-FE95-3EC9B69905C9}"/>
                    </a:ext>
                  </a:extLst>
                </p14:cNvPr>
                <p14:cNvContentPartPr/>
                <p14:nvPr/>
              </p14:nvContentPartPr>
              <p14:xfrm>
                <a:off x="157964" y="4553815"/>
                <a:ext cx="112680" cy="213480"/>
              </p14:xfrm>
            </p:contentPart>
          </mc:Choice>
          <mc:Fallback>
            <p:pic>
              <p:nvPicPr>
                <p:cNvPr id="15641" name="잉크 15640">
                  <a:extLst>
                    <a:ext uri="{FF2B5EF4-FFF2-40B4-BE49-F238E27FC236}">
                      <a16:creationId xmlns:a16="http://schemas.microsoft.com/office/drawing/2014/main" id="{645E68D7-84EC-2CD1-FE95-3EC9B69905C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51844" y="4547695"/>
                  <a:ext cx="124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5">
              <p14:nvContentPartPr>
                <p14:cNvPr id="15642" name="잉크 15641">
                  <a:extLst>
                    <a:ext uri="{FF2B5EF4-FFF2-40B4-BE49-F238E27FC236}">
                      <a16:creationId xmlns:a16="http://schemas.microsoft.com/office/drawing/2014/main" id="{BB37AEB3-FC28-9F24-AE29-295857163D88}"/>
                    </a:ext>
                  </a:extLst>
                </p14:cNvPr>
                <p14:cNvContentPartPr/>
                <p14:nvPr/>
              </p14:nvContentPartPr>
              <p14:xfrm>
                <a:off x="305204" y="4504495"/>
                <a:ext cx="78480" cy="23760"/>
              </p14:xfrm>
            </p:contentPart>
          </mc:Choice>
          <mc:Fallback>
            <p:pic>
              <p:nvPicPr>
                <p:cNvPr id="15642" name="잉크 15641">
                  <a:extLst>
                    <a:ext uri="{FF2B5EF4-FFF2-40B4-BE49-F238E27FC236}">
                      <a16:creationId xmlns:a16="http://schemas.microsoft.com/office/drawing/2014/main" id="{BB37AEB3-FC28-9F24-AE29-295857163D8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99084" y="4498281"/>
                  <a:ext cx="90720" cy="361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5" name="그룹 15656">
            <a:extLst>
              <a:ext uri="{FF2B5EF4-FFF2-40B4-BE49-F238E27FC236}">
                <a16:creationId xmlns:a16="http://schemas.microsoft.com/office/drawing/2014/main" id="{261C257D-CB4D-53A1-1207-7336B3F13D9D}"/>
              </a:ext>
            </a:extLst>
          </p:cNvPr>
          <p:cNvGrpSpPr>
            <a:grpSpLocks/>
          </p:cNvGrpSpPr>
          <p:nvPr/>
        </p:nvGrpSpPr>
        <p:grpSpPr bwMode="auto">
          <a:xfrm>
            <a:off x="536575" y="4478338"/>
            <a:ext cx="300038" cy="288925"/>
            <a:chOff x="536684" y="4478935"/>
            <a:chExt cx="300600" cy="287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7">
              <p14:nvContentPartPr>
                <p14:cNvPr id="15643" name="잉크 15642">
                  <a:extLst>
                    <a:ext uri="{FF2B5EF4-FFF2-40B4-BE49-F238E27FC236}">
                      <a16:creationId xmlns:a16="http://schemas.microsoft.com/office/drawing/2014/main" id="{60E5FEF2-D656-C3C8-3CD9-A3E2925B476C}"/>
                    </a:ext>
                  </a:extLst>
                </p14:cNvPr>
                <p14:cNvContentPartPr/>
                <p14:nvPr/>
              </p14:nvContentPartPr>
              <p14:xfrm>
                <a:off x="536684" y="4532215"/>
                <a:ext cx="72000" cy="234360"/>
              </p14:xfrm>
            </p:contentPart>
          </mc:Choice>
          <mc:Fallback>
            <p:pic>
              <p:nvPicPr>
                <p:cNvPr id="15643" name="잉크 15642">
                  <a:extLst>
                    <a:ext uri="{FF2B5EF4-FFF2-40B4-BE49-F238E27FC236}">
                      <a16:creationId xmlns:a16="http://schemas.microsoft.com/office/drawing/2014/main" id="{60E5FEF2-D656-C3C8-3CD9-A3E2925B476C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30594" y="4526095"/>
                  <a:ext cx="84179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9">
              <p14:nvContentPartPr>
                <p14:cNvPr id="15644" name="잉크 15643">
                  <a:extLst>
                    <a:ext uri="{FF2B5EF4-FFF2-40B4-BE49-F238E27FC236}">
                      <a16:creationId xmlns:a16="http://schemas.microsoft.com/office/drawing/2014/main" id="{9C28B949-C2E9-FC4C-B47D-E89FE17844B9}"/>
                    </a:ext>
                  </a:extLst>
                </p14:cNvPr>
                <p14:cNvContentPartPr/>
                <p14:nvPr/>
              </p14:nvContentPartPr>
              <p14:xfrm>
                <a:off x="622724" y="4574335"/>
                <a:ext cx="24480" cy="173160"/>
              </p14:xfrm>
            </p:contentPart>
          </mc:Choice>
          <mc:Fallback>
            <p:pic>
              <p:nvPicPr>
                <p:cNvPr id="15644" name="잉크 15643">
                  <a:extLst>
                    <a:ext uri="{FF2B5EF4-FFF2-40B4-BE49-F238E27FC236}">
                      <a16:creationId xmlns:a16="http://schemas.microsoft.com/office/drawing/2014/main" id="{9C28B949-C2E9-FC4C-B47D-E89FE17844B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16604" y="4568228"/>
                  <a:ext cx="36720" cy="185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1">
              <p14:nvContentPartPr>
                <p14:cNvPr id="15645" name="잉크 15644">
                  <a:extLst>
                    <a:ext uri="{FF2B5EF4-FFF2-40B4-BE49-F238E27FC236}">
                      <a16:creationId xmlns:a16="http://schemas.microsoft.com/office/drawing/2014/main" id="{7316A270-2137-7A28-C9B1-7E45DCCD9CA2}"/>
                    </a:ext>
                  </a:extLst>
                </p14:cNvPr>
                <p14:cNvContentPartPr/>
                <p14:nvPr/>
              </p14:nvContentPartPr>
              <p14:xfrm>
                <a:off x="552164" y="4635895"/>
                <a:ext cx="124560" cy="57600"/>
              </p14:xfrm>
            </p:contentPart>
          </mc:Choice>
          <mc:Fallback>
            <p:pic>
              <p:nvPicPr>
                <p:cNvPr id="15645" name="잉크 15644">
                  <a:extLst>
                    <a:ext uri="{FF2B5EF4-FFF2-40B4-BE49-F238E27FC236}">
                      <a16:creationId xmlns:a16="http://schemas.microsoft.com/office/drawing/2014/main" id="{7316A270-2137-7A28-C9B1-7E45DCCD9CA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46026" y="4629737"/>
                  <a:ext cx="136835" cy="69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3">
              <p14:nvContentPartPr>
                <p14:cNvPr id="15646" name="잉크 15645">
                  <a:extLst>
                    <a:ext uri="{FF2B5EF4-FFF2-40B4-BE49-F238E27FC236}">
                      <a16:creationId xmlns:a16="http://schemas.microsoft.com/office/drawing/2014/main" id="{F39F68BA-27DF-EF0B-EC36-1B57DF7685AC}"/>
                    </a:ext>
                  </a:extLst>
                </p14:cNvPr>
                <p14:cNvContentPartPr/>
                <p14:nvPr/>
              </p14:nvContentPartPr>
              <p14:xfrm>
                <a:off x="693284" y="4538335"/>
                <a:ext cx="144000" cy="56520"/>
              </p14:xfrm>
            </p:contentPart>
          </mc:Choice>
          <mc:Fallback>
            <p:pic>
              <p:nvPicPr>
                <p:cNvPr id="15646" name="잉크 15645">
                  <a:extLst>
                    <a:ext uri="{FF2B5EF4-FFF2-40B4-BE49-F238E27FC236}">
                      <a16:creationId xmlns:a16="http://schemas.microsoft.com/office/drawing/2014/main" id="{F39F68BA-27DF-EF0B-EC36-1B57DF7685A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87149" y="4532215"/>
                  <a:ext cx="156271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5">
              <p14:nvContentPartPr>
                <p14:cNvPr id="15647" name="잉크 15646">
                  <a:extLst>
                    <a:ext uri="{FF2B5EF4-FFF2-40B4-BE49-F238E27FC236}">
                      <a16:creationId xmlns:a16="http://schemas.microsoft.com/office/drawing/2014/main" id="{7A4930DC-55FB-8881-8B89-CAAA51C8FC15}"/>
                    </a:ext>
                  </a:extLst>
                </p14:cNvPr>
                <p14:cNvContentPartPr/>
                <p14:nvPr/>
              </p14:nvContentPartPr>
              <p14:xfrm>
                <a:off x="767444" y="4478935"/>
                <a:ext cx="21960" cy="168480"/>
              </p14:xfrm>
            </p:contentPart>
          </mc:Choice>
          <mc:Fallback>
            <p:pic>
              <p:nvPicPr>
                <p:cNvPr id="15647" name="잉크 15646">
                  <a:extLst>
                    <a:ext uri="{FF2B5EF4-FFF2-40B4-BE49-F238E27FC236}">
                      <a16:creationId xmlns:a16="http://schemas.microsoft.com/office/drawing/2014/main" id="{7A4930DC-55FB-8881-8B89-CAAA51C8FC1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61222" y="4472815"/>
                  <a:ext cx="34404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6" name="그룹 15655">
            <a:extLst>
              <a:ext uri="{FF2B5EF4-FFF2-40B4-BE49-F238E27FC236}">
                <a16:creationId xmlns:a16="http://schemas.microsoft.com/office/drawing/2014/main" id="{78905B6A-5BB9-6B13-76DF-D5142349C0B3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4494213"/>
            <a:ext cx="269875" cy="276225"/>
            <a:chOff x="995324" y="4494055"/>
            <a:chExt cx="269280" cy="275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7">
              <p14:nvContentPartPr>
                <p14:cNvPr id="15648" name="잉크 15647">
                  <a:extLst>
                    <a:ext uri="{FF2B5EF4-FFF2-40B4-BE49-F238E27FC236}">
                      <a16:creationId xmlns:a16="http://schemas.microsoft.com/office/drawing/2014/main" id="{3DB21374-8BBF-FF82-AA82-1794D260C6D0}"/>
                    </a:ext>
                  </a:extLst>
                </p14:cNvPr>
                <p14:cNvContentPartPr/>
                <p14:nvPr/>
              </p14:nvContentPartPr>
              <p14:xfrm>
                <a:off x="995324" y="4541215"/>
                <a:ext cx="104400" cy="228600"/>
              </p14:xfrm>
            </p:contentPart>
          </mc:Choice>
          <mc:Fallback>
            <p:pic>
              <p:nvPicPr>
                <p:cNvPr id="15648" name="잉크 15647">
                  <a:extLst>
                    <a:ext uri="{FF2B5EF4-FFF2-40B4-BE49-F238E27FC236}">
                      <a16:creationId xmlns:a16="http://schemas.microsoft.com/office/drawing/2014/main" id="{3DB21374-8BBF-FF82-AA82-1794D260C6D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89204" y="4535095"/>
                  <a:ext cx="116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9">
              <p14:nvContentPartPr>
                <p14:cNvPr id="15649" name="잉크 15648">
                  <a:extLst>
                    <a:ext uri="{FF2B5EF4-FFF2-40B4-BE49-F238E27FC236}">
                      <a16:creationId xmlns:a16="http://schemas.microsoft.com/office/drawing/2014/main" id="{7F0983B2-D630-1BC6-A1CB-F4523DA05A52}"/>
                    </a:ext>
                  </a:extLst>
                </p14:cNvPr>
                <p14:cNvContentPartPr/>
                <p14:nvPr/>
              </p14:nvContentPartPr>
              <p14:xfrm>
                <a:off x="1128164" y="4565695"/>
                <a:ext cx="136440" cy="40320"/>
              </p14:xfrm>
            </p:contentPart>
          </mc:Choice>
          <mc:Fallback>
            <p:pic>
              <p:nvPicPr>
                <p:cNvPr id="15649" name="잉크 15648">
                  <a:extLst>
                    <a:ext uri="{FF2B5EF4-FFF2-40B4-BE49-F238E27FC236}">
                      <a16:creationId xmlns:a16="http://schemas.microsoft.com/office/drawing/2014/main" id="{7F0983B2-D630-1BC6-A1CB-F4523DA05A5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22060" y="4559575"/>
                  <a:ext cx="148648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1">
              <p14:nvContentPartPr>
                <p14:cNvPr id="15650" name="잉크 15649">
                  <a:extLst>
                    <a:ext uri="{FF2B5EF4-FFF2-40B4-BE49-F238E27FC236}">
                      <a16:creationId xmlns:a16="http://schemas.microsoft.com/office/drawing/2014/main" id="{1BDE9FB7-0FF9-6816-A260-AFEFFD331B02}"/>
                    </a:ext>
                  </a:extLst>
                </p14:cNvPr>
                <p14:cNvContentPartPr/>
                <p14:nvPr/>
              </p14:nvContentPartPr>
              <p14:xfrm>
                <a:off x="1197644" y="4494055"/>
                <a:ext cx="32760" cy="168120"/>
              </p14:xfrm>
            </p:contentPart>
          </mc:Choice>
          <mc:Fallback>
            <p:pic>
              <p:nvPicPr>
                <p:cNvPr id="15650" name="잉크 15649">
                  <a:extLst>
                    <a:ext uri="{FF2B5EF4-FFF2-40B4-BE49-F238E27FC236}">
                      <a16:creationId xmlns:a16="http://schemas.microsoft.com/office/drawing/2014/main" id="{1BDE9FB7-0FF9-6816-A260-AFEFFD331B02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91524" y="4487935"/>
                  <a:ext cx="450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7" name="그룹 15654">
            <a:extLst>
              <a:ext uri="{FF2B5EF4-FFF2-40B4-BE49-F238E27FC236}">
                <a16:creationId xmlns:a16="http://schemas.microsoft.com/office/drawing/2014/main" id="{669AA620-8CB6-19FF-1529-8BA0AD38D9C4}"/>
              </a:ext>
            </a:extLst>
          </p:cNvPr>
          <p:cNvGrpSpPr>
            <a:grpSpLocks/>
          </p:cNvGrpSpPr>
          <p:nvPr/>
        </p:nvGrpSpPr>
        <p:grpSpPr bwMode="auto">
          <a:xfrm>
            <a:off x="1512888" y="4476750"/>
            <a:ext cx="231775" cy="300038"/>
            <a:chOff x="1512644" y="4476775"/>
            <a:chExt cx="231840" cy="300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3">
              <p14:nvContentPartPr>
                <p14:cNvPr id="15651" name="잉크 15650">
                  <a:extLst>
                    <a:ext uri="{FF2B5EF4-FFF2-40B4-BE49-F238E27FC236}">
                      <a16:creationId xmlns:a16="http://schemas.microsoft.com/office/drawing/2014/main" id="{14F95DDD-9C74-13AE-F181-1A28F7437692}"/>
                    </a:ext>
                  </a:extLst>
                </p14:cNvPr>
                <p14:cNvContentPartPr/>
                <p14:nvPr/>
              </p14:nvContentPartPr>
              <p14:xfrm>
                <a:off x="1651964" y="4726975"/>
                <a:ext cx="21240" cy="720"/>
              </p14:xfrm>
            </p:contentPart>
          </mc:Choice>
          <mc:Fallback>
            <p:pic>
              <p:nvPicPr>
                <p:cNvPr id="15651" name="잉크 15650">
                  <a:extLst>
                    <a:ext uri="{FF2B5EF4-FFF2-40B4-BE49-F238E27FC236}">
                      <a16:creationId xmlns:a16="http://schemas.microsoft.com/office/drawing/2014/main" id="{14F95DDD-9C74-13AE-F181-1A28F743769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645738" y="4720855"/>
                  <a:ext cx="33691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5">
              <p14:nvContentPartPr>
                <p14:cNvPr id="15652" name="잉크 15651">
                  <a:extLst>
                    <a:ext uri="{FF2B5EF4-FFF2-40B4-BE49-F238E27FC236}">
                      <a16:creationId xmlns:a16="http://schemas.microsoft.com/office/drawing/2014/main" id="{4E29F54F-34C9-9024-9776-3A4F20140CB6}"/>
                    </a:ext>
                  </a:extLst>
                </p14:cNvPr>
                <p14:cNvContentPartPr/>
                <p14:nvPr/>
              </p14:nvContentPartPr>
              <p14:xfrm>
                <a:off x="1512644" y="4534375"/>
                <a:ext cx="100440" cy="243000"/>
              </p14:xfrm>
            </p:contentPart>
          </mc:Choice>
          <mc:Fallback>
            <p:pic>
              <p:nvPicPr>
                <p:cNvPr id="15652" name="잉크 15651">
                  <a:extLst>
                    <a:ext uri="{FF2B5EF4-FFF2-40B4-BE49-F238E27FC236}">
                      <a16:creationId xmlns:a16="http://schemas.microsoft.com/office/drawing/2014/main" id="{4E29F54F-34C9-9024-9776-3A4F20140CB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506524" y="4528255"/>
                  <a:ext cx="112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7">
              <p14:nvContentPartPr>
                <p14:cNvPr id="15653" name="잉크 15652">
                  <a:extLst>
                    <a:ext uri="{FF2B5EF4-FFF2-40B4-BE49-F238E27FC236}">
                      <a16:creationId xmlns:a16="http://schemas.microsoft.com/office/drawing/2014/main" id="{76E06219-A2E5-061D-61FB-E8D47573B4B2}"/>
                    </a:ext>
                  </a:extLst>
                </p14:cNvPr>
                <p14:cNvContentPartPr/>
                <p14:nvPr/>
              </p14:nvContentPartPr>
              <p14:xfrm>
                <a:off x="1622444" y="4509535"/>
                <a:ext cx="122040" cy="57960"/>
              </p14:xfrm>
            </p:contentPart>
          </mc:Choice>
          <mc:Fallback>
            <p:pic>
              <p:nvPicPr>
                <p:cNvPr id="15653" name="잉크 15652">
                  <a:extLst>
                    <a:ext uri="{FF2B5EF4-FFF2-40B4-BE49-F238E27FC236}">
                      <a16:creationId xmlns:a16="http://schemas.microsoft.com/office/drawing/2014/main" id="{76E06219-A2E5-061D-61FB-E8D47573B4B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616342" y="4503415"/>
                  <a:ext cx="134244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9">
              <p14:nvContentPartPr>
                <p14:cNvPr id="15654" name="잉크 15653">
                  <a:extLst>
                    <a:ext uri="{FF2B5EF4-FFF2-40B4-BE49-F238E27FC236}">
                      <a16:creationId xmlns:a16="http://schemas.microsoft.com/office/drawing/2014/main" id="{4277527E-56DD-E63C-F3A4-F4050A764B4C}"/>
                    </a:ext>
                  </a:extLst>
                </p14:cNvPr>
                <p14:cNvContentPartPr/>
                <p14:nvPr/>
              </p14:nvContentPartPr>
              <p14:xfrm>
                <a:off x="1680404" y="4476775"/>
                <a:ext cx="25200" cy="172080"/>
              </p14:xfrm>
            </p:contentPart>
          </mc:Choice>
          <mc:Fallback>
            <p:pic>
              <p:nvPicPr>
                <p:cNvPr id="15654" name="잉크 15653">
                  <a:extLst>
                    <a:ext uri="{FF2B5EF4-FFF2-40B4-BE49-F238E27FC236}">
                      <a16:creationId xmlns:a16="http://schemas.microsoft.com/office/drawing/2014/main" id="{4277527E-56DD-E63C-F3A4-F4050A764B4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674195" y="4470668"/>
                  <a:ext cx="37617" cy="184294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869FE0F-96CF-AB1D-3FEA-A08C7D7705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Homework #3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F16CA8C-949A-EA33-B9C3-7E032AF69B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Solve these 5 puzzles through computer programming.</a:t>
            </a:r>
          </a:p>
          <a:p>
            <a:pPr lvl="1" eaLnBrk="1" hangingPunct="1"/>
            <a:r>
              <a:rPr lang="en-US" altLang="ko-KR">
                <a:latin typeface="Calibri" panose="020F0502020204030204" pitchFamily="34" charset="0"/>
              </a:rPr>
              <a:t>In computer programming, choose the input and output freely, </a:t>
            </a:r>
          </a:p>
          <a:p>
            <a:pPr lvl="1" eaLnBrk="1" hangingPunct="1"/>
            <a:r>
              <a:rPr lang="en-US" altLang="ko-KR">
                <a:latin typeface="Calibri" panose="020F0502020204030204" pitchFamily="34" charset="0"/>
              </a:rPr>
              <a:t>And present the final answer as a completed puzzle image suitable for inclusion in a report.</a:t>
            </a:r>
          </a:p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Hint: Backtracking!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D3D252B-515D-6167-8CC8-6A6E6B39F0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Due Date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47B8253-8865-AC3B-6C32-79055B00F5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Soft deadline: </a:t>
            </a:r>
            <a:r>
              <a:rPr lang="en-US" altLang="ko-KR" b="1">
                <a:latin typeface="Calibri" panose="020F0502020204030204" pitchFamily="34" charset="0"/>
              </a:rPr>
              <a:t>June 2, 2025</a:t>
            </a:r>
            <a:endParaRPr lang="en-US" altLang="ko-KR">
              <a:latin typeface="Calibri" panose="020F0502020204030204" pitchFamily="34" charset="0"/>
            </a:endParaRPr>
          </a:p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Hard deadline: June 9, 2025</a:t>
            </a:r>
          </a:p>
          <a:p>
            <a:pPr lvl="1" eaLnBrk="1" hangingPunct="1"/>
            <a:r>
              <a:rPr lang="en-US" altLang="ko-KR" sz="2400">
                <a:latin typeface="Calibri" panose="020F0502020204030204" pitchFamily="34" charset="0"/>
              </a:rPr>
              <a:t>But, will</a:t>
            </a:r>
            <a:r>
              <a:rPr lang="ko-KR" altLang="en-US" sz="2400">
                <a:latin typeface="Calibri" panose="020F0502020204030204" pitchFamily="34" charset="0"/>
              </a:rPr>
              <a:t> </a:t>
            </a:r>
            <a:r>
              <a:rPr lang="en-US" altLang="ko-KR" sz="2400">
                <a:latin typeface="Calibri" panose="020F0502020204030204" pitchFamily="34" charset="0"/>
              </a:rPr>
              <a:t>be deducted 10% per one day from your original </a:t>
            </a:r>
            <a:r>
              <a:rPr lang="en-US" altLang="ko-KR">
                <a:latin typeface="Calibri" panose="020F0502020204030204" pitchFamily="34" charset="0"/>
              </a:rPr>
              <a:t>score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4B2183-6D2C-1EC0-9B86-DB7B9D00037B}"/>
              </a:ext>
            </a:extLst>
          </p:cNvPr>
          <p:cNvGraphicFramePr>
            <a:graphicFrameLocks noGrp="1"/>
          </p:cNvGraphicFramePr>
          <p:nvPr/>
        </p:nvGraphicFramePr>
        <p:xfrm>
          <a:off x="2325688" y="3208338"/>
          <a:ext cx="4343400" cy="3343275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Submission date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Deduction rate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10%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20%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5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30%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6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40%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7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50%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60%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9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70%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10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100%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0567731-F2DC-2F80-EBB8-6C17DD6B53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Notice (cont’d)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940142C-0EB1-93B2-140E-8CAFEA3939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>
                <a:latin typeface="Calibri" panose="020F0502020204030204" pitchFamily="34" charset="0"/>
              </a:rPr>
              <a:t>You should submit a compressed file (</a:t>
            </a:r>
            <a:r>
              <a:rPr lang="en-US" altLang="ko-KR" sz="2800" b="1">
                <a:latin typeface="Calibri" panose="020F0502020204030204" pitchFamily="34" charset="0"/>
              </a:rPr>
              <a:t>HW3_your-ID.zip</a:t>
            </a:r>
            <a:r>
              <a:rPr lang="en-US" altLang="ko-KR" sz="2800">
                <a:latin typeface="Calibri" panose="020F0502020204030204" pitchFamily="34" charset="0"/>
              </a:rPr>
              <a:t>) containing the following two files to the web-site (</a:t>
            </a:r>
            <a:r>
              <a:rPr lang="en-US" altLang="ko-KR" sz="2800">
                <a:latin typeface="Calibri" panose="020F0502020204030204" pitchFamily="34" charset="0"/>
                <a:hlinkClick r:id="rId2"/>
              </a:rPr>
              <a:t>https://klas.kw.ac.kr</a:t>
            </a:r>
            <a:r>
              <a:rPr lang="en-US" altLang="ko-KR" sz="2800">
                <a:latin typeface="Calibri" panose="020F0502020204030204" pitchFamily="34" charset="0"/>
              </a:rPr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b="1">
                <a:latin typeface="Calibri" panose="020F0502020204030204" pitchFamily="34" charset="0"/>
              </a:rPr>
              <a:t>HW3_your-ID.hwp/doc/pdf</a:t>
            </a:r>
            <a:r>
              <a:rPr lang="en-US" altLang="ko-KR" sz="2400">
                <a:latin typeface="Calibri" panose="020F0502020204030204" pitchFamily="34" charset="0"/>
              </a:rPr>
              <a:t> // report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b="1">
                <a:latin typeface="Calibri" panose="020F0502020204030204" pitchFamily="34" charset="0"/>
              </a:rPr>
              <a:t>HW3_your-ID.cxx </a:t>
            </a:r>
            <a:r>
              <a:rPr lang="en-US" altLang="ko-KR" sz="2400">
                <a:latin typeface="Calibri" panose="020F0502020204030204" pitchFamily="34" charset="0"/>
              </a:rPr>
              <a:t>(or </a:t>
            </a:r>
            <a:r>
              <a:rPr lang="en-US" altLang="ko-KR" sz="2400" b="1">
                <a:latin typeface="Calibri" panose="020F0502020204030204" pitchFamily="34" charset="0"/>
              </a:rPr>
              <a:t>.java</a:t>
            </a:r>
            <a:r>
              <a:rPr lang="en-US" altLang="ko-KR" sz="2400">
                <a:latin typeface="Calibri" panose="020F0502020204030204" pitchFamily="34" charset="0"/>
              </a:rPr>
              <a:t>)</a:t>
            </a:r>
            <a:r>
              <a:rPr lang="en-US" altLang="ko-KR" sz="2400" b="1">
                <a:latin typeface="Calibri" panose="020F0502020204030204" pitchFamily="34" charset="0"/>
              </a:rPr>
              <a:t> </a:t>
            </a:r>
            <a:r>
              <a:rPr lang="en-US" altLang="ko-KR" sz="2400">
                <a:latin typeface="Calibri" panose="020F0502020204030204" pitchFamily="34" charset="0"/>
              </a:rPr>
              <a:t>// source code</a:t>
            </a:r>
            <a:endParaRPr lang="en-US" altLang="ko-KR" sz="2400" u="sng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36FED91-12EE-E02E-7B4A-A2C15E95C8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Notice (cont’d)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8BFF05E-8BB1-27E6-FB57-FF640289C2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z="2800">
                <a:latin typeface="Calibri" panose="020F0502020204030204" pitchFamily="34" charset="0"/>
              </a:rPr>
              <a:t>Source code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It should be compiled in</a:t>
            </a:r>
            <a:endParaRPr lang="en-US" altLang="ko-KR" sz="2000" b="1">
              <a:latin typeface="Calibri" panose="020F0502020204030204" pitchFamily="34" charset="0"/>
            </a:endParaRPr>
          </a:p>
          <a:p>
            <a:pPr lvl="2" eaLnBrk="1" hangingPunct="1"/>
            <a:r>
              <a:rPr lang="en-US" altLang="ko-KR" sz="2000" b="1">
                <a:latin typeface="Calibri" panose="020F0502020204030204" pitchFamily="34" charset="0"/>
              </a:rPr>
              <a:t>C/C++ Language: Visual Studio 2010 </a:t>
            </a:r>
            <a:r>
              <a:rPr lang="en-US" altLang="ko-KR" sz="2000">
                <a:latin typeface="Calibri" panose="020F0502020204030204" pitchFamily="34" charset="0"/>
              </a:rPr>
              <a:t>or</a:t>
            </a:r>
            <a:r>
              <a:rPr lang="en-US" altLang="ko-KR" sz="2000" b="1">
                <a:latin typeface="Calibri" panose="020F0502020204030204" pitchFamily="34" charset="0"/>
              </a:rPr>
              <a:t> higher</a:t>
            </a:r>
            <a:r>
              <a:rPr lang="en-US" altLang="ko-KR" sz="2000">
                <a:latin typeface="Calibri" panose="020F0502020204030204" pitchFamily="34" charset="0"/>
              </a:rPr>
              <a:t>, or </a:t>
            </a:r>
            <a:r>
              <a:rPr lang="en-US" altLang="ko-KR" sz="2000" b="1">
                <a:latin typeface="Calibri" panose="020F0502020204030204" pitchFamily="34" charset="0"/>
              </a:rPr>
              <a:t>gcc/g++</a:t>
            </a:r>
          </a:p>
          <a:p>
            <a:pPr lvl="2" eaLnBrk="1" hangingPunct="1"/>
            <a:r>
              <a:rPr lang="en-US" altLang="ko-KR" sz="2000" b="1">
                <a:latin typeface="Calibri" panose="020F0502020204030204" pitchFamily="34" charset="0"/>
              </a:rPr>
              <a:t>Java Language: not restricted</a:t>
            </a:r>
          </a:p>
          <a:p>
            <a:pPr lvl="2" eaLnBrk="1" hangingPunct="1"/>
            <a:r>
              <a:rPr lang="en-US" altLang="ko-KR" sz="2000" b="1">
                <a:latin typeface="Calibri" panose="020F0502020204030204" pitchFamily="34" charset="0"/>
              </a:rPr>
              <a:t>You should note your environment in your report.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Your name and student ID should be noted at the top of your source files in the form of comment</a:t>
            </a:r>
            <a:r>
              <a:rPr lang="en-US" altLang="ko-KR" sz="2400">
                <a:latin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ko-KR" sz="2800">
                <a:latin typeface="Calibri" panose="020F0502020204030204" pitchFamily="34" charset="0"/>
              </a:rPr>
              <a:t>Report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Free format, but</a:t>
            </a:r>
            <a:r>
              <a:rPr lang="ko-KR" altLang="en-US" sz="2000">
                <a:latin typeface="Calibri" panose="020F0502020204030204" pitchFamily="34" charset="0"/>
              </a:rPr>
              <a:t> </a:t>
            </a:r>
            <a:r>
              <a:rPr lang="en-US" altLang="ko-KR" sz="2000">
                <a:latin typeface="Calibri" panose="020F0502020204030204" pitchFamily="34" charset="0"/>
              </a:rPr>
              <a:t>VERY IMPORTANT!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But, it must include several examples for testing your program and your own discussion.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It will be an important factor for getting a good score.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Mention your programming language together with compiler.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81C239-51BF-71A5-A70B-1FD077050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0AFDDFEF-A3AC-946D-CCB2-CF9BC3B1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7588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A1561A5-9ACE-EDE3-D9B0-982A48B60EEA}"/>
                  </a:ext>
                </a:extLst>
              </p14:cNvPr>
              <p14:cNvContentPartPr/>
              <p14:nvPr/>
            </p14:nvContentPartPr>
            <p14:xfrm>
              <a:off x="4203408" y="-835416"/>
              <a:ext cx="91080" cy="572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A1561A5-9ACE-EDE3-D9B0-982A48B60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9088" y="-839736"/>
                <a:ext cx="9972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5" name="그룹 17">
            <a:extLst>
              <a:ext uri="{FF2B5EF4-FFF2-40B4-BE49-F238E27FC236}">
                <a16:creationId xmlns:a16="http://schemas.microsoft.com/office/drawing/2014/main" id="{C251E227-B082-6B4C-6F6D-732FEB4F7BC1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1536700"/>
            <a:ext cx="274638" cy="288925"/>
            <a:chOff x="2413140" y="1536480"/>
            <a:chExt cx="27468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C50C1CE-3636-D300-EE47-F7EDF0A70C7C}"/>
                    </a:ext>
                  </a:extLst>
                </p14:cNvPr>
                <p14:cNvContentPartPr/>
                <p14:nvPr/>
              </p14:nvContentPartPr>
              <p14:xfrm>
                <a:off x="2413140" y="1536480"/>
                <a:ext cx="155160" cy="288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C50C1CE-3636-D300-EE47-F7EDF0A70C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4140" y="1527480"/>
                  <a:ext cx="172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BB87B07-A57F-39C5-DF32-49A752A63433}"/>
                    </a:ext>
                  </a:extLst>
                </p14:cNvPr>
                <p14:cNvContentPartPr/>
                <p14:nvPr/>
              </p14:nvContentPartPr>
              <p14:xfrm>
                <a:off x="2551020" y="1590120"/>
                <a:ext cx="10080" cy="195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BB87B07-A57F-39C5-DF32-49A752A634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2020" y="1581120"/>
                  <a:ext cx="27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CEB1517-E6B9-C951-B44E-EED1F4C172C6}"/>
                    </a:ext>
                  </a:extLst>
                </p14:cNvPr>
                <p14:cNvContentPartPr/>
                <p14:nvPr/>
              </p14:nvContentPartPr>
              <p14:xfrm>
                <a:off x="2460300" y="1683720"/>
                <a:ext cx="106200" cy="637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CEB1517-E6B9-C951-B44E-EED1F4C172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51300" y="1674720"/>
                  <a:ext cx="123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B31572A-B3C0-D776-A5C0-9A0C426F5A3A}"/>
                    </a:ext>
                  </a:extLst>
                </p14:cNvPr>
                <p14:cNvContentPartPr/>
                <p14:nvPr/>
              </p14:nvContentPartPr>
              <p14:xfrm>
                <a:off x="2611500" y="1555560"/>
                <a:ext cx="44640" cy="1155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B31572A-B3C0-D776-A5C0-9A0C426F5A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02500" y="1546560"/>
                  <a:ext cx="62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A27A024-BE03-2FA4-5BA1-A3E31FE9F2A9}"/>
                    </a:ext>
                  </a:extLst>
                </p14:cNvPr>
                <p14:cNvContentPartPr/>
                <p14:nvPr/>
              </p14:nvContentPartPr>
              <p14:xfrm>
                <a:off x="2568300" y="1585800"/>
                <a:ext cx="98640" cy="896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A27A024-BE03-2FA4-5BA1-A3E31FE9F2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59300" y="1576800"/>
                  <a:ext cx="11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2AB9AB3-E5B7-A631-08D1-4AE902D5E716}"/>
                    </a:ext>
                  </a:extLst>
                </p14:cNvPr>
                <p14:cNvContentPartPr/>
                <p14:nvPr/>
              </p14:nvContentPartPr>
              <p14:xfrm>
                <a:off x="2563260" y="1622880"/>
                <a:ext cx="124560" cy="10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2AB9AB3-E5B7-A631-08D1-4AE902D5E7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54260" y="1613880"/>
                  <a:ext cx="1422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6" name="그룹 27">
            <a:extLst>
              <a:ext uri="{FF2B5EF4-FFF2-40B4-BE49-F238E27FC236}">
                <a16:creationId xmlns:a16="http://schemas.microsoft.com/office/drawing/2014/main" id="{8E984392-22F6-3CCC-7581-BB98EEA60D3F}"/>
              </a:ext>
            </a:extLst>
          </p:cNvPr>
          <p:cNvGrpSpPr>
            <a:grpSpLocks/>
          </p:cNvGrpSpPr>
          <p:nvPr/>
        </p:nvGrpSpPr>
        <p:grpSpPr bwMode="auto">
          <a:xfrm>
            <a:off x="2678113" y="2452688"/>
            <a:ext cx="193675" cy="239712"/>
            <a:chOff x="2678100" y="2452680"/>
            <a:chExt cx="1936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7127E99-ED2A-FB38-07C5-49E4EA57426A}"/>
                    </a:ext>
                  </a:extLst>
                </p14:cNvPr>
                <p14:cNvContentPartPr/>
                <p14:nvPr/>
              </p14:nvContentPartPr>
              <p14:xfrm>
                <a:off x="2678100" y="2469240"/>
                <a:ext cx="86400" cy="1695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7127E99-ED2A-FB38-07C5-49E4EA5742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69100" y="2460240"/>
                  <a:ext cx="104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DA44D11-8715-842D-B3BA-76899F640A7F}"/>
                    </a:ext>
                  </a:extLst>
                </p14:cNvPr>
                <p14:cNvContentPartPr/>
                <p14:nvPr/>
              </p14:nvContentPartPr>
              <p14:xfrm>
                <a:off x="2754060" y="2452680"/>
                <a:ext cx="117720" cy="2394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DA44D11-8715-842D-B3BA-76899F640A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45060" y="2443680"/>
                  <a:ext cx="1353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7" name="그룹 32">
            <a:extLst>
              <a:ext uri="{FF2B5EF4-FFF2-40B4-BE49-F238E27FC236}">
                <a16:creationId xmlns:a16="http://schemas.microsoft.com/office/drawing/2014/main" id="{E318D497-6EE5-A34A-DD0E-27F3759D931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938338"/>
            <a:ext cx="252413" cy="234950"/>
            <a:chOff x="3047460" y="1938240"/>
            <a:chExt cx="25272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B15803B-3047-0364-38D3-EEBBDE5B2D25}"/>
                    </a:ext>
                  </a:extLst>
                </p14:cNvPr>
                <p14:cNvContentPartPr/>
                <p14:nvPr/>
              </p14:nvContentPartPr>
              <p14:xfrm>
                <a:off x="3047460" y="1999800"/>
                <a:ext cx="117720" cy="1742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B15803B-3047-0364-38D3-EEBBDE5B2D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38460" y="1990800"/>
                  <a:ext cx="135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EC0FCD8-04D7-D285-17D9-49CB0E8ABBD6}"/>
                    </a:ext>
                  </a:extLst>
                </p14:cNvPr>
                <p14:cNvContentPartPr/>
                <p14:nvPr/>
              </p14:nvContentPartPr>
              <p14:xfrm>
                <a:off x="3185340" y="1938240"/>
                <a:ext cx="63000" cy="680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EC0FCD8-04D7-D285-17D9-49CB0E8ABB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76340" y="1929240"/>
                  <a:ext cx="80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4AC54D2-F58D-75B7-39EE-C0D2C36D621D}"/>
                    </a:ext>
                  </a:extLst>
                </p14:cNvPr>
                <p14:cNvContentPartPr/>
                <p14:nvPr/>
              </p14:nvContentPartPr>
              <p14:xfrm>
                <a:off x="3177420" y="1946160"/>
                <a:ext cx="72720" cy="1069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4AC54D2-F58D-75B7-39EE-C0D2C36D62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68375" y="1937130"/>
                  <a:ext cx="90448" cy="124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90F0BDF-DCE5-93CB-726B-27D6C2DAC524}"/>
                    </a:ext>
                  </a:extLst>
                </p14:cNvPr>
                <p14:cNvContentPartPr/>
                <p14:nvPr/>
              </p14:nvContentPartPr>
              <p14:xfrm>
                <a:off x="3151500" y="1938240"/>
                <a:ext cx="148680" cy="45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90F0BDF-DCE5-93CB-726B-27D6C2DAC52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42500" y="1929310"/>
                  <a:ext cx="166320" cy="63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8" name="그룹 37">
            <a:extLst>
              <a:ext uri="{FF2B5EF4-FFF2-40B4-BE49-F238E27FC236}">
                <a16:creationId xmlns:a16="http://schemas.microsoft.com/office/drawing/2014/main" id="{A616C10C-6759-E224-7439-9B60C14DFDE0}"/>
              </a:ext>
            </a:extLst>
          </p:cNvPr>
          <p:cNvGrpSpPr>
            <a:grpSpLocks/>
          </p:cNvGrpSpPr>
          <p:nvPr/>
        </p:nvGrpSpPr>
        <p:grpSpPr bwMode="auto">
          <a:xfrm>
            <a:off x="4789488" y="1935163"/>
            <a:ext cx="244475" cy="269875"/>
            <a:chOff x="4788780" y="1934640"/>
            <a:chExt cx="24480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25BA22C-0861-A80F-9A63-FA538FE50546}"/>
                    </a:ext>
                  </a:extLst>
                </p14:cNvPr>
                <p14:cNvContentPartPr/>
                <p14:nvPr/>
              </p14:nvContentPartPr>
              <p14:xfrm>
                <a:off x="4788780" y="1981800"/>
                <a:ext cx="136080" cy="222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25BA22C-0861-A80F-9A63-FA538FE505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79780" y="1972785"/>
                  <a:ext cx="153720" cy="240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0D05005-C914-8481-FE03-AF1C636C9CD2}"/>
                    </a:ext>
                  </a:extLst>
                </p14:cNvPr>
                <p14:cNvContentPartPr/>
                <p14:nvPr/>
              </p14:nvContentPartPr>
              <p14:xfrm>
                <a:off x="4933140" y="1934640"/>
                <a:ext cx="50760" cy="1141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0D05005-C914-8481-FE03-AF1C636C9CD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24140" y="1925640"/>
                  <a:ext cx="68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1145B2A-6F7D-079B-E98F-0413A055E4F9}"/>
                    </a:ext>
                  </a:extLst>
                </p14:cNvPr>
                <p14:cNvContentPartPr/>
                <p14:nvPr/>
              </p14:nvContentPartPr>
              <p14:xfrm>
                <a:off x="4898220" y="1973880"/>
                <a:ext cx="90720" cy="921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1145B2A-6F7D-079B-E98F-0413A055E4F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89220" y="1964845"/>
                  <a:ext cx="108360" cy="109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661743D-E137-930C-46C1-0F727D5299ED}"/>
                    </a:ext>
                  </a:extLst>
                </p14:cNvPr>
                <p14:cNvContentPartPr/>
                <p14:nvPr/>
              </p14:nvContentPartPr>
              <p14:xfrm>
                <a:off x="4873380" y="1983240"/>
                <a:ext cx="160200" cy="21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661743D-E137-930C-46C1-0F727D5299E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64380" y="1974085"/>
                  <a:ext cx="177840" cy="391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9" name="그룹 44">
            <a:extLst>
              <a:ext uri="{FF2B5EF4-FFF2-40B4-BE49-F238E27FC236}">
                <a16:creationId xmlns:a16="http://schemas.microsoft.com/office/drawing/2014/main" id="{2A38492D-795B-9E5E-6451-D19DEF2AB06F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1743075"/>
            <a:ext cx="244475" cy="271463"/>
            <a:chOff x="3957180" y="1742760"/>
            <a:chExt cx="24480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647AC97-B023-6A2A-3402-693142A4D6B6}"/>
                    </a:ext>
                  </a:extLst>
                </p14:cNvPr>
                <p14:cNvContentPartPr/>
                <p14:nvPr/>
              </p14:nvContentPartPr>
              <p14:xfrm>
                <a:off x="3957180" y="1742760"/>
                <a:ext cx="83880" cy="2725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647AC97-B023-6A2A-3402-693142A4D6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48218" y="1733772"/>
                  <a:ext cx="101445" cy="290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55C72E6-9E45-4982-FBCC-CCA77C3A077A}"/>
                    </a:ext>
                  </a:extLst>
                </p14:cNvPr>
                <p14:cNvContentPartPr/>
                <p14:nvPr/>
              </p14:nvContentPartPr>
              <p14:xfrm>
                <a:off x="4055100" y="1795320"/>
                <a:ext cx="37080" cy="2023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55C72E6-9E45-4982-FBCC-CCA77C3A07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46012" y="1786320"/>
                  <a:ext cx="54893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E7A299B-BB30-3914-927C-9201259D8CBB}"/>
                    </a:ext>
                  </a:extLst>
                </p14:cNvPr>
                <p14:cNvContentPartPr/>
                <p14:nvPr/>
              </p14:nvContentPartPr>
              <p14:xfrm>
                <a:off x="4007220" y="1910520"/>
                <a:ext cx="84960" cy="349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E7A299B-BB30-3914-927C-9201259D8C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98220" y="1901612"/>
                  <a:ext cx="102600" cy="52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C7290FD-CD9C-D800-A2C0-D538CCAABDDB}"/>
                    </a:ext>
                  </a:extLst>
                </p14:cNvPr>
                <p14:cNvContentPartPr/>
                <p14:nvPr/>
              </p14:nvContentPartPr>
              <p14:xfrm>
                <a:off x="4101540" y="1818720"/>
                <a:ext cx="60120" cy="914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C7290FD-CD9C-D800-A2C0-D538CCAABDD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92540" y="1809720"/>
                  <a:ext cx="77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E435515-1306-52B5-4681-5331C34DAFF2}"/>
                    </a:ext>
                  </a:extLst>
                </p14:cNvPr>
                <p14:cNvContentPartPr/>
                <p14:nvPr/>
              </p14:nvContentPartPr>
              <p14:xfrm>
                <a:off x="4084260" y="1825920"/>
                <a:ext cx="78120" cy="1058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E435515-1306-52B5-4681-5331C34DAF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75260" y="1816920"/>
                  <a:ext cx="95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4972EF7-8689-42A3-1FC3-4F5BF7651595}"/>
                    </a:ext>
                  </a:extLst>
                </p14:cNvPr>
                <p14:cNvContentPartPr/>
                <p14:nvPr/>
              </p14:nvContentPartPr>
              <p14:xfrm>
                <a:off x="4076340" y="1854360"/>
                <a:ext cx="125640" cy="47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4972EF7-8689-42A3-1FC3-4F5BF76515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7314" y="1845360"/>
                  <a:ext cx="143331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0" name="그룹 48">
            <a:extLst>
              <a:ext uri="{FF2B5EF4-FFF2-40B4-BE49-F238E27FC236}">
                <a16:creationId xmlns:a16="http://schemas.microsoft.com/office/drawing/2014/main" id="{36F98F29-9094-9D20-450B-5A9F558268B2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1138238"/>
            <a:ext cx="314325" cy="222250"/>
            <a:chOff x="4428420" y="1138680"/>
            <a:chExt cx="31536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D083E98-20D5-2B66-5749-C3AE31422DBA}"/>
                    </a:ext>
                  </a:extLst>
                </p14:cNvPr>
                <p14:cNvContentPartPr/>
                <p14:nvPr/>
              </p14:nvContentPartPr>
              <p14:xfrm>
                <a:off x="4440300" y="1300680"/>
                <a:ext cx="360" cy="3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D083E98-20D5-2B66-5749-C3AE31422D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31300" y="1291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51DD649-40B3-2BCA-589C-83BC81A867DF}"/>
                    </a:ext>
                  </a:extLst>
                </p14:cNvPr>
                <p14:cNvContentPartPr/>
                <p14:nvPr/>
              </p14:nvContentPartPr>
              <p14:xfrm>
                <a:off x="4428420" y="1163160"/>
                <a:ext cx="108000" cy="1969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51DD649-40B3-2BCA-589C-83BC81A867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19420" y="1154176"/>
                  <a:ext cx="125640" cy="214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B6F924C-23BD-2B1D-C996-E15262CE0678}"/>
                    </a:ext>
                  </a:extLst>
                </p14:cNvPr>
                <p14:cNvContentPartPr/>
                <p14:nvPr/>
              </p14:nvContentPartPr>
              <p14:xfrm>
                <a:off x="4581780" y="1138680"/>
                <a:ext cx="162000" cy="2178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B6F924C-23BD-2B1D-C996-E15262CE06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72780" y="1129680"/>
                  <a:ext cx="17964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1" name="그룹 51">
            <a:extLst>
              <a:ext uri="{FF2B5EF4-FFF2-40B4-BE49-F238E27FC236}">
                <a16:creationId xmlns:a16="http://schemas.microsoft.com/office/drawing/2014/main" id="{914FD470-42E8-4728-58D1-C4482B9FB603}"/>
              </a:ext>
            </a:extLst>
          </p:cNvPr>
          <p:cNvGrpSpPr>
            <a:grpSpLocks/>
          </p:cNvGrpSpPr>
          <p:nvPr/>
        </p:nvGrpSpPr>
        <p:grpSpPr bwMode="auto">
          <a:xfrm>
            <a:off x="6069013" y="2541588"/>
            <a:ext cx="330200" cy="303212"/>
            <a:chOff x="6068940" y="2541960"/>
            <a:chExt cx="33048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54894B3-DD25-543F-2BB6-97F038A7C5DD}"/>
                    </a:ext>
                  </a:extLst>
                </p14:cNvPr>
                <p14:cNvContentPartPr/>
                <p14:nvPr/>
              </p14:nvContentPartPr>
              <p14:xfrm>
                <a:off x="6068940" y="2541960"/>
                <a:ext cx="133560" cy="230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54894B3-DD25-543F-2BB6-97F038A7C5D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59940" y="2532946"/>
                  <a:ext cx="151200" cy="247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3ECE18C-636C-80A1-7812-5CADD60A37A1}"/>
                    </a:ext>
                  </a:extLst>
                </p14:cNvPr>
                <p14:cNvContentPartPr/>
                <p14:nvPr/>
              </p14:nvContentPartPr>
              <p14:xfrm>
                <a:off x="6197820" y="2588760"/>
                <a:ext cx="201600" cy="2559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3ECE18C-636C-80A1-7812-5CADD60A37A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88820" y="2579760"/>
                  <a:ext cx="2192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2" name="그룹 56">
            <a:extLst>
              <a:ext uri="{FF2B5EF4-FFF2-40B4-BE49-F238E27FC236}">
                <a16:creationId xmlns:a16="http://schemas.microsoft.com/office/drawing/2014/main" id="{5F0931D5-E65D-B28E-3E5B-1F8DE6CF5C52}"/>
              </a:ext>
            </a:extLst>
          </p:cNvPr>
          <p:cNvGrpSpPr>
            <a:grpSpLocks/>
          </p:cNvGrpSpPr>
          <p:nvPr/>
        </p:nvGrpSpPr>
        <p:grpSpPr bwMode="auto">
          <a:xfrm>
            <a:off x="5392738" y="1660525"/>
            <a:ext cx="301625" cy="268288"/>
            <a:chOff x="5392140" y="1660680"/>
            <a:chExt cx="3016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C432EBA-2148-F7D5-CF9A-7A38628F9AB5}"/>
                    </a:ext>
                  </a:extLst>
                </p14:cNvPr>
                <p14:cNvContentPartPr/>
                <p14:nvPr/>
              </p14:nvContentPartPr>
              <p14:xfrm>
                <a:off x="5392140" y="1660680"/>
                <a:ext cx="122400" cy="2610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C432EBA-2148-F7D5-CF9A-7A38628F9AB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83140" y="1651680"/>
                  <a:ext cx="140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8705FE5-8A38-9445-6E29-59632BC0B7CC}"/>
                    </a:ext>
                  </a:extLst>
                </p14:cNvPr>
                <p14:cNvContentPartPr/>
                <p14:nvPr/>
              </p14:nvContentPartPr>
              <p14:xfrm>
                <a:off x="5490420" y="1712880"/>
                <a:ext cx="40680" cy="1882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8705FE5-8A38-9445-6E29-59632BC0B7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81420" y="1703880"/>
                  <a:ext cx="58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C167EA4-630C-7384-6E49-4BB2FFFAC294}"/>
                    </a:ext>
                  </a:extLst>
                </p14:cNvPr>
                <p14:cNvContentPartPr/>
                <p14:nvPr/>
              </p14:nvContentPartPr>
              <p14:xfrm>
                <a:off x="5454780" y="1785960"/>
                <a:ext cx="102240" cy="626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C167EA4-630C-7384-6E49-4BB2FFFAC29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45812" y="1776960"/>
                  <a:ext cx="119818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A4A2038-A2C6-7C59-B018-81D85E6C1B08}"/>
                    </a:ext>
                  </a:extLst>
                </p14:cNvPr>
                <p14:cNvContentPartPr/>
                <p14:nvPr/>
              </p14:nvContentPartPr>
              <p14:xfrm>
                <a:off x="5593380" y="1688760"/>
                <a:ext cx="100440" cy="2394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A4A2038-A2C6-7C59-B018-81D85E6C1B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84380" y="1679746"/>
                  <a:ext cx="118080" cy="257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3" name="그룹 61">
            <a:extLst>
              <a:ext uri="{FF2B5EF4-FFF2-40B4-BE49-F238E27FC236}">
                <a16:creationId xmlns:a16="http://schemas.microsoft.com/office/drawing/2014/main" id="{57AE35C1-AC8C-FB4A-5782-8E81630F5963}"/>
              </a:ext>
            </a:extLst>
          </p:cNvPr>
          <p:cNvGrpSpPr>
            <a:grpSpLocks/>
          </p:cNvGrpSpPr>
          <p:nvPr/>
        </p:nvGrpSpPr>
        <p:grpSpPr bwMode="auto">
          <a:xfrm>
            <a:off x="6672263" y="1797050"/>
            <a:ext cx="282575" cy="246063"/>
            <a:chOff x="6671580" y="1797840"/>
            <a:chExt cx="28296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21EA134-07BE-F4D2-8806-900D9F130D3F}"/>
                    </a:ext>
                  </a:extLst>
                </p14:cNvPr>
                <p14:cNvContentPartPr/>
                <p14:nvPr/>
              </p14:nvContentPartPr>
              <p14:xfrm>
                <a:off x="6671580" y="1797840"/>
                <a:ext cx="108720" cy="2448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21EA134-07BE-F4D2-8806-900D9F130D3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62580" y="1788827"/>
                  <a:ext cx="126360" cy="262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902C772-1FBE-48C8-2F1D-6D7E0D66DC17}"/>
                    </a:ext>
                  </a:extLst>
                </p14:cNvPr>
                <p14:cNvContentPartPr/>
                <p14:nvPr/>
              </p14:nvContentPartPr>
              <p14:xfrm>
                <a:off x="6856980" y="1812600"/>
                <a:ext cx="47520" cy="972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902C772-1FBE-48C8-2F1D-6D7E0D66DC1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47980" y="1803600"/>
                  <a:ext cx="65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721416A-1FC1-5A4F-1B5C-67096133DB73}"/>
                    </a:ext>
                  </a:extLst>
                </p14:cNvPr>
                <p14:cNvContentPartPr/>
                <p14:nvPr/>
              </p14:nvContentPartPr>
              <p14:xfrm>
                <a:off x="6836820" y="1836000"/>
                <a:ext cx="69480" cy="939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721416A-1FC1-5A4F-1B5C-67096133DB7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27866" y="1826965"/>
                  <a:ext cx="87029" cy="111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002BD443-C206-451C-583A-3A73B63D00EB}"/>
                    </a:ext>
                  </a:extLst>
                </p14:cNvPr>
                <p14:cNvContentPartPr/>
                <p14:nvPr/>
              </p14:nvContentPartPr>
              <p14:xfrm>
                <a:off x="6831060" y="1855800"/>
                <a:ext cx="123480" cy="298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002BD443-C206-451C-583A-3A73B63D00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22060" y="1846800"/>
                  <a:ext cx="1411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4" name="그룹 5124">
            <a:extLst>
              <a:ext uri="{FF2B5EF4-FFF2-40B4-BE49-F238E27FC236}">
                <a16:creationId xmlns:a16="http://schemas.microsoft.com/office/drawing/2014/main" id="{C860EEFF-B525-E3AC-0148-A7A8AED0C3A6}"/>
              </a:ext>
            </a:extLst>
          </p:cNvPr>
          <p:cNvGrpSpPr>
            <a:grpSpLocks/>
          </p:cNvGrpSpPr>
          <p:nvPr/>
        </p:nvGrpSpPr>
        <p:grpSpPr bwMode="auto">
          <a:xfrm>
            <a:off x="6037263" y="1065213"/>
            <a:ext cx="249237" cy="220662"/>
            <a:chOff x="6037980" y="1065960"/>
            <a:chExt cx="24840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922E75C-01EF-A4B5-10C9-C44FF3CB4434}"/>
                    </a:ext>
                  </a:extLst>
                </p14:cNvPr>
                <p14:cNvContentPartPr/>
                <p14:nvPr/>
              </p14:nvContentPartPr>
              <p14:xfrm>
                <a:off x="6037980" y="1105560"/>
                <a:ext cx="120600" cy="1796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922E75C-01EF-A4B5-10C9-C44FF3CB44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28953" y="1096560"/>
                  <a:ext cx="138293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20" name="잉크 5119">
                  <a:extLst>
                    <a:ext uri="{FF2B5EF4-FFF2-40B4-BE49-F238E27FC236}">
                      <a16:creationId xmlns:a16="http://schemas.microsoft.com/office/drawing/2014/main" id="{4920AABE-B377-B2AB-EE88-48EDB269C5FD}"/>
                    </a:ext>
                  </a:extLst>
                </p14:cNvPr>
                <p14:cNvContentPartPr/>
                <p14:nvPr/>
              </p14:nvContentPartPr>
              <p14:xfrm>
                <a:off x="6193860" y="1065960"/>
                <a:ext cx="57240" cy="90360"/>
              </p14:xfrm>
            </p:contentPart>
          </mc:Choice>
          <mc:Fallback>
            <p:pic>
              <p:nvPicPr>
                <p:cNvPr id="5120" name="잉크 5119">
                  <a:extLst>
                    <a:ext uri="{FF2B5EF4-FFF2-40B4-BE49-F238E27FC236}">
                      <a16:creationId xmlns:a16="http://schemas.microsoft.com/office/drawing/2014/main" id="{4920AABE-B377-B2AB-EE88-48EDB269C5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84860" y="1056960"/>
                  <a:ext cx="74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21" name="잉크 5120">
                  <a:extLst>
                    <a:ext uri="{FF2B5EF4-FFF2-40B4-BE49-F238E27FC236}">
                      <a16:creationId xmlns:a16="http://schemas.microsoft.com/office/drawing/2014/main" id="{4E241FD1-2F81-CB64-9C63-C54D9635D310}"/>
                    </a:ext>
                  </a:extLst>
                </p14:cNvPr>
                <p14:cNvContentPartPr/>
                <p14:nvPr/>
              </p14:nvContentPartPr>
              <p14:xfrm>
                <a:off x="6177300" y="1078200"/>
                <a:ext cx="81000" cy="84960"/>
              </p14:xfrm>
            </p:contentPart>
          </mc:Choice>
          <mc:Fallback>
            <p:pic>
              <p:nvPicPr>
                <p:cNvPr id="5121" name="잉크 5120">
                  <a:extLst>
                    <a:ext uri="{FF2B5EF4-FFF2-40B4-BE49-F238E27FC236}">
                      <a16:creationId xmlns:a16="http://schemas.microsoft.com/office/drawing/2014/main" id="{4E241FD1-2F81-CB64-9C63-C54D9635D31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68300" y="1069200"/>
                  <a:ext cx="98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24" name="잉크 5123">
                  <a:extLst>
                    <a:ext uri="{FF2B5EF4-FFF2-40B4-BE49-F238E27FC236}">
                      <a16:creationId xmlns:a16="http://schemas.microsoft.com/office/drawing/2014/main" id="{68BDC7E3-3676-3A37-BD4E-A9AC9D9F7CC7}"/>
                    </a:ext>
                  </a:extLst>
                </p14:cNvPr>
                <p14:cNvContentPartPr/>
                <p14:nvPr/>
              </p14:nvContentPartPr>
              <p14:xfrm>
                <a:off x="6154260" y="1119600"/>
                <a:ext cx="132120" cy="16920"/>
              </p14:xfrm>
            </p:contentPart>
          </mc:Choice>
          <mc:Fallback>
            <p:pic>
              <p:nvPicPr>
                <p:cNvPr id="5124" name="잉크 5123">
                  <a:extLst>
                    <a:ext uri="{FF2B5EF4-FFF2-40B4-BE49-F238E27FC236}">
                      <a16:creationId xmlns:a16="http://schemas.microsoft.com/office/drawing/2014/main" id="{68BDC7E3-3676-3A37-BD4E-A9AC9D9F7CC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45260" y="1110404"/>
                  <a:ext cx="149760" cy="349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5" name="그룹 5136">
            <a:extLst>
              <a:ext uri="{FF2B5EF4-FFF2-40B4-BE49-F238E27FC236}">
                <a16:creationId xmlns:a16="http://schemas.microsoft.com/office/drawing/2014/main" id="{BAE4B2CA-2AB3-8CFB-2CB4-9EECC1A695D0}"/>
              </a:ext>
            </a:extLst>
          </p:cNvPr>
          <p:cNvGrpSpPr>
            <a:grpSpLocks/>
          </p:cNvGrpSpPr>
          <p:nvPr/>
        </p:nvGrpSpPr>
        <p:grpSpPr bwMode="auto">
          <a:xfrm>
            <a:off x="2312988" y="3570288"/>
            <a:ext cx="287337" cy="274637"/>
            <a:chOff x="2312340" y="3570840"/>
            <a:chExt cx="28800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" name="잉크 5132">
                  <a:extLst>
                    <a:ext uri="{FF2B5EF4-FFF2-40B4-BE49-F238E27FC236}">
                      <a16:creationId xmlns:a16="http://schemas.microsoft.com/office/drawing/2014/main" id="{36BBE1B5-9914-1D0E-F799-C53A71B4B8D8}"/>
                    </a:ext>
                  </a:extLst>
                </p14:cNvPr>
                <p14:cNvContentPartPr/>
                <p14:nvPr/>
              </p14:nvContentPartPr>
              <p14:xfrm>
                <a:off x="2312340" y="3570840"/>
                <a:ext cx="158040" cy="273600"/>
              </p14:xfrm>
            </p:contentPart>
          </mc:Choice>
          <mc:Fallback>
            <p:pic>
              <p:nvPicPr>
                <p:cNvPr id="3" name="잉크 5132">
                  <a:extLst>
                    <a:ext uri="{FF2B5EF4-FFF2-40B4-BE49-F238E27FC236}">
                      <a16:creationId xmlns:a16="http://schemas.microsoft.com/office/drawing/2014/main" id="{36BBE1B5-9914-1D0E-F799-C53A71B4B8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03360" y="3561828"/>
                  <a:ext cx="175640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" name="잉크 5133">
                  <a:extLst>
                    <a:ext uri="{FF2B5EF4-FFF2-40B4-BE49-F238E27FC236}">
                      <a16:creationId xmlns:a16="http://schemas.microsoft.com/office/drawing/2014/main" id="{9CB4A353-936C-1CA6-98D0-5AFD8724F1A4}"/>
                    </a:ext>
                  </a:extLst>
                </p14:cNvPr>
                <p14:cNvContentPartPr/>
                <p14:nvPr/>
              </p14:nvContentPartPr>
              <p14:xfrm>
                <a:off x="2472900" y="3593520"/>
                <a:ext cx="76320" cy="128160"/>
              </p14:xfrm>
            </p:contentPart>
          </mc:Choice>
          <mc:Fallback>
            <p:pic>
              <p:nvPicPr>
                <p:cNvPr id="4" name="잉크 5133">
                  <a:extLst>
                    <a:ext uri="{FF2B5EF4-FFF2-40B4-BE49-F238E27FC236}">
                      <a16:creationId xmlns:a16="http://schemas.microsoft.com/office/drawing/2014/main" id="{9CB4A353-936C-1CA6-98D0-5AFD8724F1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63900" y="3584520"/>
                  <a:ext cx="93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" name="잉크 5134">
                  <a:extLst>
                    <a:ext uri="{FF2B5EF4-FFF2-40B4-BE49-F238E27FC236}">
                      <a16:creationId xmlns:a16="http://schemas.microsoft.com/office/drawing/2014/main" id="{05160B32-A938-8E8A-C113-B3839092DDDD}"/>
                    </a:ext>
                  </a:extLst>
                </p14:cNvPr>
                <p14:cNvContentPartPr/>
                <p14:nvPr/>
              </p14:nvContentPartPr>
              <p14:xfrm>
                <a:off x="2465340" y="3608280"/>
                <a:ext cx="102240" cy="125640"/>
              </p14:xfrm>
            </p:contentPart>
          </mc:Choice>
          <mc:Fallback>
            <p:pic>
              <p:nvPicPr>
                <p:cNvPr id="5" name="잉크 5134">
                  <a:extLst>
                    <a:ext uri="{FF2B5EF4-FFF2-40B4-BE49-F238E27FC236}">
                      <a16:creationId xmlns:a16="http://schemas.microsoft.com/office/drawing/2014/main" id="{05160B32-A938-8E8A-C113-B3839092DDD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56372" y="3599280"/>
                  <a:ext cx="119818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" name="잉크 5135">
                  <a:extLst>
                    <a:ext uri="{FF2B5EF4-FFF2-40B4-BE49-F238E27FC236}">
                      <a16:creationId xmlns:a16="http://schemas.microsoft.com/office/drawing/2014/main" id="{F713B4FC-A976-3838-D976-D6777255ED7E}"/>
                    </a:ext>
                  </a:extLst>
                </p14:cNvPr>
                <p14:cNvContentPartPr/>
                <p14:nvPr/>
              </p14:nvContentPartPr>
              <p14:xfrm>
                <a:off x="2444100" y="3621960"/>
                <a:ext cx="156240" cy="46080"/>
              </p14:xfrm>
            </p:contentPart>
          </mc:Choice>
          <mc:Fallback>
            <p:pic>
              <p:nvPicPr>
                <p:cNvPr id="6" name="잉크 5135">
                  <a:extLst>
                    <a:ext uri="{FF2B5EF4-FFF2-40B4-BE49-F238E27FC236}">
                      <a16:creationId xmlns:a16="http://schemas.microsoft.com/office/drawing/2014/main" id="{F713B4FC-A976-3838-D976-D6777255ED7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35121" y="3612960"/>
                  <a:ext cx="173839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6" name="그룹 5141">
            <a:extLst>
              <a:ext uri="{FF2B5EF4-FFF2-40B4-BE49-F238E27FC236}">
                <a16:creationId xmlns:a16="http://schemas.microsoft.com/office/drawing/2014/main" id="{11088109-5A79-F5D7-3FB5-0731673BE1F7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3105150"/>
            <a:ext cx="511175" cy="565150"/>
            <a:chOff x="2989140" y="3105000"/>
            <a:chExt cx="510840" cy="5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" name="잉크 5125">
                  <a:extLst>
                    <a:ext uri="{FF2B5EF4-FFF2-40B4-BE49-F238E27FC236}">
                      <a16:creationId xmlns:a16="http://schemas.microsoft.com/office/drawing/2014/main" id="{AAA48263-0FDE-6063-ABE5-EB1866DD52C5}"/>
                    </a:ext>
                  </a:extLst>
                </p14:cNvPr>
                <p14:cNvContentPartPr/>
                <p14:nvPr/>
              </p14:nvContentPartPr>
              <p14:xfrm>
                <a:off x="2989140" y="3115440"/>
                <a:ext cx="146160" cy="299160"/>
              </p14:xfrm>
            </p:contentPart>
          </mc:Choice>
          <mc:Fallback>
            <p:pic>
              <p:nvPicPr>
                <p:cNvPr id="7" name="잉크 5125">
                  <a:extLst>
                    <a:ext uri="{FF2B5EF4-FFF2-40B4-BE49-F238E27FC236}">
                      <a16:creationId xmlns:a16="http://schemas.microsoft.com/office/drawing/2014/main" id="{AAA48263-0FDE-6063-ABE5-EB1866DD52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80162" y="3106440"/>
                  <a:ext cx="163757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" name="잉크 5126">
                  <a:extLst>
                    <a:ext uri="{FF2B5EF4-FFF2-40B4-BE49-F238E27FC236}">
                      <a16:creationId xmlns:a16="http://schemas.microsoft.com/office/drawing/2014/main" id="{7ECCEF21-872D-54A4-A39E-C69CB30609E6}"/>
                    </a:ext>
                  </a:extLst>
                </p14:cNvPr>
                <p14:cNvContentPartPr/>
                <p14:nvPr/>
              </p14:nvContentPartPr>
              <p14:xfrm>
                <a:off x="3133140" y="3129120"/>
                <a:ext cx="37440" cy="228240"/>
              </p14:xfrm>
            </p:contentPart>
          </mc:Choice>
          <mc:Fallback>
            <p:pic>
              <p:nvPicPr>
                <p:cNvPr id="8" name="잉크 5126">
                  <a:extLst>
                    <a:ext uri="{FF2B5EF4-FFF2-40B4-BE49-F238E27FC236}">
                      <a16:creationId xmlns:a16="http://schemas.microsoft.com/office/drawing/2014/main" id="{7ECCEF21-872D-54A4-A39E-C69CB30609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24140" y="3120120"/>
                  <a:ext cx="55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" name="잉크 5127">
                  <a:extLst>
                    <a:ext uri="{FF2B5EF4-FFF2-40B4-BE49-F238E27FC236}">
                      <a16:creationId xmlns:a16="http://schemas.microsoft.com/office/drawing/2014/main" id="{1CB1AE95-506F-E8B4-4E38-F3D8BD488175}"/>
                    </a:ext>
                  </a:extLst>
                </p14:cNvPr>
                <p14:cNvContentPartPr/>
                <p14:nvPr/>
              </p14:nvContentPartPr>
              <p14:xfrm>
                <a:off x="3064740" y="3232440"/>
                <a:ext cx="123480" cy="86040"/>
              </p14:xfrm>
            </p:contentPart>
          </mc:Choice>
          <mc:Fallback>
            <p:pic>
              <p:nvPicPr>
                <p:cNvPr id="9" name="잉크 5127">
                  <a:extLst>
                    <a:ext uri="{FF2B5EF4-FFF2-40B4-BE49-F238E27FC236}">
                      <a16:creationId xmlns:a16="http://schemas.microsoft.com/office/drawing/2014/main" id="{1CB1AE95-506F-E8B4-4E38-F3D8BD48817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055740" y="3223440"/>
                  <a:ext cx="141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" name="잉크 5128">
                  <a:extLst>
                    <a:ext uri="{FF2B5EF4-FFF2-40B4-BE49-F238E27FC236}">
                      <a16:creationId xmlns:a16="http://schemas.microsoft.com/office/drawing/2014/main" id="{21319756-7BB0-0B86-3958-8DAC86B8713C}"/>
                    </a:ext>
                  </a:extLst>
                </p14:cNvPr>
                <p14:cNvContentPartPr/>
                <p14:nvPr/>
              </p14:nvContentPartPr>
              <p14:xfrm>
                <a:off x="3218820" y="3105000"/>
                <a:ext cx="46440" cy="109440"/>
              </p14:xfrm>
            </p:contentPart>
          </mc:Choice>
          <mc:Fallback>
            <p:pic>
              <p:nvPicPr>
                <p:cNvPr id="10" name="잉크 5128">
                  <a:extLst>
                    <a:ext uri="{FF2B5EF4-FFF2-40B4-BE49-F238E27FC236}">
                      <a16:creationId xmlns:a16="http://schemas.microsoft.com/office/drawing/2014/main" id="{21319756-7BB0-0B86-3958-8DAC86B871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09750" y="3096000"/>
                  <a:ext cx="64218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" name="잉크 5129">
                  <a:extLst>
                    <a:ext uri="{FF2B5EF4-FFF2-40B4-BE49-F238E27FC236}">
                      <a16:creationId xmlns:a16="http://schemas.microsoft.com/office/drawing/2014/main" id="{6A8BD7D5-41DB-523A-68D2-4CE32C1200C2}"/>
                    </a:ext>
                  </a:extLst>
                </p14:cNvPr>
                <p14:cNvContentPartPr/>
                <p14:nvPr/>
              </p14:nvContentPartPr>
              <p14:xfrm>
                <a:off x="3182100" y="3114720"/>
                <a:ext cx="87840" cy="97200"/>
              </p14:xfrm>
            </p:contentPart>
          </mc:Choice>
          <mc:Fallback>
            <p:pic>
              <p:nvPicPr>
                <p:cNvPr id="11" name="잉크 5129">
                  <a:extLst>
                    <a:ext uri="{FF2B5EF4-FFF2-40B4-BE49-F238E27FC236}">
                      <a16:creationId xmlns:a16="http://schemas.microsoft.com/office/drawing/2014/main" id="{6A8BD7D5-41DB-523A-68D2-4CE32C1200C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73100" y="3105720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8" name="잉크 5130">
                  <a:extLst>
                    <a:ext uri="{FF2B5EF4-FFF2-40B4-BE49-F238E27FC236}">
                      <a16:creationId xmlns:a16="http://schemas.microsoft.com/office/drawing/2014/main" id="{2B38F740-2099-332F-41EC-4D3FC8E19BFD}"/>
                    </a:ext>
                  </a:extLst>
                </p14:cNvPr>
                <p14:cNvContentPartPr/>
                <p14:nvPr/>
              </p14:nvContentPartPr>
              <p14:xfrm>
                <a:off x="3169860" y="3123000"/>
                <a:ext cx="177480" cy="30240"/>
              </p14:xfrm>
            </p:contentPart>
          </mc:Choice>
          <mc:Fallback>
            <p:pic>
              <p:nvPicPr>
                <p:cNvPr id="18" name="잉크 5130">
                  <a:extLst>
                    <a:ext uri="{FF2B5EF4-FFF2-40B4-BE49-F238E27FC236}">
                      <a16:creationId xmlns:a16="http://schemas.microsoft.com/office/drawing/2014/main" id="{2B38F740-2099-332F-41EC-4D3FC8E19B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60860" y="3114000"/>
                  <a:ext cx="195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9" name="잉크 5137">
                  <a:extLst>
                    <a:ext uri="{FF2B5EF4-FFF2-40B4-BE49-F238E27FC236}">
                      <a16:creationId xmlns:a16="http://schemas.microsoft.com/office/drawing/2014/main" id="{4FB49327-5D1B-2C3A-1CF5-D888386CAEC5}"/>
                    </a:ext>
                  </a:extLst>
                </p14:cNvPr>
                <p14:cNvContentPartPr/>
                <p14:nvPr/>
              </p14:nvContentPartPr>
              <p14:xfrm>
                <a:off x="3240780" y="3479400"/>
                <a:ext cx="77040" cy="191160"/>
              </p14:xfrm>
            </p:contentPart>
          </mc:Choice>
          <mc:Fallback>
            <p:pic>
              <p:nvPicPr>
                <p:cNvPr id="19" name="잉크 5137">
                  <a:extLst>
                    <a:ext uri="{FF2B5EF4-FFF2-40B4-BE49-F238E27FC236}">
                      <a16:creationId xmlns:a16="http://schemas.microsoft.com/office/drawing/2014/main" id="{4FB49327-5D1B-2C3A-1CF5-D888386CAEC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31780" y="3470400"/>
                  <a:ext cx="94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" name="잉크 5138">
                  <a:extLst>
                    <a:ext uri="{FF2B5EF4-FFF2-40B4-BE49-F238E27FC236}">
                      <a16:creationId xmlns:a16="http://schemas.microsoft.com/office/drawing/2014/main" id="{5E562985-C4A2-FCDA-0738-3DB1FB4C4D3B}"/>
                    </a:ext>
                  </a:extLst>
                </p14:cNvPr>
                <p14:cNvContentPartPr/>
                <p14:nvPr/>
              </p14:nvContentPartPr>
              <p14:xfrm>
                <a:off x="3377580" y="3446280"/>
                <a:ext cx="77040" cy="113400"/>
              </p14:xfrm>
            </p:contentPart>
          </mc:Choice>
          <mc:Fallback>
            <p:pic>
              <p:nvPicPr>
                <p:cNvPr id="20" name="잉크 5138">
                  <a:extLst>
                    <a:ext uri="{FF2B5EF4-FFF2-40B4-BE49-F238E27FC236}">
                      <a16:creationId xmlns:a16="http://schemas.microsoft.com/office/drawing/2014/main" id="{5E562985-C4A2-FCDA-0738-3DB1FB4C4D3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68580" y="3437280"/>
                  <a:ext cx="94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" name="잉크 5139">
                  <a:extLst>
                    <a:ext uri="{FF2B5EF4-FFF2-40B4-BE49-F238E27FC236}">
                      <a16:creationId xmlns:a16="http://schemas.microsoft.com/office/drawing/2014/main" id="{1D4D85FB-125D-4EF0-E394-C5444B669974}"/>
                    </a:ext>
                  </a:extLst>
                </p14:cNvPr>
                <p14:cNvContentPartPr/>
                <p14:nvPr/>
              </p14:nvContentPartPr>
              <p14:xfrm>
                <a:off x="3351660" y="3476520"/>
                <a:ext cx="87120" cy="85320"/>
              </p14:xfrm>
            </p:contentPart>
          </mc:Choice>
          <mc:Fallback>
            <p:pic>
              <p:nvPicPr>
                <p:cNvPr id="21" name="잉크 5139">
                  <a:extLst>
                    <a:ext uri="{FF2B5EF4-FFF2-40B4-BE49-F238E27FC236}">
                      <a16:creationId xmlns:a16="http://schemas.microsoft.com/office/drawing/2014/main" id="{1D4D85FB-125D-4EF0-E394-C5444B66997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42623" y="3467482"/>
                  <a:ext cx="104833" cy="103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2" name="잉크 5140">
                  <a:extLst>
                    <a:ext uri="{FF2B5EF4-FFF2-40B4-BE49-F238E27FC236}">
                      <a16:creationId xmlns:a16="http://schemas.microsoft.com/office/drawing/2014/main" id="{81CD533E-CEC6-BFDB-B56A-B6D274A29424}"/>
                    </a:ext>
                  </a:extLst>
                </p14:cNvPr>
                <p14:cNvContentPartPr/>
                <p14:nvPr/>
              </p14:nvContentPartPr>
              <p14:xfrm>
                <a:off x="3339060" y="3489480"/>
                <a:ext cx="160920" cy="47880"/>
              </p14:xfrm>
            </p:contentPart>
          </mc:Choice>
          <mc:Fallback>
            <p:pic>
              <p:nvPicPr>
                <p:cNvPr id="22" name="잉크 5140">
                  <a:extLst>
                    <a:ext uri="{FF2B5EF4-FFF2-40B4-BE49-F238E27FC236}">
                      <a16:creationId xmlns:a16="http://schemas.microsoft.com/office/drawing/2014/main" id="{81CD533E-CEC6-BFDB-B56A-B6D274A294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30060" y="3480480"/>
                  <a:ext cx="1785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7" name="그룹 5148">
            <a:extLst>
              <a:ext uri="{FF2B5EF4-FFF2-40B4-BE49-F238E27FC236}">
                <a16:creationId xmlns:a16="http://schemas.microsoft.com/office/drawing/2014/main" id="{4CFC5622-9E09-814C-E221-7A52FF39EE39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3713163"/>
            <a:ext cx="211138" cy="239712"/>
            <a:chOff x="3800940" y="3713040"/>
            <a:chExt cx="2102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3" name="잉크 5146">
                  <a:extLst>
                    <a:ext uri="{FF2B5EF4-FFF2-40B4-BE49-F238E27FC236}">
                      <a16:creationId xmlns:a16="http://schemas.microsoft.com/office/drawing/2014/main" id="{3A4B924E-1CDC-98BD-7233-AE975CEF673A}"/>
                    </a:ext>
                  </a:extLst>
                </p14:cNvPr>
                <p14:cNvContentPartPr/>
                <p14:nvPr/>
              </p14:nvContentPartPr>
              <p14:xfrm>
                <a:off x="3800940" y="3744000"/>
                <a:ext cx="122760" cy="208440"/>
              </p14:xfrm>
            </p:contentPart>
          </mc:Choice>
          <mc:Fallback>
            <p:pic>
              <p:nvPicPr>
                <p:cNvPr id="23" name="잉크 5146">
                  <a:extLst>
                    <a:ext uri="{FF2B5EF4-FFF2-40B4-BE49-F238E27FC236}">
                      <a16:creationId xmlns:a16="http://schemas.microsoft.com/office/drawing/2014/main" id="{3A4B924E-1CDC-98BD-7233-AE975CEF673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1940" y="3735000"/>
                  <a:ext cx="140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4" name="잉크 5147">
                  <a:extLst>
                    <a:ext uri="{FF2B5EF4-FFF2-40B4-BE49-F238E27FC236}">
                      <a16:creationId xmlns:a16="http://schemas.microsoft.com/office/drawing/2014/main" id="{E3D22C70-0BCC-7079-FF57-1F314DE10643}"/>
                    </a:ext>
                  </a:extLst>
                </p14:cNvPr>
                <p14:cNvContentPartPr/>
                <p14:nvPr/>
              </p14:nvContentPartPr>
              <p14:xfrm>
                <a:off x="3900300" y="3713040"/>
                <a:ext cx="110880" cy="235800"/>
              </p14:xfrm>
            </p:contentPart>
          </mc:Choice>
          <mc:Fallback>
            <p:pic>
              <p:nvPicPr>
                <p:cNvPr id="24" name="잉크 5147">
                  <a:extLst>
                    <a:ext uri="{FF2B5EF4-FFF2-40B4-BE49-F238E27FC236}">
                      <a16:creationId xmlns:a16="http://schemas.microsoft.com/office/drawing/2014/main" id="{E3D22C70-0BCC-7079-FF57-1F314DE106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1329" y="3704040"/>
                  <a:ext cx="128463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8" name="그룹 5155">
            <a:extLst>
              <a:ext uri="{FF2B5EF4-FFF2-40B4-BE49-F238E27FC236}">
                <a16:creationId xmlns:a16="http://schemas.microsoft.com/office/drawing/2014/main" id="{953243A2-A906-C714-C6E9-F2FB99B0EA9A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4084638"/>
            <a:ext cx="369887" cy="341312"/>
            <a:chOff x="4371180" y="4084560"/>
            <a:chExt cx="36972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5" name="잉크 5149">
                  <a:extLst>
                    <a:ext uri="{FF2B5EF4-FFF2-40B4-BE49-F238E27FC236}">
                      <a16:creationId xmlns:a16="http://schemas.microsoft.com/office/drawing/2014/main" id="{FFA683F6-ED09-81C3-C2CC-7165E83295E2}"/>
                    </a:ext>
                  </a:extLst>
                </p14:cNvPr>
                <p14:cNvContentPartPr/>
                <p14:nvPr/>
              </p14:nvContentPartPr>
              <p14:xfrm>
                <a:off x="4371180" y="4104000"/>
                <a:ext cx="164880" cy="321840"/>
              </p14:xfrm>
            </p:contentPart>
          </mc:Choice>
          <mc:Fallback>
            <p:pic>
              <p:nvPicPr>
                <p:cNvPr id="25" name="잉크 5149">
                  <a:extLst>
                    <a:ext uri="{FF2B5EF4-FFF2-40B4-BE49-F238E27FC236}">
                      <a16:creationId xmlns:a16="http://schemas.microsoft.com/office/drawing/2014/main" id="{FFA683F6-ED09-81C3-C2CC-7165E83295E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62180" y="4095000"/>
                  <a:ext cx="182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8" name="잉크 5150">
                  <a:extLst>
                    <a:ext uri="{FF2B5EF4-FFF2-40B4-BE49-F238E27FC236}">
                      <a16:creationId xmlns:a16="http://schemas.microsoft.com/office/drawing/2014/main" id="{0B27D802-D725-3206-5C29-02971079F649}"/>
                    </a:ext>
                  </a:extLst>
                </p14:cNvPr>
                <p14:cNvContentPartPr/>
                <p14:nvPr/>
              </p14:nvContentPartPr>
              <p14:xfrm>
                <a:off x="4481700" y="4146120"/>
                <a:ext cx="91800" cy="198720"/>
              </p14:xfrm>
            </p:contentPart>
          </mc:Choice>
          <mc:Fallback>
            <p:pic>
              <p:nvPicPr>
                <p:cNvPr id="28" name="잉크 5150">
                  <a:extLst>
                    <a:ext uri="{FF2B5EF4-FFF2-40B4-BE49-F238E27FC236}">
                      <a16:creationId xmlns:a16="http://schemas.microsoft.com/office/drawing/2014/main" id="{0B27D802-D725-3206-5C29-02971079F64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72700" y="4137120"/>
                  <a:ext cx="109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3" name="잉크 5151">
                  <a:extLst>
                    <a:ext uri="{FF2B5EF4-FFF2-40B4-BE49-F238E27FC236}">
                      <a16:creationId xmlns:a16="http://schemas.microsoft.com/office/drawing/2014/main" id="{2C0BA034-FC03-13D4-ABC4-0C917C0370E1}"/>
                    </a:ext>
                  </a:extLst>
                </p14:cNvPr>
                <p14:cNvContentPartPr/>
                <p14:nvPr/>
              </p14:nvContentPartPr>
              <p14:xfrm>
                <a:off x="4452900" y="4202280"/>
                <a:ext cx="147600" cy="81360"/>
              </p14:xfrm>
            </p:contentPart>
          </mc:Choice>
          <mc:Fallback>
            <p:pic>
              <p:nvPicPr>
                <p:cNvPr id="33" name="잉크 5151">
                  <a:extLst>
                    <a:ext uri="{FF2B5EF4-FFF2-40B4-BE49-F238E27FC236}">
                      <a16:creationId xmlns:a16="http://schemas.microsoft.com/office/drawing/2014/main" id="{2C0BA034-FC03-13D4-ABC4-0C917C0370E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443900" y="4193280"/>
                  <a:ext cx="165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8" name="잉크 5152">
                  <a:extLst>
                    <a:ext uri="{FF2B5EF4-FFF2-40B4-BE49-F238E27FC236}">
                      <a16:creationId xmlns:a16="http://schemas.microsoft.com/office/drawing/2014/main" id="{7E922BC6-A975-04E1-8E60-66FEC6D6841A}"/>
                    </a:ext>
                  </a:extLst>
                </p14:cNvPr>
                <p14:cNvContentPartPr/>
                <p14:nvPr/>
              </p14:nvContentPartPr>
              <p14:xfrm>
                <a:off x="4610580" y="4084560"/>
                <a:ext cx="88920" cy="146880"/>
              </p14:xfrm>
            </p:contentPart>
          </mc:Choice>
          <mc:Fallback>
            <p:pic>
              <p:nvPicPr>
                <p:cNvPr id="38" name="잉크 5152">
                  <a:extLst>
                    <a:ext uri="{FF2B5EF4-FFF2-40B4-BE49-F238E27FC236}">
                      <a16:creationId xmlns:a16="http://schemas.microsoft.com/office/drawing/2014/main" id="{7E922BC6-A975-04E1-8E60-66FEC6D684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01616" y="4075560"/>
                  <a:ext cx="106489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5" name="잉크 5153">
                  <a:extLst>
                    <a:ext uri="{FF2B5EF4-FFF2-40B4-BE49-F238E27FC236}">
                      <a16:creationId xmlns:a16="http://schemas.microsoft.com/office/drawing/2014/main" id="{4A6D238F-B71C-21B7-45BE-0B27BC466A23}"/>
                    </a:ext>
                  </a:extLst>
                </p14:cNvPr>
                <p14:cNvContentPartPr/>
                <p14:nvPr/>
              </p14:nvContentPartPr>
              <p14:xfrm>
                <a:off x="4591140" y="4115880"/>
                <a:ext cx="110160" cy="115560"/>
              </p14:xfrm>
            </p:contentPart>
          </mc:Choice>
          <mc:Fallback>
            <p:pic>
              <p:nvPicPr>
                <p:cNvPr id="45" name="잉크 5153">
                  <a:extLst>
                    <a:ext uri="{FF2B5EF4-FFF2-40B4-BE49-F238E27FC236}">
                      <a16:creationId xmlns:a16="http://schemas.microsoft.com/office/drawing/2014/main" id="{4A6D238F-B71C-21B7-45BE-0B27BC466A2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582140" y="4106852"/>
                  <a:ext cx="127800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9" name="잉크 5154">
                  <a:extLst>
                    <a:ext uri="{FF2B5EF4-FFF2-40B4-BE49-F238E27FC236}">
                      <a16:creationId xmlns:a16="http://schemas.microsoft.com/office/drawing/2014/main" id="{F18CBE1E-0034-4EBA-0322-F75C4FA335FC}"/>
                    </a:ext>
                  </a:extLst>
                </p14:cNvPr>
                <p14:cNvContentPartPr/>
                <p14:nvPr/>
              </p14:nvContentPartPr>
              <p14:xfrm>
                <a:off x="4558740" y="4133160"/>
                <a:ext cx="182160" cy="76680"/>
              </p14:xfrm>
            </p:contentPart>
          </mc:Choice>
          <mc:Fallback>
            <p:pic>
              <p:nvPicPr>
                <p:cNvPr id="49" name="잉크 5154">
                  <a:extLst>
                    <a:ext uri="{FF2B5EF4-FFF2-40B4-BE49-F238E27FC236}">
                      <a16:creationId xmlns:a16="http://schemas.microsoft.com/office/drawing/2014/main" id="{F18CBE1E-0034-4EBA-0322-F75C4FA335F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49740" y="4124160"/>
                  <a:ext cx="1998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9" name="그룹 5160">
            <a:extLst>
              <a:ext uri="{FF2B5EF4-FFF2-40B4-BE49-F238E27FC236}">
                <a16:creationId xmlns:a16="http://schemas.microsoft.com/office/drawing/2014/main" id="{0AD34A08-68AD-4741-6259-5F3E93EBBF52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206750"/>
            <a:ext cx="301625" cy="255588"/>
            <a:chOff x="4392060" y="3207240"/>
            <a:chExt cx="30168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2" name="잉크 5156">
                  <a:extLst>
                    <a:ext uri="{FF2B5EF4-FFF2-40B4-BE49-F238E27FC236}">
                      <a16:creationId xmlns:a16="http://schemas.microsoft.com/office/drawing/2014/main" id="{1931C388-B00D-93BA-F07A-622DA6456D0E}"/>
                    </a:ext>
                  </a:extLst>
                </p14:cNvPr>
                <p14:cNvContentPartPr/>
                <p14:nvPr/>
              </p14:nvContentPartPr>
              <p14:xfrm>
                <a:off x="4411500" y="3221640"/>
                <a:ext cx="37080" cy="203040"/>
              </p14:xfrm>
            </p:contentPart>
          </mc:Choice>
          <mc:Fallback>
            <p:pic>
              <p:nvPicPr>
                <p:cNvPr id="52" name="잉크 5156">
                  <a:extLst>
                    <a:ext uri="{FF2B5EF4-FFF2-40B4-BE49-F238E27FC236}">
                      <a16:creationId xmlns:a16="http://schemas.microsoft.com/office/drawing/2014/main" id="{1931C388-B00D-93BA-F07A-622DA6456D0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02500" y="3212624"/>
                  <a:ext cx="54720" cy="22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7" name="잉크 5157">
                  <a:extLst>
                    <a:ext uri="{FF2B5EF4-FFF2-40B4-BE49-F238E27FC236}">
                      <a16:creationId xmlns:a16="http://schemas.microsoft.com/office/drawing/2014/main" id="{1B8EB6C5-E21C-55B7-8491-9BF79DF6C74E}"/>
                    </a:ext>
                  </a:extLst>
                </p14:cNvPr>
                <p14:cNvContentPartPr/>
                <p14:nvPr/>
              </p14:nvContentPartPr>
              <p14:xfrm>
                <a:off x="4392060" y="3228120"/>
                <a:ext cx="124200" cy="234360"/>
              </p14:xfrm>
            </p:contentPart>
          </mc:Choice>
          <mc:Fallback>
            <p:pic>
              <p:nvPicPr>
                <p:cNvPr id="57" name="잉크 5157">
                  <a:extLst>
                    <a:ext uri="{FF2B5EF4-FFF2-40B4-BE49-F238E27FC236}">
                      <a16:creationId xmlns:a16="http://schemas.microsoft.com/office/drawing/2014/main" id="{1B8EB6C5-E21C-55B7-8491-9BF79DF6C74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83060" y="3219120"/>
                  <a:ext cx="141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2" name="잉크 5158">
                  <a:extLst>
                    <a:ext uri="{FF2B5EF4-FFF2-40B4-BE49-F238E27FC236}">
                      <a16:creationId xmlns:a16="http://schemas.microsoft.com/office/drawing/2014/main" id="{5162F3A5-ED3B-BDE7-89B1-835DBEA79FA9}"/>
                    </a:ext>
                  </a:extLst>
                </p14:cNvPr>
                <p14:cNvContentPartPr/>
                <p14:nvPr/>
              </p14:nvContentPartPr>
              <p14:xfrm>
                <a:off x="4565220" y="3250440"/>
                <a:ext cx="128520" cy="30240"/>
              </p14:xfrm>
            </p:contentPart>
          </mc:Choice>
          <mc:Fallback>
            <p:pic>
              <p:nvPicPr>
                <p:cNvPr id="62" name="잉크 5158">
                  <a:extLst>
                    <a:ext uri="{FF2B5EF4-FFF2-40B4-BE49-F238E27FC236}">
                      <a16:creationId xmlns:a16="http://schemas.microsoft.com/office/drawing/2014/main" id="{5162F3A5-ED3B-BDE7-89B1-835DBEA79FA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56195" y="3241332"/>
                  <a:ext cx="146210" cy="48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376" name="잉크 5159">
                  <a:extLst>
                    <a:ext uri="{FF2B5EF4-FFF2-40B4-BE49-F238E27FC236}">
                      <a16:creationId xmlns:a16="http://schemas.microsoft.com/office/drawing/2014/main" id="{FA612A83-26DE-247B-1B50-A7E74D88FF1C}"/>
                    </a:ext>
                  </a:extLst>
                </p14:cNvPr>
                <p14:cNvContentPartPr/>
                <p14:nvPr/>
              </p14:nvContentPartPr>
              <p14:xfrm>
                <a:off x="4623180" y="3207240"/>
                <a:ext cx="10080" cy="177120"/>
              </p14:xfrm>
            </p:contentPart>
          </mc:Choice>
          <mc:Fallback>
            <p:pic>
              <p:nvPicPr>
                <p:cNvPr id="5376" name="잉크 5159">
                  <a:extLst>
                    <a:ext uri="{FF2B5EF4-FFF2-40B4-BE49-F238E27FC236}">
                      <a16:creationId xmlns:a16="http://schemas.microsoft.com/office/drawing/2014/main" id="{FA612A83-26DE-247B-1B50-A7E74D88FF1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14180" y="3198240"/>
                  <a:ext cx="277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0" name="그룹 5165">
            <a:extLst>
              <a:ext uri="{FF2B5EF4-FFF2-40B4-BE49-F238E27FC236}">
                <a16:creationId xmlns:a16="http://schemas.microsoft.com/office/drawing/2014/main" id="{8661E691-6758-BEEA-84FA-12E53FC72A67}"/>
              </a:ext>
            </a:extLst>
          </p:cNvPr>
          <p:cNvGrpSpPr>
            <a:grpSpLocks/>
          </p:cNvGrpSpPr>
          <p:nvPr/>
        </p:nvGrpSpPr>
        <p:grpSpPr bwMode="auto">
          <a:xfrm>
            <a:off x="6037263" y="3219450"/>
            <a:ext cx="363537" cy="255588"/>
            <a:chOff x="6036540" y="3220200"/>
            <a:chExt cx="36360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377" name="잉크 5161">
                  <a:extLst>
                    <a:ext uri="{FF2B5EF4-FFF2-40B4-BE49-F238E27FC236}">
                      <a16:creationId xmlns:a16="http://schemas.microsoft.com/office/drawing/2014/main" id="{0FC57000-B628-FB49-FE43-686D7C9B6B29}"/>
                    </a:ext>
                  </a:extLst>
                </p14:cNvPr>
                <p14:cNvContentPartPr/>
                <p14:nvPr/>
              </p14:nvContentPartPr>
              <p14:xfrm>
                <a:off x="6090180" y="3259080"/>
                <a:ext cx="44640" cy="172440"/>
              </p14:xfrm>
            </p:contentPart>
          </mc:Choice>
          <mc:Fallback>
            <p:pic>
              <p:nvPicPr>
                <p:cNvPr id="5377" name="잉크 5161">
                  <a:extLst>
                    <a:ext uri="{FF2B5EF4-FFF2-40B4-BE49-F238E27FC236}">
                      <a16:creationId xmlns:a16="http://schemas.microsoft.com/office/drawing/2014/main" id="{0FC57000-B628-FB49-FE43-686D7C9B6B2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81180" y="3250099"/>
                  <a:ext cx="62280" cy="190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384" name="잉크 5162">
                  <a:extLst>
                    <a:ext uri="{FF2B5EF4-FFF2-40B4-BE49-F238E27FC236}">
                      <a16:creationId xmlns:a16="http://schemas.microsoft.com/office/drawing/2014/main" id="{A391DF4C-A91F-2105-32D0-F03A6D9BC743}"/>
                    </a:ext>
                  </a:extLst>
                </p14:cNvPr>
                <p14:cNvContentPartPr/>
                <p14:nvPr/>
              </p14:nvContentPartPr>
              <p14:xfrm>
                <a:off x="6036540" y="3267000"/>
                <a:ext cx="158760" cy="208800"/>
              </p14:xfrm>
            </p:contentPart>
          </mc:Choice>
          <mc:Fallback>
            <p:pic>
              <p:nvPicPr>
                <p:cNvPr id="5384" name="잉크 5162">
                  <a:extLst>
                    <a:ext uri="{FF2B5EF4-FFF2-40B4-BE49-F238E27FC236}">
                      <a16:creationId xmlns:a16="http://schemas.microsoft.com/office/drawing/2014/main" id="{A391DF4C-A91F-2105-32D0-F03A6D9BC7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27540" y="3258015"/>
                  <a:ext cx="176400" cy="226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393" name="잉크 5163">
                  <a:extLst>
                    <a:ext uri="{FF2B5EF4-FFF2-40B4-BE49-F238E27FC236}">
                      <a16:creationId xmlns:a16="http://schemas.microsoft.com/office/drawing/2014/main" id="{66BBA7BA-A755-D421-8DB3-D7DB7B28EE8C}"/>
                    </a:ext>
                  </a:extLst>
                </p14:cNvPr>
                <p14:cNvContentPartPr/>
                <p14:nvPr/>
              </p14:nvContentPartPr>
              <p14:xfrm>
                <a:off x="6222660" y="3273840"/>
                <a:ext cx="177480" cy="23040"/>
              </p14:xfrm>
            </p:contentPart>
          </mc:Choice>
          <mc:Fallback>
            <p:pic>
              <p:nvPicPr>
                <p:cNvPr id="5393" name="잉크 5163">
                  <a:extLst>
                    <a:ext uri="{FF2B5EF4-FFF2-40B4-BE49-F238E27FC236}">
                      <a16:creationId xmlns:a16="http://schemas.microsoft.com/office/drawing/2014/main" id="{66BBA7BA-A755-D421-8DB3-D7DB7B28EE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13660" y="3264840"/>
                  <a:ext cx="195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394" name="잉크 5164">
                  <a:extLst>
                    <a:ext uri="{FF2B5EF4-FFF2-40B4-BE49-F238E27FC236}">
                      <a16:creationId xmlns:a16="http://schemas.microsoft.com/office/drawing/2014/main" id="{D1D7EA79-CED6-A0FE-542A-91B8527E6F59}"/>
                    </a:ext>
                  </a:extLst>
                </p14:cNvPr>
                <p14:cNvContentPartPr/>
                <p14:nvPr/>
              </p14:nvContentPartPr>
              <p14:xfrm>
                <a:off x="6324540" y="3220200"/>
                <a:ext cx="11160" cy="185400"/>
              </p14:xfrm>
            </p:contentPart>
          </mc:Choice>
          <mc:Fallback>
            <p:pic>
              <p:nvPicPr>
                <p:cNvPr id="5394" name="잉크 5164">
                  <a:extLst>
                    <a:ext uri="{FF2B5EF4-FFF2-40B4-BE49-F238E27FC236}">
                      <a16:creationId xmlns:a16="http://schemas.microsoft.com/office/drawing/2014/main" id="{D1D7EA79-CED6-A0FE-542A-91B8527E6F5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15540" y="3211217"/>
                  <a:ext cx="28800" cy="2030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1" name="그룹 5168">
            <a:extLst>
              <a:ext uri="{FF2B5EF4-FFF2-40B4-BE49-F238E27FC236}">
                <a16:creationId xmlns:a16="http://schemas.microsoft.com/office/drawing/2014/main" id="{6EBFAEB0-016D-36CD-7AA6-484251355BD5}"/>
              </a:ext>
            </a:extLst>
          </p:cNvPr>
          <p:cNvGrpSpPr>
            <a:grpSpLocks/>
          </p:cNvGrpSpPr>
          <p:nvPr/>
        </p:nvGrpSpPr>
        <p:grpSpPr bwMode="auto">
          <a:xfrm>
            <a:off x="2624138" y="4781550"/>
            <a:ext cx="263525" cy="201613"/>
            <a:chOff x="2624100" y="4782240"/>
            <a:chExt cx="26388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402" name="잉크 5166">
                  <a:extLst>
                    <a:ext uri="{FF2B5EF4-FFF2-40B4-BE49-F238E27FC236}">
                      <a16:creationId xmlns:a16="http://schemas.microsoft.com/office/drawing/2014/main" id="{5B96B07E-70CC-3A75-CF72-88268A7F8869}"/>
                    </a:ext>
                  </a:extLst>
                </p14:cNvPr>
                <p14:cNvContentPartPr/>
                <p14:nvPr/>
              </p14:nvContentPartPr>
              <p14:xfrm>
                <a:off x="2624100" y="4782240"/>
                <a:ext cx="106560" cy="200880"/>
              </p14:xfrm>
            </p:contentPart>
          </mc:Choice>
          <mc:Fallback>
            <p:pic>
              <p:nvPicPr>
                <p:cNvPr id="5402" name="잉크 5166">
                  <a:extLst>
                    <a:ext uri="{FF2B5EF4-FFF2-40B4-BE49-F238E27FC236}">
                      <a16:creationId xmlns:a16="http://schemas.microsoft.com/office/drawing/2014/main" id="{5B96B07E-70CC-3A75-CF72-88268A7F886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15100" y="4773240"/>
                  <a:ext cx="124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403" name="잉크 5167">
                  <a:extLst>
                    <a:ext uri="{FF2B5EF4-FFF2-40B4-BE49-F238E27FC236}">
                      <a16:creationId xmlns:a16="http://schemas.microsoft.com/office/drawing/2014/main" id="{954B9F96-2232-C0C1-6285-9487CA2957B0}"/>
                    </a:ext>
                  </a:extLst>
                </p14:cNvPr>
                <p14:cNvContentPartPr/>
                <p14:nvPr/>
              </p14:nvContentPartPr>
              <p14:xfrm>
                <a:off x="2760540" y="4812120"/>
                <a:ext cx="127440" cy="41760"/>
              </p14:xfrm>
            </p:contentPart>
          </mc:Choice>
          <mc:Fallback>
            <p:pic>
              <p:nvPicPr>
                <p:cNvPr id="5403" name="잉크 5167">
                  <a:extLst>
                    <a:ext uri="{FF2B5EF4-FFF2-40B4-BE49-F238E27FC236}">
                      <a16:creationId xmlns:a16="http://schemas.microsoft.com/office/drawing/2014/main" id="{954B9F96-2232-C0C1-6285-9487CA2957B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51540" y="4803120"/>
                  <a:ext cx="1450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2" name="그룹 5172">
            <a:extLst>
              <a:ext uri="{FF2B5EF4-FFF2-40B4-BE49-F238E27FC236}">
                <a16:creationId xmlns:a16="http://schemas.microsoft.com/office/drawing/2014/main" id="{6CDD7B4E-E60D-2A72-3E4D-120BBBE65362}"/>
              </a:ext>
            </a:extLst>
          </p:cNvPr>
          <p:cNvGrpSpPr>
            <a:grpSpLocks/>
          </p:cNvGrpSpPr>
          <p:nvPr/>
        </p:nvGrpSpPr>
        <p:grpSpPr bwMode="auto">
          <a:xfrm>
            <a:off x="6121400" y="4718050"/>
            <a:ext cx="274638" cy="271463"/>
            <a:chOff x="6120780" y="4717800"/>
            <a:chExt cx="27468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414" name="잉크 5169">
                  <a:extLst>
                    <a:ext uri="{FF2B5EF4-FFF2-40B4-BE49-F238E27FC236}">
                      <a16:creationId xmlns:a16="http://schemas.microsoft.com/office/drawing/2014/main" id="{2B4A1927-C25E-2934-ED69-E9B7792B3766}"/>
                    </a:ext>
                  </a:extLst>
                </p14:cNvPr>
                <p14:cNvContentPartPr/>
                <p14:nvPr/>
              </p14:nvContentPartPr>
              <p14:xfrm>
                <a:off x="6120780" y="4751640"/>
                <a:ext cx="124560" cy="238320"/>
              </p14:xfrm>
            </p:contentPart>
          </mc:Choice>
          <mc:Fallback>
            <p:pic>
              <p:nvPicPr>
                <p:cNvPr id="5414" name="잉크 5169">
                  <a:extLst>
                    <a:ext uri="{FF2B5EF4-FFF2-40B4-BE49-F238E27FC236}">
                      <a16:creationId xmlns:a16="http://schemas.microsoft.com/office/drawing/2014/main" id="{2B4A1927-C25E-2934-ED69-E9B7792B376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11780" y="4742654"/>
                  <a:ext cx="142200" cy="255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5415" name="잉크 5170">
                  <a:extLst>
                    <a:ext uri="{FF2B5EF4-FFF2-40B4-BE49-F238E27FC236}">
                      <a16:creationId xmlns:a16="http://schemas.microsoft.com/office/drawing/2014/main" id="{6145D521-646A-5F98-B835-BC22664D9319}"/>
                    </a:ext>
                  </a:extLst>
                </p14:cNvPr>
                <p14:cNvContentPartPr/>
                <p14:nvPr/>
              </p14:nvContentPartPr>
              <p14:xfrm>
                <a:off x="6261180" y="4782960"/>
                <a:ext cx="134280" cy="32400"/>
              </p14:xfrm>
            </p:contentPart>
          </mc:Choice>
          <mc:Fallback>
            <p:pic>
              <p:nvPicPr>
                <p:cNvPr id="5415" name="잉크 5170">
                  <a:extLst>
                    <a:ext uri="{FF2B5EF4-FFF2-40B4-BE49-F238E27FC236}">
                      <a16:creationId xmlns:a16="http://schemas.microsoft.com/office/drawing/2014/main" id="{6145D521-646A-5F98-B835-BC22664D931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2156" y="4773960"/>
                  <a:ext cx="151967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416" name="잉크 5171">
                  <a:extLst>
                    <a:ext uri="{FF2B5EF4-FFF2-40B4-BE49-F238E27FC236}">
                      <a16:creationId xmlns:a16="http://schemas.microsoft.com/office/drawing/2014/main" id="{9029D570-8071-6631-3E0E-F929B42677E7}"/>
                    </a:ext>
                  </a:extLst>
                </p14:cNvPr>
                <p14:cNvContentPartPr/>
                <p14:nvPr/>
              </p14:nvContentPartPr>
              <p14:xfrm>
                <a:off x="6349740" y="4717800"/>
                <a:ext cx="11880" cy="179640"/>
              </p14:xfrm>
            </p:contentPart>
          </mc:Choice>
          <mc:Fallback>
            <p:pic>
              <p:nvPicPr>
                <p:cNvPr id="5416" name="잉크 5171">
                  <a:extLst>
                    <a:ext uri="{FF2B5EF4-FFF2-40B4-BE49-F238E27FC236}">
                      <a16:creationId xmlns:a16="http://schemas.microsoft.com/office/drawing/2014/main" id="{9029D570-8071-6631-3E0E-F929B42677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341005" y="4708800"/>
                  <a:ext cx="29001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3" name="그룹 5175">
            <a:extLst>
              <a:ext uri="{FF2B5EF4-FFF2-40B4-BE49-F238E27FC236}">
                <a16:creationId xmlns:a16="http://schemas.microsoft.com/office/drawing/2014/main" id="{EBA9DA40-7C78-F447-9743-6EA182BAD105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5114925"/>
            <a:ext cx="309563" cy="250825"/>
            <a:chOff x="4927380" y="5115240"/>
            <a:chExt cx="30996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417" name="잉크 5173">
                  <a:extLst>
                    <a:ext uri="{FF2B5EF4-FFF2-40B4-BE49-F238E27FC236}">
                      <a16:creationId xmlns:a16="http://schemas.microsoft.com/office/drawing/2014/main" id="{A56A3737-8253-B48C-1C4F-BEEF0359D829}"/>
                    </a:ext>
                  </a:extLst>
                </p14:cNvPr>
                <p14:cNvContentPartPr/>
                <p14:nvPr/>
              </p14:nvContentPartPr>
              <p14:xfrm>
                <a:off x="4927380" y="5115240"/>
                <a:ext cx="114120" cy="250920"/>
              </p14:xfrm>
            </p:contentPart>
          </mc:Choice>
          <mc:Fallback>
            <p:pic>
              <p:nvPicPr>
                <p:cNvPr id="5417" name="잉크 5173">
                  <a:extLst>
                    <a:ext uri="{FF2B5EF4-FFF2-40B4-BE49-F238E27FC236}">
                      <a16:creationId xmlns:a16="http://schemas.microsoft.com/office/drawing/2014/main" id="{A56A3737-8253-B48C-1C4F-BEEF0359D82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18380" y="5106227"/>
                  <a:ext cx="131760" cy="26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418" name="잉크 5174">
                  <a:extLst>
                    <a:ext uri="{FF2B5EF4-FFF2-40B4-BE49-F238E27FC236}">
                      <a16:creationId xmlns:a16="http://schemas.microsoft.com/office/drawing/2014/main" id="{6D3AB522-5B27-9FC3-DA82-48E5D5F89FA9}"/>
                    </a:ext>
                  </a:extLst>
                </p14:cNvPr>
                <p14:cNvContentPartPr/>
                <p14:nvPr/>
              </p14:nvContentPartPr>
              <p14:xfrm>
                <a:off x="5073540" y="5135400"/>
                <a:ext cx="163800" cy="6840"/>
              </p14:xfrm>
            </p:contentPart>
          </mc:Choice>
          <mc:Fallback>
            <p:pic>
              <p:nvPicPr>
                <p:cNvPr id="5418" name="잉크 5174">
                  <a:extLst>
                    <a:ext uri="{FF2B5EF4-FFF2-40B4-BE49-F238E27FC236}">
                      <a16:creationId xmlns:a16="http://schemas.microsoft.com/office/drawing/2014/main" id="{6D3AB522-5B27-9FC3-DA82-48E5D5F89FA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64560" y="5126400"/>
                  <a:ext cx="181401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4" name="그룹 5189">
            <a:extLst>
              <a:ext uri="{FF2B5EF4-FFF2-40B4-BE49-F238E27FC236}">
                <a16:creationId xmlns:a16="http://schemas.microsoft.com/office/drawing/2014/main" id="{1E034A03-9740-C689-5D79-B0429786D339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5168900"/>
            <a:ext cx="336550" cy="307975"/>
            <a:chOff x="2073660" y="5168160"/>
            <a:chExt cx="33624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5419" name="잉크 5176">
                  <a:extLst>
                    <a:ext uri="{FF2B5EF4-FFF2-40B4-BE49-F238E27FC236}">
                      <a16:creationId xmlns:a16="http://schemas.microsoft.com/office/drawing/2014/main" id="{17C75E8D-5C3C-85B9-26C7-4E057C2191ED}"/>
                    </a:ext>
                  </a:extLst>
                </p14:cNvPr>
                <p14:cNvContentPartPr/>
                <p14:nvPr/>
              </p14:nvContentPartPr>
              <p14:xfrm>
                <a:off x="2073660" y="5189760"/>
                <a:ext cx="139680" cy="286920"/>
              </p14:xfrm>
            </p:contentPart>
          </mc:Choice>
          <mc:Fallback>
            <p:pic>
              <p:nvPicPr>
                <p:cNvPr id="5419" name="잉크 5176">
                  <a:extLst>
                    <a:ext uri="{FF2B5EF4-FFF2-40B4-BE49-F238E27FC236}">
                      <a16:creationId xmlns:a16="http://schemas.microsoft.com/office/drawing/2014/main" id="{17C75E8D-5C3C-85B9-26C7-4E057C2191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064660" y="5180760"/>
                  <a:ext cx="157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5420" name="잉크 5177">
                  <a:extLst>
                    <a:ext uri="{FF2B5EF4-FFF2-40B4-BE49-F238E27FC236}">
                      <a16:creationId xmlns:a16="http://schemas.microsoft.com/office/drawing/2014/main" id="{9AF00B19-B319-E920-94B0-B241A32403C6}"/>
                    </a:ext>
                  </a:extLst>
                </p14:cNvPr>
                <p14:cNvContentPartPr/>
                <p14:nvPr/>
              </p14:nvContentPartPr>
              <p14:xfrm>
                <a:off x="2149620" y="5192640"/>
                <a:ext cx="106200" cy="254880"/>
              </p14:xfrm>
            </p:contentPart>
          </mc:Choice>
          <mc:Fallback>
            <p:pic>
              <p:nvPicPr>
                <p:cNvPr id="5420" name="잉크 5177">
                  <a:extLst>
                    <a:ext uri="{FF2B5EF4-FFF2-40B4-BE49-F238E27FC236}">
                      <a16:creationId xmlns:a16="http://schemas.microsoft.com/office/drawing/2014/main" id="{9AF00B19-B319-E920-94B0-B241A32403C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40650" y="5183640"/>
                  <a:ext cx="1237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421" name="잉크 5178">
                  <a:extLst>
                    <a:ext uri="{FF2B5EF4-FFF2-40B4-BE49-F238E27FC236}">
                      <a16:creationId xmlns:a16="http://schemas.microsoft.com/office/drawing/2014/main" id="{534A524B-AAD6-FDFA-51C5-0A053C28851F}"/>
                    </a:ext>
                  </a:extLst>
                </p14:cNvPr>
                <p14:cNvContentPartPr/>
                <p14:nvPr/>
              </p14:nvContentPartPr>
              <p14:xfrm>
                <a:off x="2138820" y="5331240"/>
                <a:ext cx="133200" cy="72360"/>
              </p14:xfrm>
            </p:contentPart>
          </mc:Choice>
          <mc:Fallback>
            <p:pic>
              <p:nvPicPr>
                <p:cNvPr id="5421" name="잉크 5178">
                  <a:extLst>
                    <a:ext uri="{FF2B5EF4-FFF2-40B4-BE49-F238E27FC236}">
                      <a16:creationId xmlns:a16="http://schemas.microsoft.com/office/drawing/2014/main" id="{534A524B-AAD6-FDFA-51C5-0A053C28851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29820" y="5322240"/>
                  <a:ext cx="150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5422" name="잉크 5179">
                  <a:extLst>
                    <a:ext uri="{FF2B5EF4-FFF2-40B4-BE49-F238E27FC236}">
                      <a16:creationId xmlns:a16="http://schemas.microsoft.com/office/drawing/2014/main" id="{A8108F90-4628-E962-83FA-9CF81B8781E6}"/>
                    </a:ext>
                  </a:extLst>
                </p14:cNvPr>
                <p14:cNvContentPartPr/>
                <p14:nvPr/>
              </p14:nvContentPartPr>
              <p14:xfrm>
                <a:off x="2288940" y="5168160"/>
                <a:ext cx="76320" cy="176040"/>
              </p14:xfrm>
            </p:contentPart>
          </mc:Choice>
          <mc:Fallback>
            <p:pic>
              <p:nvPicPr>
                <p:cNvPr id="5422" name="잉크 5179">
                  <a:extLst>
                    <a:ext uri="{FF2B5EF4-FFF2-40B4-BE49-F238E27FC236}">
                      <a16:creationId xmlns:a16="http://schemas.microsoft.com/office/drawing/2014/main" id="{A8108F90-4628-E962-83FA-9CF81B8781E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79940" y="5159160"/>
                  <a:ext cx="93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5423" name="잉크 5180">
                  <a:extLst>
                    <a:ext uri="{FF2B5EF4-FFF2-40B4-BE49-F238E27FC236}">
                      <a16:creationId xmlns:a16="http://schemas.microsoft.com/office/drawing/2014/main" id="{50C44EF3-042A-667A-E6CA-C3114AFFDD94}"/>
                    </a:ext>
                  </a:extLst>
                </p14:cNvPr>
                <p14:cNvContentPartPr/>
                <p14:nvPr/>
              </p14:nvContentPartPr>
              <p14:xfrm>
                <a:off x="2273820" y="5213160"/>
                <a:ext cx="80640" cy="135360"/>
              </p14:xfrm>
            </p:contentPart>
          </mc:Choice>
          <mc:Fallback>
            <p:pic>
              <p:nvPicPr>
                <p:cNvPr id="5423" name="잉크 5180">
                  <a:extLst>
                    <a:ext uri="{FF2B5EF4-FFF2-40B4-BE49-F238E27FC236}">
                      <a16:creationId xmlns:a16="http://schemas.microsoft.com/office/drawing/2014/main" id="{50C44EF3-042A-667A-E6CA-C3114AFFDD9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64820" y="5204160"/>
                  <a:ext cx="98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5424" name="잉크 5181">
                  <a:extLst>
                    <a:ext uri="{FF2B5EF4-FFF2-40B4-BE49-F238E27FC236}">
                      <a16:creationId xmlns:a16="http://schemas.microsoft.com/office/drawing/2014/main" id="{435783CE-70D4-47A2-800F-068E2D6266A7}"/>
                    </a:ext>
                  </a:extLst>
                </p14:cNvPr>
                <p14:cNvContentPartPr/>
                <p14:nvPr/>
              </p14:nvContentPartPr>
              <p14:xfrm>
                <a:off x="2226660" y="5266800"/>
                <a:ext cx="183240" cy="36000"/>
              </p14:xfrm>
            </p:contentPart>
          </mc:Choice>
          <mc:Fallback>
            <p:pic>
              <p:nvPicPr>
                <p:cNvPr id="5424" name="잉크 5181">
                  <a:extLst>
                    <a:ext uri="{FF2B5EF4-FFF2-40B4-BE49-F238E27FC236}">
                      <a16:creationId xmlns:a16="http://schemas.microsoft.com/office/drawing/2014/main" id="{435783CE-70D4-47A2-800F-068E2D6266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17660" y="5257800"/>
                  <a:ext cx="2008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5" name="그룹 5188">
            <a:extLst>
              <a:ext uri="{FF2B5EF4-FFF2-40B4-BE49-F238E27FC236}">
                <a16:creationId xmlns:a16="http://schemas.microsoft.com/office/drawing/2014/main" id="{1B7C2A9E-C2DD-3FE6-3776-5E15DB56ACCA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4711700"/>
            <a:ext cx="377825" cy="288925"/>
            <a:chOff x="4335180" y="4711680"/>
            <a:chExt cx="37836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425" name="잉크 5182">
                  <a:extLst>
                    <a:ext uri="{FF2B5EF4-FFF2-40B4-BE49-F238E27FC236}">
                      <a16:creationId xmlns:a16="http://schemas.microsoft.com/office/drawing/2014/main" id="{9CCE5AB4-BC01-16A2-E64F-33EB4F9768DE}"/>
                    </a:ext>
                  </a:extLst>
                </p14:cNvPr>
                <p14:cNvContentPartPr/>
                <p14:nvPr/>
              </p14:nvContentPartPr>
              <p14:xfrm>
                <a:off x="4335180" y="4728240"/>
                <a:ext cx="95760" cy="249840"/>
              </p14:xfrm>
            </p:contentPart>
          </mc:Choice>
          <mc:Fallback>
            <p:pic>
              <p:nvPicPr>
                <p:cNvPr id="5425" name="잉크 5182">
                  <a:extLst>
                    <a:ext uri="{FF2B5EF4-FFF2-40B4-BE49-F238E27FC236}">
                      <a16:creationId xmlns:a16="http://schemas.microsoft.com/office/drawing/2014/main" id="{9CCE5AB4-BC01-16A2-E64F-33EB4F9768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26180" y="4719240"/>
                  <a:ext cx="113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426" name="잉크 5183">
                  <a:extLst>
                    <a:ext uri="{FF2B5EF4-FFF2-40B4-BE49-F238E27FC236}">
                      <a16:creationId xmlns:a16="http://schemas.microsoft.com/office/drawing/2014/main" id="{5858965F-8DA7-07FC-3E4A-3DEE8A1394A7}"/>
                    </a:ext>
                  </a:extLst>
                </p14:cNvPr>
                <p14:cNvContentPartPr/>
                <p14:nvPr/>
              </p14:nvContentPartPr>
              <p14:xfrm>
                <a:off x="4417260" y="4711680"/>
                <a:ext cx="50760" cy="288720"/>
              </p14:xfrm>
            </p:contentPart>
          </mc:Choice>
          <mc:Fallback>
            <p:pic>
              <p:nvPicPr>
                <p:cNvPr id="5426" name="잉크 5183">
                  <a:extLst>
                    <a:ext uri="{FF2B5EF4-FFF2-40B4-BE49-F238E27FC236}">
                      <a16:creationId xmlns:a16="http://schemas.microsoft.com/office/drawing/2014/main" id="{5858965F-8DA7-07FC-3E4A-3DEE8A1394A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08260" y="4702680"/>
                  <a:ext cx="684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5427" name="잉크 5184">
                  <a:extLst>
                    <a:ext uri="{FF2B5EF4-FFF2-40B4-BE49-F238E27FC236}">
                      <a16:creationId xmlns:a16="http://schemas.microsoft.com/office/drawing/2014/main" id="{747FEDEC-3F25-0915-AAD7-47D8A6783D43}"/>
                    </a:ext>
                  </a:extLst>
                </p14:cNvPr>
                <p14:cNvContentPartPr/>
                <p14:nvPr/>
              </p14:nvContentPartPr>
              <p14:xfrm>
                <a:off x="4366140" y="4858920"/>
                <a:ext cx="142920" cy="34200"/>
              </p14:xfrm>
            </p:contentPart>
          </mc:Choice>
          <mc:Fallback>
            <p:pic>
              <p:nvPicPr>
                <p:cNvPr id="5427" name="잉크 5184">
                  <a:extLst>
                    <a:ext uri="{FF2B5EF4-FFF2-40B4-BE49-F238E27FC236}">
                      <a16:creationId xmlns:a16="http://schemas.microsoft.com/office/drawing/2014/main" id="{747FEDEC-3F25-0915-AAD7-47D8A6783D4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57140" y="4849824"/>
                  <a:ext cx="160560" cy="52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5428" name="잉크 5185">
                  <a:extLst>
                    <a:ext uri="{FF2B5EF4-FFF2-40B4-BE49-F238E27FC236}">
                      <a16:creationId xmlns:a16="http://schemas.microsoft.com/office/drawing/2014/main" id="{9D8EC9E8-1873-61C0-3BDC-8D4091FFA424}"/>
                    </a:ext>
                  </a:extLst>
                </p14:cNvPr>
                <p14:cNvContentPartPr/>
                <p14:nvPr/>
              </p14:nvContentPartPr>
              <p14:xfrm>
                <a:off x="4539300" y="4760280"/>
                <a:ext cx="90720" cy="168480"/>
              </p14:xfrm>
            </p:contentPart>
          </mc:Choice>
          <mc:Fallback>
            <p:pic>
              <p:nvPicPr>
                <p:cNvPr id="5428" name="잉크 5185">
                  <a:extLst>
                    <a:ext uri="{FF2B5EF4-FFF2-40B4-BE49-F238E27FC236}">
                      <a16:creationId xmlns:a16="http://schemas.microsoft.com/office/drawing/2014/main" id="{9D8EC9E8-1873-61C0-3BDC-8D4091FFA4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30300" y="4751280"/>
                  <a:ext cx="108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429" name="잉크 5186">
                  <a:extLst>
                    <a:ext uri="{FF2B5EF4-FFF2-40B4-BE49-F238E27FC236}">
                      <a16:creationId xmlns:a16="http://schemas.microsoft.com/office/drawing/2014/main" id="{757D7582-4A22-45C1-E27E-39964A291110}"/>
                    </a:ext>
                  </a:extLst>
                </p14:cNvPr>
                <p14:cNvContentPartPr/>
                <p14:nvPr/>
              </p14:nvContentPartPr>
              <p14:xfrm>
                <a:off x="4524900" y="4793040"/>
                <a:ext cx="106560" cy="116280"/>
              </p14:xfrm>
            </p:contentPart>
          </mc:Choice>
          <mc:Fallback>
            <p:pic>
              <p:nvPicPr>
                <p:cNvPr id="5429" name="잉크 5186">
                  <a:extLst>
                    <a:ext uri="{FF2B5EF4-FFF2-40B4-BE49-F238E27FC236}">
                      <a16:creationId xmlns:a16="http://schemas.microsoft.com/office/drawing/2014/main" id="{757D7582-4A22-45C1-E27E-39964A29111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15900" y="4784040"/>
                  <a:ext cx="124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5430" name="잉크 5187">
                  <a:extLst>
                    <a:ext uri="{FF2B5EF4-FFF2-40B4-BE49-F238E27FC236}">
                      <a16:creationId xmlns:a16="http://schemas.microsoft.com/office/drawing/2014/main" id="{CF8434B1-F635-0140-F03B-39F5DBE4B2CE}"/>
                    </a:ext>
                  </a:extLst>
                </p14:cNvPr>
                <p14:cNvContentPartPr/>
                <p14:nvPr/>
              </p14:nvContentPartPr>
              <p14:xfrm>
                <a:off x="4518060" y="4826160"/>
                <a:ext cx="195480" cy="31680"/>
              </p14:xfrm>
            </p:contentPart>
          </mc:Choice>
          <mc:Fallback>
            <p:pic>
              <p:nvPicPr>
                <p:cNvPr id="5430" name="잉크 5187">
                  <a:extLst>
                    <a:ext uri="{FF2B5EF4-FFF2-40B4-BE49-F238E27FC236}">
                      <a16:creationId xmlns:a16="http://schemas.microsoft.com/office/drawing/2014/main" id="{CF8434B1-F635-0140-F03B-39F5DBE4B2C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09060" y="4817160"/>
                  <a:ext cx="2131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6" name="그룹 5201">
            <a:extLst>
              <a:ext uri="{FF2B5EF4-FFF2-40B4-BE49-F238E27FC236}">
                <a16:creationId xmlns:a16="http://schemas.microsoft.com/office/drawing/2014/main" id="{37064795-3C32-5790-3203-3164A5B09D23}"/>
              </a:ext>
            </a:extLst>
          </p:cNvPr>
          <p:cNvGrpSpPr>
            <a:grpSpLocks/>
          </p:cNvGrpSpPr>
          <p:nvPr/>
        </p:nvGrpSpPr>
        <p:grpSpPr bwMode="auto">
          <a:xfrm>
            <a:off x="6216650" y="5792788"/>
            <a:ext cx="438150" cy="377825"/>
            <a:chOff x="6217260" y="5792040"/>
            <a:chExt cx="43704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5431" name="잉크 5190">
                  <a:extLst>
                    <a:ext uri="{FF2B5EF4-FFF2-40B4-BE49-F238E27FC236}">
                      <a16:creationId xmlns:a16="http://schemas.microsoft.com/office/drawing/2014/main" id="{ABAB37C8-4CFD-1BB8-A529-087DD27EE902}"/>
                    </a:ext>
                  </a:extLst>
                </p14:cNvPr>
                <p14:cNvContentPartPr/>
                <p14:nvPr/>
              </p14:nvContentPartPr>
              <p14:xfrm>
                <a:off x="6217260" y="5800680"/>
                <a:ext cx="102240" cy="370080"/>
              </p14:xfrm>
            </p:contentPart>
          </mc:Choice>
          <mc:Fallback>
            <p:pic>
              <p:nvPicPr>
                <p:cNvPr id="5431" name="잉크 5190">
                  <a:extLst>
                    <a:ext uri="{FF2B5EF4-FFF2-40B4-BE49-F238E27FC236}">
                      <a16:creationId xmlns:a16="http://schemas.microsoft.com/office/drawing/2014/main" id="{ABAB37C8-4CFD-1BB8-A529-087DD27EE90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208260" y="5791689"/>
                  <a:ext cx="119880" cy="387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5432" name="잉크 5191">
                  <a:extLst>
                    <a:ext uri="{FF2B5EF4-FFF2-40B4-BE49-F238E27FC236}">
                      <a16:creationId xmlns:a16="http://schemas.microsoft.com/office/drawing/2014/main" id="{490B92AE-034B-A3E6-4A2E-B184ECCF7D5F}"/>
                    </a:ext>
                  </a:extLst>
                </p14:cNvPr>
                <p14:cNvContentPartPr/>
                <p14:nvPr/>
              </p14:nvContentPartPr>
              <p14:xfrm>
                <a:off x="6315180" y="5816880"/>
                <a:ext cx="115920" cy="282600"/>
              </p14:xfrm>
            </p:contentPart>
          </mc:Choice>
          <mc:Fallback>
            <p:pic>
              <p:nvPicPr>
                <p:cNvPr id="5432" name="잉크 5191">
                  <a:extLst>
                    <a:ext uri="{FF2B5EF4-FFF2-40B4-BE49-F238E27FC236}">
                      <a16:creationId xmlns:a16="http://schemas.microsoft.com/office/drawing/2014/main" id="{490B92AE-034B-A3E6-4A2E-B184ECCF7D5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06180" y="5807880"/>
                  <a:ext cx="133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5433" name="잉크 5192">
                  <a:extLst>
                    <a:ext uri="{FF2B5EF4-FFF2-40B4-BE49-F238E27FC236}">
                      <a16:creationId xmlns:a16="http://schemas.microsoft.com/office/drawing/2014/main" id="{D5F8DF7E-A85C-CB7D-B8C6-51FA8A15B814}"/>
                    </a:ext>
                  </a:extLst>
                </p14:cNvPr>
                <p14:cNvContentPartPr/>
                <p14:nvPr/>
              </p14:nvContentPartPr>
              <p14:xfrm>
                <a:off x="6284220" y="5952960"/>
                <a:ext cx="120600" cy="61920"/>
              </p14:xfrm>
            </p:contentPart>
          </mc:Choice>
          <mc:Fallback>
            <p:pic>
              <p:nvPicPr>
                <p:cNvPr id="5433" name="잉크 5192">
                  <a:extLst>
                    <a:ext uri="{FF2B5EF4-FFF2-40B4-BE49-F238E27FC236}">
                      <a16:creationId xmlns:a16="http://schemas.microsoft.com/office/drawing/2014/main" id="{D5F8DF7E-A85C-CB7D-B8C6-51FA8A15B81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75220" y="5943907"/>
                  <a:ext cx="138240" cy="79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5194" name="잉크 5193">
                  <a:extLst>
                    <a:ext uri="{FF2B5EF4-FFF2-40B4-BE49-F238E27FC236}">
                      <a16:creationId xmlns:a16="http://schemas.microsoft.com/office/drawing/2014/main" id="{42EDB333-9021-5261-B63C-CFD07714BC90}"/>
                    </a:ext>
                  </a:extLst>
                </p14:cNvPr>
                <p14:cNvContentPartPr/>
                <p14:nvPr/>
              </p14:nvContentPartPr>
              <p14:xfrm>
                <a:off x="6444060" y="5792040"/>
                <a:ext cx="109080" cy="183600"/>
              </p14:xfrm>
            </p:contentPart>
          </mc:Choice>
          <mc:Fallback>
            <p:pic>
              <p:nvPicPr>
                <p:cNvPr id="5194" name="잉크 5193">
                  <a:extLst>
                    <a:ext uri="{FF2B5EF4-FFF2-40B4-BE49-F238E27FC236}">
                      <a16:creationId xmlns:a16="http://schemas.microsoft.com/office/drawing/2014/main" id="{42EDB333-9021-5261-B63C-CFD07714BC9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435060" y="5783040"/>
                  <a:ext cx="126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5195" name="잉크 5194">
                  <a:extLst>
                    <a:ext uri="{FF2B5EF4-FFF2-40B4-BE49-F238E27FC236}">
                      <a16:creationId xmlns:a16="http://schemas.microsoft.com/office/drawing/2014/main" id="{A79663B3-1597-887C-FC53-525957B68297}"/>
                    </a:ext>
                  </a:extLst>
                </p14:cNvPr>
                <p14:cNvContentPartPr/>
                <p14:nvPr/>
              </p14:nvContentPartPr>
              <p14:xfrm>
                <a:off x="6450900" y="5824800"/>
                <a:ext cx="91800" cy="129600"/>
              </p14:xfrm>
            </p:contentPart>
          </mc:Choice>
          <mc:Fallback>
            <p:pic>
              <p:nvPicPr>
                <p:cNvPr id="5195" name="잉크 5194">
                  <a:extLst>
                    <a:ext uri="{FF2B5EF4-FFF2-40B4-BE49-F238E27FC236}">
                      <a16:creationId xmlns:a16="http://schemas.microsoft.com/office/drawing/2014/main" id="{A79663B3-1597-887C-FC53-525957B6829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441900" y="5815800"/>
                  <a:ext cx="10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5196" name="잉크 5195">
                  <a:extLst>
                    <a:ext uri="{FF2B5EF4-FFF2-40B4-BE49-F238E27FC236}">
                      <a16:creationId xmlns:a16="http://schemas.microsoft.com/office/drawing/2014/main" id="{AACF22C4-B452-1A2B-208A-32FFB785C564}"/>
                    </a:ext>
                  </a:extLst>
                </p14:cNvPr>
                <p14:cNvContentPartPr/>
                <p14:nvPr/>
              </p14:nvContentPartPr>
              <p14:xfrm>
                <a:off x="6441180" y="5854320"/>
                <a:ext cx="213120" cy="18000"/>
              </p14:xfrm>
            </p:contentPart>
          </mc:Choice>
          <mc:Fallback>
            <p:pic>
              <p:nvPicPr>
                <p:cNvPr id="5196" name="잉크 5195">
                  <a:extLst>
                    <a:ext uri="{FF2B5EF4-FFF2-40B4-BE49-F238E27FC236}">
                      <a16:creationId xmlns:a16="http://schemas.microsoft.com/office/drawing/2014/main" id="{AACF22C4-B452-1A2B-208A-32FFB785C56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32180" y="5845320"/>
                  <a:ext cx="2307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7" name="그룹 5200">
            <a:extLst>
              <a:ext uri="{FF2B5EF4-FFF2-40B4-BE49-F238E27FC236}">
                <a16:creationId xmlns:a16="http://schemas.microsoft.com/office/drawing/2014/main" id="{425636BC-7750-C5AC-AA5C-F2DBF2343C73}"/>
              </a:ext>
            </a:extLst>
          </p:cNvPr>
          <p:cNvGrpSpPr>
            <a:grpSpLocks/>
          </p:cNvGrpSpPr>
          <p:nvPr/>
        </p:nvGrpSpPr>
        <p:grpSpPr bwMode="auto">
          <a:xfrm>
            <a:off x="5478463" y="5195888"/>
            <a:ext cx="317500" cy="395287"/>
            <a:chOff x="5478540" y="5195880"/>
            <a:chExt cx="31716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197" name="잉크 5196">
                  <a:extLst>
                    <a:ext uri="{FF2B5EF4-FFF2-40B4-BE49-F238E27FC236}">
                      <a16:creationId xmlns:a16="http://schemas.microsoft.com/office/drawing/2014/main" id="{3D632D2F-4F02-C25E-A83D-16765244EF27}"/>
                    </a:ext>
                  </a:extLst>
                </p14:cNvPr>
                <p14:cNvContentPartPr/>
                <p14:nvPr/>
              </p14:nvContentPartPr>
              <p14:xfrm>
                <a:off x="5478540" y="5195880"/>
                <a:ext cx="116640" cy="325080"/>
              </p14:xfrm>
            </p:contentPart>
          </mc:Choice>
          <mc:Fallback>
            <p:pic>
              <p:nvPicPr>
                <p:cNvPr id="5197" name="잉크 5196">
                  <a:extLst>
                    <a:ext uri="{FF2B5EF4-FFF2-40B4-BE49-F238E27FC236}">
                      <a16:creationId xmlns:a16="http://schemas.microsoft.com/office/drawing/2014/main" id="{3D632D2F-4F02-C25E-A83D-16765244EF2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69540" y="5186880"/>
                  <a:ext cx="134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5198" name="잉크 5197">
                  <a:extLst>
                    <a:ext uri="{FF2B5EF4-FFF2-40B4-BE49-F238E27FC236}">
                      <a16:creationId xmlns:a16="http://schemas.microsoft.com/office/drawing/2014/main" id="{EAA97347-E6B7-24A8-6317-E103A9830004}"/>
                    </a:ext>
                  </a:extLst>
                </p14:cNvPr>
                <p14:cNvContentPartPr/>
                <p14:nvPr/>
              </p14:nvContentPartPr>
              <p14:xfrm>
                <a:off x="5565300" y="5259240"/>
                <a:ext cx="91080" cy="232560"/>
              </p14:xfrm>
            </p:contentPart>
          </mc:Choice>
          <mc:Fallback>
            <p:pic>
              <p:nvPicPr>
                <p:cNvPr id="5198" name="잉크 5197">
                  <a:extLst>
                    <a:ext uri="{FF2B5EF4-FFF2-40B4-BE49-F238E27FC236}">
                      <a16:creationId xmlns:a16="http://schemas.microsoft.com/office/drawing/2014/main" id="{EAA97347-E6B7-24A8-6317-E103A9830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56264" y="5250240"/>
                  <a:ext cx="10879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5199" name="잉크 5198">
                  <a:extLst>
                    <a:ext uri="{FF2B5EF4-FFF2-40B4-BE49-F238E27FC236}">
                      <a16:creationId xmlns:a16="http://schemas.microsoft.com/office/drawing/2014/main" id="{A6D04A2B-A058-FD11-035B-6EA2D61B90C6}"/>
                    </a:ext>
                  </a:extLst>
                </p14:cNvPr>
                <p14:cNvContentPartPr/>
                <p14:nvPr/>
              </p14:nvContentPartPr>
              <p14:xfrm>
                <a:off x="5551980" y="5394240"/>
                <a:ext cx="113760" cy="36000"/>
              </p14:xfrm>
            </p:contentPart>
          </mc:Choice>
          <mc:Fallback>
            <p:pic>
              <p:nvPicPr>
                <p:cNvPr id="5199" name="잉크 5198">
                  <a:extLst>
                    <a:ext uri="{FF2B5EF4-FFF2-40B4-BE49-F238E27FC236}">
                      <a16:creationId xmlns:a16="http://schemas.microsoft.com/office/drawing/2014/main" id="{A6D04A2B-A058-FD11-035B-6EA2D61B90C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008" y="5385149"/>
                  <a:ext cx="131344" cy="53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5200" name="잉크 5199">
                  <a:extLst>
                    <a:ext uri="{FF2B5EF4-FFF2-40B4-BE49-F238E27FC236}">
                      <a16:creationId xmlns:a16="http://schemas.microsoft.com/office/drawing/2014/main" id="{AE6B3485-1F6F-FA32-CFE1-EF1FCFE0385F}"/>
                    </a:ext>
                  </a:extLst>
                </p14:cNvPr>
                <p14:cNvContentPartPr/>
                <p14:nvPr/>
              </p14:nvContentPartPr>
              <p14:xfrm>
                <a:off x="5683740" y="5252400"/>
                <a:ext cx="111960" cy="338040"/>
              </p14:xfrm>
            </p:contentPart>
          </mc:Choice>
          <mc:Fallback>
            <p:pic>
              <p:nvPicPr>
                <p:cNvPr id="5200" name="잉크 5199">
                  <a:extLst>
                    <a:ext uri="{FF2B5EF4-FFF2-40B4-BE49-F238E27FC236}">
                      <a16:creationId xmlns:a16="http://schemas.microsoft.com/office/drawing/2014/main" id="{AE6B3485-1F6F-FA32-CFE1-EF1FCFE0385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74769" y="5243400"/>
                  <a:ext cx="129543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8" name="그룹 5206">
            <a:extLst>
              <a:ext uri="{FF2B5EF4-FFF2-40B4-BE49-F238E27FC236}">
                <a16:creationId xmlns:a16="http://schemas.microsoft.com/office/drawing/2014/main" id="{90AB506D-06B1-3EF0-0433-727B64FB6989}"/>
              </a:ext>
            </a:extLst>
          </p:cNvPr>
          <p:cNvGrpSpPr>
            <a:grpSpLocks/>
          </p:cNvGrpSpPr>
          <p:nvPr/>
        </p:nvGrpSpPr>
        <p:grpSpPr bwMode="auto">
          <a:xfrm>
            <a:off x="2708275" y="5795963"/>
            <a:ext cx="336550" cy="341312"/>
            <a:chOff x="2707620" y="5795280"/>
            <a:chExt cx="3373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5203" name="잉크 5202">
                  <a:extLst>
                    <a:ext uri="{FF2B5EF4-FFF2-40B4-BE49-F238E27FC236}">
                      <a16:creationId xmlns:a16="http://schemas.microsoft.com/office/drawing/2014/main" id="{547E36F1-A971-B05B-BA8C-6E03D259EABC}"/>
                    </a:ext>
                  </a:extLst>
                </p14:cNvPr>
                <p14:cNvContentPartPr/>
                <p14:nvPr/>
              </p14:nvContentPartPr>
              <p14:xfrm>
                <a:off x="2707620" y="5859360"/>
                <a:ext cx="147960" cy="278640"/>
              </p14:xfrm>
            </p:contentPart>
          </mc:Choice>
          <mc:Fallback>
            <p:pic>
              <p:nvPicPr>
                <p:cNvPr id="5203" name="잉크 5202">
                  <a:extLst>
                    <a:ext uri="{FF2B5EF4-FFF2-40B4-BE49-F238E27FC236}">
                      <a16:creationId xmlns:a16="http://schemas.microsoft.com/office/drawing/2014/main" id="{547E36F1-A971-B05B-BA8C-6E03D259EAB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98620" y="5850360"/>
                  <a:ext cx="165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5204" name="잉크 5203">
                  <a:extLst>
                    <a:ext uri="{FF2B5EF4-FFF2-40B4-BE49-F238E27FC236}">
                      <a16:creationId xmlns:a16="http://schemas.microsoft.com/office/drawing/2014/main" id="{0EDB9D35-7670-476A-4EC9-9552DE87EA3D}"/>
                    </a:ext>
                  </a:extLst>
                </p14:cNvPr>
                <p14:cNvContentPartPr/>
                <p14:nvPr/>
              </p14:nvContentPartPr>
              <p14:xfrm>
                <a:off x="2792580" y="5861160"/>
                <a:ext cx="117000" cy="190080"/>
              </p14:xfrm>
            </p:contentPart>
          </mc:Choice>
          <mc:Fallback>
            <p:pic>
              <p:nvPicPr>
                <p:cNvPr id="5204" name="잉크 5203">
                  <a:extLst>
                    <a:ext uri="{FF2B5EF4-FFF2-40B4-BE49-F238E27FC236}">
                      <a16:creationId xmlns:a16="http://schemas.microsoft.com/office/drawing/2014/main" id="{0EDB9D35-7670-476A-4EC9-9552DE87EA3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783580" y="5852143"/>
                  <a:ext cx="134640" cy="207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5205" name="잉크 5204">
                  <a:extLst>
                    <a:ext uri="{FF2B5EF4-FFF2-40B4-BE49-F238E27FC236}">
                      <a16:creationId xmlns:a16="http://schemas.microsoft.com/office/drawing/2014/main" id="{B98A546D-AECC-8385-6D2F-C91875857DCB}"/>
                    </a:ext>
                  </a:extLst>
                </p14:cNvPr>
                <p14:cNvContentPartPr/>
                <p14:nvPr/>
              </p14:nvContentPartPr>
              <p14:xfrm>
                <a:off x="2781060" y="5929560"/>
                <a:ext cx="122760" cy="57600"/>
              </p14:xfrm>
            </p:contentPart>
          </mc:Choice>
          <mc:Fallback>
            <p:pic>
              <p:nvPicPr>
                <p:cNvPr id="5205" name="잉크 5204">
                  <a:extLst>
                    <a:ext uri="{FF2B5EF4-FFF2-40B4-BE49-F238E27FC236}">
                      <a16:creationId xmlns:a16="http://schemas.microsoft.com/office/drawing/2014/main" id="{B98A546D-AECC-8385-6D2F-C91875857DC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72060" y="5920503"/>
                  <a:ext cx="140400" cy="75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5206" name="잉크 5205">
                  <a:extLst>
                    <a:ext uri="{FF2B5EF4-FFF2-40B4-BE49-F238E27FC236}">
                      <a16:creationId xmlns:a16="http://schemas.microsoft.com/office/drawing/2014/main" id="{2D7FF878-7A88-14DA-6908-655E2D5F23E3}"/>
                    </a:ext>
                  </a:extLst>
                </p14:cNvPr>
                <p14:cNvContentPartPr/>
                <p14:nvPr/>
              </p14:nvContentPartPr>
              <p14:xfrm>
                <a:off x="2928300" y="5795280"/>
                <a:ext cx="116640" cy="328680"/>
              </p14:xfrm>
            </p:contentPart>
          </mc:Choice>
          <mc:Fallback>
            <p:pic>
              <p:nvPicPr>
                <p:cNvPr id="5206" name="잉크 5205">
                  <a:extLst>
                    <a:ext uri="{FF2B5EF4-FFF2-40B4-BE49-F238E27FC236}">
                      <a16:creationId xmlns:a16="http://schemas.microsoft.com/office/drawing/2014/main" id="{2D7FF878-7A88-14DA-6908-655E2D5F23E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919328" y="5786280"/>
                  <a:ext cx="134226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9" name="그룹 5209">
            <a:extLst>
              <a:ext uri="{FF2B5EF4-FFF2-40B4-BE49-F238E27FC236}">
                <a16:creationId xmlns:a16="http://schemas.microsoft.com/office/drawing/2014/main" id="{D781E457-61BE-4241-9AFA-1AC01717F47E}"/>
              </a:ext>
            </a:extLst>
          </p:cNvPr>
          <p:cNvGrpSpPr>
            <a:grpSpLocks/>
          </p:cNvGrpSpPr>
          <p:nvPr/>
        </p:nvGrpSpPr>
        <p:grpSpPr bwMode="auto">
          <a:xfrm>
            <a:off x="3255963" y="5240338"/>
            <a:ext cx="292100" cy="288925"/>
            <a:chOff x="3255540" y="5240160"/>
            <a:chExt cx="29196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5208" name="잉크 5207">
                  <a:extLst>
                    <a:ext uri="{FF2B5EF4-FFF2-40B4-BE49-F238E27FC236}">
                      <a16:creationId xmlns:a16="http://schemas.microsoft.com/office/drawing/2014/main" id="{FCCE753F-E033-4F5B-EB44-1151AD05FD8F}"/>
                    </a:ext>
                  </a:extLst>
                </p14:cNvPr>
                <p14:cNvContentPartPr/>
                <p14:nvPr/>
              </p14:nvContentPartPr>
              <p14:xfrm>
                <a:off x="3255540" y="5281560"/>
                <a:ext cx="140040" cy="230760"/>
              </p14:xfrm>
            </p:contentPart>
          </mc:Choice>
          <mc:Fallback>
            <p:pic>
              <p:nvPicPr>
                <p:cNvPr id="5208" name="잉크 5207">
                  <a:extLst>
                    <a:ext uri="{FF2B5EF4-FFF2-40B4-BE49-F238E27FC236}">
                      <a16:creationId xmlns:a16="http://schemas.microsoft.com/office/drawing/2014/main" id="{FCCE753F-E033-4F5B-EB44-1151AD05FD8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46540" y="5272560"/>
                  <a:ext cx="15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5209" name="잉크 5208">
                  <a:extLst>
                    <a:ext uri="{FF2B5EF4-FFF2-40B4-BE49-F238E27FC236}">
                      <a16:creationId xmlns:a16="http://schemas.microsoft.com/office/drawing/2014/main" id="{564142E0-4231-1F79-48BC-A8DFD5AFB323}"/>
                    </a:ext>
                  </a:extLst>
                </p14:cNvPr>
                <p14:cNvContentPartPr/>
                <p14:nvPr/>
              </p14:nvContentPartPr>
              <p14:xfrm>
                <a:off x="3426900" y="5240160"/>
                <a:ext cx="120600" cy="288720"/>
              </p14:xfrm>
            </p:contentPart>
          </mc:Choice>
          <mc:Fallback>
            <p:pic>
              <p:nvPicPr>
                <p:cNvPr id="5209" name="잉크 5208">
                  <a:extLst>
                    <a:ext uri="{FF2B5EF4-FFF2-40B4-BE49-F238E27FC236}">
                      <a16:creationId xmlns:a16="http://schemas.microsoft.com/office/drawing/2014/main" id="{564142E0-4231-1F79-48BC-A8DFD5AFB32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417900" y="5231171"/>
                  <a:ext cx="138240" cy="3063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0" name="그룹 5212">
            <a:extLst>
              <a:ext uri="{FF2B5EF4-FFF2-40B4-BE49-F238E27FC236}">
                <a16:creationId xmlns:a16="http://schemas.microsoft.com/office/drawing/2014/main" id="{09B07BB6-EBDA-42A0-559F-7B9EBCDD1777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5254625"/>
            <a:ext cx="300037" cy="309563"/>
            <a:chOff x="3853500" y="5254920"/>
            <a:chExt cx="29916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5211" name="잉크 5210">
                  <a:extLst>
                    <a:ext uri="{FF2B5EF4-FFF2-40B4-BE49-F238E27FC236}">
                      <a16:creationId xmlns:a16="http://schemas.microsoft.com/office/drawing/2014/main" id="{963DACC0-6132-58EE-5B47-6ECB1715A78C}"/>
                    </a:ext>
                  </a:extLst>
                </p14:cNvPr>
                <p14:cNvContentPartPr/>
                <p14:nvPr/>
              </p14:nvContentPartPr>
              <p14:xfrm>
                <a:off x="3853500" y="5254920"/>
                <a:ext cx="124920" cy="298440"/>
              </p14:xfrm>
            </p:contentPart>
          </mc:Choice>
          <mc:Fallback>
            <p:pic>
              <p:nvPicPr>
                <p:cNvPr id="5211" name="잉크 5210">
                  <a:extLst>
                    <a:ext uri="{FF2B5EF4-FFF2-40B4-BE49-F238E27FC236}">
                      <a16:creationId xmlns:a16="http://schemas.microsoft.com/office/drawing/2014/main" id="{963DACC0-6132-58EE-5B47-6ECB1715A78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44526" y="5245920"/>
                  <a:ext cx="142509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5212" name="잉크 5211">
                  <a:extLst>
                    <a:ext uri="{FF2B5EF4-FFF2-40B4-BE49-F238E27FC236}">
                      <a16:creationId xmlns:a16="http://schemas.microsoft.com/office/drawing/2014/main" id="{E8EB8591-9BB3-1B34-6804-09400D7EBF2E}"/>
                    </a:ext>
                  </a:extLst>
                </p14:cNvPr>
                <p14:cNvContentPartPr/>
                <p14:nvPr/>
              </p14:nvContentPartPr>
              <p14:xfrm>
                <a:off x="4015860" y="5259960"/>
                <a:ext cx="136800" cy="304560"/>
              </p14:xfrm>
            </p:contentPart>
          </mc:Choice>
          <mc:Fallback>
            <p:pic>
              <p:nvPicPr>
                <p:cNvPr id="5212" name="잉크 5211">
                  <a:extLst>
                    <a:ext uri="{FF2B5EF4-FFF2-40B4-BE49-F238E27FC236}">
                      <a16:creationId xmlns:a16="http://schemas.microsoft.com/office/drawing/2014/main" id="{E8EB8591-9BB3-1B34-6804-09400D7EBF2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006860" y="5250949"/>
                  <a:ext cx="154440" cy="3222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1" name="그룹 5217">
            <a:extLst>
              <a:ext uri="{FF2B5EF4-FFF2-40B4-BE49-F238E27FC236}">
                <a16:creationId xmlns:a16="http://schemas.microsoft.com/office/drawing/2014/main" id="{88EF726A-9C8A-2126-5897-7380A8C8E373}"/>
              </a:ext>
            </a:extLst>
          </p:cNvPr>
          <p:cNvGrpSpPr>
            <a:grpSpLocks/>
          </p:cNvGrpSpPr>
          <p:nvPr/>
        </p:nvGrpSpPr>
        <p:grpSpPr bwMode="auto">
          <a:xfrm>
            <a:off x="4460875" y="5822950"/>
            <a:ext cx="417513" cy="349250"/>
            <a:chOff x="4460100" y="5823000"/>
            <a:chExt cx="41760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214" name="잉크 5213">
                  <a:extLst>
                    <a:ext uri="{FF2B5EF4-FFF2-40B4-BE49-F238E27FC236}">
                      <a16:creationId xmlns:a16="http://schemas.microsoft.com/office/drawing/2014/main" id="{63E89B9A-4B02-5E3E-CF55-C1C665D7CE6D}"/>
                    </a:ext>
                  </a:extLst>
                </p14:cNvPr>
                <p14:cNvContentPartPr/>
                <p14:nvPr/>
              </p14:nvContentPartPr>
              <p14:xfrm>
                <a:off x="4460100" y="5861880"/>
                <a:ext cx="213480" cy="310320"/>
              </p14:xfrm>
            </p:contentPart>
          </mc:Choice>
          <mc:Fallback>
            <p:pic>
              <p:nvPicPr>
                <p:cNvPr id="5214" name="잉크 5213">
                  <a:extLst>
                    <a:ext uri="{FF2B5EF4-FFF2-40B4-BE49-F238E27FC236}">
                      <a16:creationId xmlns:a16="http://schemas.microsoft.com/office/drawing/2014/main" id="{63E89B9A-4B02-5E3E-CF55-C1C665D7CE6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451085" y="5852880"/>
                  <a:ext cx="23115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5215" name="잉크 5214">
                  <a:extLst>
                    <a:ext uri="{FF2B5EF4-FFF2-40B4-BE49-F238E27FC236}">
                      <a16:creationId xmlns:a16="http://schemas.microsoft.com/office/drawing/2014/main" id="{7E4DE33A-FCD7-01E4-59F4-B1EF482D0A48}"/>
                    </a:ext>
                  </a:extLst>
                </p14:cNvPr>
                <p14:cNvContentPartPr/>
                <p14:nvPr/>
              </p14:nvContentPartPr>
              <p14:xfrm>
                <a:off x="4696260" y="5823000"/>
                <a:ext cx="92880" cy="173520"/>
              </p14:xfrm>
            </p:contentPart>
          </mc:Choice>
          <mc:Fallback>
            <p:pic>
              <p:nvPicPr>
                <p:cNvPr id="5215" name="잉크 5214">
                  <a:extLst>
                    <a:ext uri="{FF2B5EF4-FFF2-40B4-BE49-F238E27FC236}">
                      <a16:creationId xmlns:a16="http://schemas.microsoft.com/office/drawing/2014/main" id="{7E4DE33A-FCD7-01E4-59F4-B1EF482D0A4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87260" y="5814000"/>
                  <a:ext cx="110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5216" name="잉크 5215">
                  <a:extLst>
                    <a:ext uri="{FF2B5EF4-FFF2-40B4-BE49-F238E27FC236}">
                      <a16:creationId xmlns:a16="http://schemas.microsoft.com/office/drawing/2014/main" id="{AF22C621-2F02-8C39-63B0-7AD588147BC6}"/>
                    </a:ext>
                  </a:extLst>
                </p14:cNvPr>
                <p14:cNvContentPartPr/>
                <p14:nvPr/>
              </p14:nvContentPartPr>
              <p14:xfrm>
                <a:off x="4655940" y="5850000"/>
                <a:ext cx="129600" cy="173520"/>
              </p14:xfrm>
            </p:contentPart>
          </mc:Choice>
          <mc:Fallback>
            <p:pic>
              <p:nvPicPr>
                <p:cNvPr id="5216" name="잉크 5215">
                  <a:extLst>
                    <a:ext uri="{FF2B5EF4-FFF2-40B4-BE49-F238E27FC236}">
                      <a16:creationId xmlns:a16="http://schemas.microsoft.com/office/drawing/2014/main" id="{AF22C621-2F02-8C39-63B0-7AD588147BC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646940" y="5841000"/>
                  <a:ext cx="147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5217" name="잉크 5216">
                  <a:extLst>
                    <a:ext uri="{FF2B5EF4-FFF2-40B4-BE49-F238E27FC236}">
                      <a16:creationId xmlns:a16="http://schemas.microsoft.com/office/drawing/2014/main" id="{255A1414-8E2C-B53F-7966-F5D87B0F3EDF}"/>
                    </a:ext>
                  </a:extLst>
                </p14:cNvPr>
                <p14:cNvContentPartPr/>
                <p14:nvPr/>
              </p14:nvContentPartPr>
              <p14:xfrm>
                <a:off x="4653060" y="5854320"/>
                <a:ext cx="224640" cy="59400"/>
              </p14:xfrm>
            </p:contentPart>
          </mc:Choice>
          <mc:Fallback>
            <p:pic>
              <p:nvPicPr>
                <p:cNvPr id="5217" name="잉크 5216">
                  <a:extLst>
                    <a:ext uri="{FF2B5EF4-FFF2-40B4-BE49-F238E27FC236}">
                      <a16:creationId xmlns:a16="http://schemas.microsoft.com/office/drawing/2014/main" id="{255A1414-8E2C-B53F-7966-F5D87B0F3E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644060" y="5845374"/>
                  <a:ext cx="242280" cy="769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2" name="그룹 5222">
            <a:extLst>
              <a:ext uri="{FF2B5EF4-FFF2-40B4-BE49-F238E27FC236}">
                <a16:creationId xmlns:a16="http://schemas.microsoft.com/office/drawing/2014/main" id="{7E26D659-9522-F42C-E3EC-05C7E2A8CBC2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5192713"/>
            <a:ext cx="269875" cy="319087"/>
            <a:chOff x="6635220" y="5193360"/>
            <a:chExt cx="27108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5219" name="잉크 5218">
                  <a:extLst>
                    <a:ext uri="{FF2B5EF4-FFF2-40B4-BE49-F238E27FC236}">
                      <a16:creationId xmlns:a16="http://schemas.microsoft.com/office/drawing/2014/main" id="{375FC89E-BAB9-6AAC-E3EA-0D4081E17937}"/>
                    </a:ext>
                  </a:extLst>
                </p14:cNvPr>
                <p14:cNvContentPartPr/>
                <p14:nvPr/>
              </p14:nvContentPartPr>
              <p14:xfrm>
                <a:off x="6635220" y="5218560"/>
                <a:ext cx="91440" cy="292680"/>
              </p14:xfrm>
            </p:contentPart>
          </mc:Choice>
          <mc:Fallback>
            <p:pic>
              <p:nvPicPr>
                <p:cNvPr id="5219" name="잉크 5218">
                  <a:extLst>
                    <a:ext uri="{FF2B5EF4-FFF2-40B4-BE49-F238E27FC236}">
                      <a16:creationId xmlns:a16="http://schemas.microsoft.com/office/drawing/2014/main" id="{375FC89E-BAB9-6AAC-E3EA-0D4081E1793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26220" y="5209571"/>
                  <a:ext cx="109080" cy="310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220" name="잉크 5219">
                  <a:extLst>
                    <a:ext uri="{FF2B5EF4-FFF2-40B4-BE49-F238E27FC236}">
                      <a16:creationId xmlns:a16="http://schemas.microsoft.com/office/drawing/2014/main" id="{020B909E-8F20-3D32-CBAB-3C1A67F42416}"/>
                    </a:ext>
                  </a:extLst>
                </p14:cNvPr>
                <p14:cNvContentPartPr/>
                <p14:nvPr/>
              </p14:nvContentPartPr>
              <p14:xfrm>
                <a:off x="6758700" y="5193360"/>
                <a:ext cx="87120" cy="155520"/>
              </p14:xfrm>
            </p:contentPart>
          </mc:Choice>
          <mc:Fallback>
            <p:pic>
              <p:nvPicPr>
                <p:cNvPr id="5220" name="잉크 5219">
                  <a:extLst>
                    <a:ext uri="{FF2B5EF4-FFF2-40B4-BE49-F238E27FC236}">
                      <a16:creationId xmlns:a16="http://schemas.microsoft.com/office/drawing/2014/main" id="{020B909E-8F20-3D32-CBAB-3C1A67F4241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749663" y="5184360"/>
                  <a:ext cx="104833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5221" name="잉크 5220">
                  <a:extLst>
                    <a:ext uri="{FF2B5EF4-FFF2-40B4-BE49-F238E27FC236}">
                      <a16:creationId xmlns:a16="http://schemas.microsoft.com/office/drawing/2014/main" id="{D71129F2-4816-A7DD-040E-AC6650EF5ABD}"/>
                    </a:ext>
                  </a:extLst>
                </p14:cNvPr>
                <p14:cNvContentPartPr/>
                <p14:nvPr/>
              </p14:nvContentPartPr>
              <p14:xfrm>
                <a:off x="6769500" y="5264280"/>
                <a:ext cx="72720" cy="100080"/>
              </p14:xfrm>
            </p:contentPart>
          </mc:Choice>
          <mc:Fallback>
            <p:pic>
              <p:nvPicPr>
                <p:cNvPr id="5221" name="잉크 5220">
                  <a:extLst>
                    <a:ext uri="{FF2B5EF4-FFF2-40B4-BE49-F238E27FC236}">
                      <a16:creationId xmlns:a16="http://schemas.microsoft.com/office/drawing/2014/main" id="{D71129F2-4816-A7DD-040E-AC6650EF5AB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760500" y="5255248"/>
                  <a:ext cx="90360" cy="117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222" name="잉크 5221">
                  <a:extLst>
                    <a:ext uri="{FF2B5EF4-FFF2-40B4-BE49-F238E27FC236}">
                      <a16:creationId xmlns:a16="http://schemas.microsoft.com/office/drawing/2014/main" id="{CC00DBF3-48B9-8D2B-B804-B975B8393181}"/>
                    </a:ext>
                  </a:extLst>
                </p14:cNvPr>
                <p14:cNvContentPartPr/>
                <p14:nvPr/>
              </p14:nvContentPartPr>
              <p14:xfrm>
                <a:off x="6761580" y="5291640"/>
                <a:ext cx="144720" cy="12600"/>
              </p14:xfrm>
            </p:contentPart>
          </mc:Choice>
          <mc:Fallback>
            <p:pic>
              <p:nvPicPr>
                <p:cNvPr id="5222" name="잉크 5221">
                  <a:extLst>
                    <a:ext uri="{FF2B5EF4-FFF2-40B4-BE49-F238E27FC236}">
                      <a16:creationId xmlns:a16="http://schemas.microsoft.com/office/drawing/2014/main" id="{CC00DBF3-48B9-8D2B-B804-B975B839318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752580" y="5282640"/>
                  <a:ext cx="1623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3" name="그룹 5225">
            <a:extLst>
              <a:ext uri="{FF2B5EF4-FFF2-40B4-BE49-F238E27FC236}">
                <a16:creationId xmlns:a16="http://schemas.microsoft.com/office/drawing/2014/main" id="{8E661585-ACC7-852E-0639-B55198A8AAB5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3519488"/>
            <a:ext cx="273050" cy="314325"/>
            <a:chOff x="6646380" y="3520080"/>
            <a:chExt cx="27360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224" name="잉크 5223">
                  <a:extLst>
                    <a:ext uri="{FF2B5EF4-FFF2-40B4-BE49-F238E27FC236}">
                      <a16:creationId xmlns:a16="http://schemas.microsoft.com/office/drawing/2014/main" id="{469DCFD7-E8B3-3F97-B7AC-CF97A95F85F5}"/>
                    </a:ext>
                  </a:extLst>
                </p14:cNvPr>
                <p14:cNvContentPartPr/>
                <p14:nvPr/>
              </p14:nvContentPartPr>
              <p14:xfrm>
                <a:off x="6646380" y="3535920"/>
                <a:ext cx="132840" cy="298080"/>
              </p14:xfrm>
            </p:contentPart>
          </mc:Choice>
          <mc:Fallback>
            <p:pic>
              <p:nvPicPr>
                <p:cNvPr id="5224" name="잉크 5223">
                  <a:extLst>
                    <a:ext uri="{FF2B5EF4-FFF2-40B4-BE49-F238E27FC236}">
                      <a16:creationId xmlns:a16="http://schemas.microsoft.com/office/drawing/2014/main" id="{469DCFD7-E8B3-3F97-B7AC-CF97A95F85F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637404" y="3526920"/>
                  <a:ext cx="150432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225" name="잉크 5224">
                  <a:extLst>
                    <a:ext uri="{FF2B5EF4-FFF2-40B4-BE49-F238E27FC236}">
                      <a16:creationId xmlns:a16="http://schemas.microsoft.com/office/drawing/2014/main" id="{F172075E-F0C5-1404-5ACC-88C325BA7216}"/>
                    </a:ext>
                  </a:extLst>
                </p14:cNvPr>
                <p14:cNvContentPartPr/>
                <p14:nvPr/>
              </p14:nvContentPartPr>
              <p14:xfrm>
                <a:off x="6800100" y="3520080"/>
                <a:ext cx="119880" cy="38160"/>
              </p14:xfrm>
            </p:contentPart>
          </mc:Choice>
          <mc:Fallback>
            <p:pic>
              <p:nvPicPr>
                <p:cNvPr id="5225" name="잉크 5224">
                  <a:extLst>
                    <a:ext uri="{FF2B5EF4-FFF2-40B4-BE49-F238E27FC236}">
                      <a16:creationId xmlns:a16="http://schemas.microsoft.com/office/drawing/2014/main" id="{F172075E-F0C5-1404-5ACC-88C325BA721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791073" y="3511164"/>
                  <a:ext cx="137573" cy="5563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4" name="그룹 5228">
            <a:extLst>
              <a:ext uri="{FF2B5EF4-FFF2-40B4-BE49-F238E27FC236}">
                <a16:creationId xmlns:a16="http://schemas.microsoft.com/office/drawing/2014/main" id="{29577B78-9165-68C4-7A2C-CB8911759172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4206875"/>
            <a:ext cx="273050" cy="325438"/>
            <a:chOff x="6081900" y="4206600"/>
            <a:chExt cx="27216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5227" name="잉크 5226">
                  <a:extLst>
                    <a:ext uri="{FF2B5EF4-FFF2-40B4-BE49-F238E27FC236}">
                      <a16:creationId xmlns:a16="http://schemas.microsoft.com/office/drawing/2014/main" id="{C911285E-58C0-A3EC-8996-AE0BEFF26C98}"/>
                    </a:ext>
                  </a:extLst>
                </p14:cNvPr>
                <p14:cNvContentPartPr/>
                <p14:nvPr/>
              </p14:nvContentPartPr>
              <p14:xfrm>
                <a:off x="6081900" y="4206600"/>
                <a:ext cx="136440" cy="255960"/>
              </p14:xfrm>
            </p:contentPart>
          </mc:Choice>
          <mc:Fallback>
            <p:pic>
              <p:nvPicPr>
                <p:cNvPr id="5227" name="잉크 5226">
                  <a:extLst>
                    <a:ext uri="{FF2B5EF4-FFF2-40B4-BE49-F238E27FC236}">
                      <a16:creationId xmlns:a16="http://schemas.microsoft.com/office/drawing/2014/main" id="{C911285E-58C0-A3EC-8996-AE0BEFF26C9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072900" y="4197600"/>
                  <a:ext cx="154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5228" name="잉크 5227">
                  <a:extLst>
                    <a:ext uri="{FF2B5EF4-FFF2-40B4-BE49-F238E27FC236}">
                      <a16:creationId xmlns:a16="http://schemas.microsoft.com/office/drawing/2014/main" id="{72BF6365-6C94-2549-40E9-08C952F76183}"/>
                    </a:ext>
                  </a:extLst>
                </p14:cNvPr>
                <p14:cNvContentPartPr/>
                <p14:nvPr/>
              </p14:nvContentPartPr>
              <p14:xfrm>
                <a:off x="6199620" y="4242240"/>
                <a:ext cx="154440" cy="290520"/>
              </p14:xfrm>
            </p:contentPart>
          </mc:Choice>
          <mc:Fallback>
            <p:pic>
              <p:nvPicPr>
                <p:cNvPr id="5228" name="잉크 5227">
                  <a:extLst>
                    <a:ext uri="{FF2B5EF4-FFF2-40B4-BE49-F238E27FC236}">
                      <a16:creationId xmlns:a16="http://schemas.microsoft.com/office/drawing/2014/main" id="{72BF6365-6C94-2549-40E9-08C952F7618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90620" y="4233240"/>
                  <a:ext cx="1720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5" name="그룹 5233">
            <a:extLst>
              <a:ext uri="{FF2B5EF4-FFF2-40B4-BE49-F238E27FC236}">
                <a16:creationId xmlns:a16="http://schemas.microsoft.com/office/drawing/2014/main" id="{85D95CEC-7C64-E101-CF25-EDCB2A34D3F4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3505200"/>
            <a:ext cx="330200" cy="509588"/>
            <a:chOff x="5458380" y="3505680"/>
            <a:chExt cx="32940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230" name="잉크 5229">
                  <a:extLst>
                    <a:ext uri="{FF2B5EF4-FFF2-40B4-BE49-F238E27FC236}">
                      <a16:creationId xmlns:a16="http://schemas.microsoft.com/office/drawing/2014/main" id="{59E08FDA-E5CA-9A17-8B03-3A255213448B}"/>
                    </a:ext>
                  </a:extLst>
                </p14:cNvPr>
                <p14:cNvContentPartPr/>
                <p14:nvPr/>
              </p14:nvContentPartPr>
              <p14:xfrm>
                <a:off x="5458380" y="3505680"/>
                <a:ext cx="109080" cy="342000"/>
              </p14:xfrm>
            </p:contentPart>
          </mc:Choice>
          <mc:Fallback>
            <p:pic>
              <p:nvPicPr>
                <p:cNvPr id="5230" name="잉크 5229">
                  <a:extLst>
                    <a:ext uri="{FF2B5EF4-FFF2-40B4-BE49-F238E27FC236}">
                      <a16:creationId xmlns:a16="http://schemas.microsoft.com/office/drawing/2014/main" id="{59E08FDA-E5CA-9A17-8B03-3A255213448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449380" y="3496671"/>
                  <a:ext cx="126720" cy="359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5231" name="잉크 5230">
                  <a:extLst>
                    <a:ext uri="{FF2B5EF4-FFF2-40B4-BE49-F238E27FC236}">
                      <a16:creationId xmlns:a16="http://schemas.microsoft.com/office/drawing/2014/main" id="{0EFC59AC-A886-C4A9-D825-A9ADE4F99ABB}"/>
                    </a:ext>
                  </a:extLst>
                </p14:cNvPr>
                <p14:cNvContentPartPr/>
                <p14:nvPr/>
              </p14:nvContentPartPr>
              <p14:xfrm>
                <a:off x="5577900" y="3538080"/>
                <a:ext cx="50400" cy="316440"/>
              </p14:xfrm>
            </p:contentPart>
          </mc:Choice>
          <mc:Fallback>
            <p:pic>
              <p:nvPicPr>
                <p:cNvPr id="5231" name="잉크 5230">
                  <a:extLst>
                    <a:ext uri="{FF2B5EF4-FFF2-40B4-BE49-F238E27FC236}">
                      <a16:creationId xmlns:a16="http://schemas.microsoft.com/office/drawing/2014/main" id="{0EFC59AC-A886-C4A9-D825-A9ADE4F99AB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68900" y="3529090"/>
                  <a:ext cx="68040" cy="334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5232" name="잉크 5231">
                  <a:extLst>
                    <a:ext uri="{FF2B5EF4-FFF2-40B4-BE49-F238E27FC236}">
                      <a16:creationId xmlns:a16="http://schemas.microsoft.com/office/drawing/2014/main" id="{7F3EF258-B053-E31A-A85F-265CED3578CA}"/>
                    </a:ext>
                  </a:extLst>
                </p14:cNvPr>
                <p14:cNvContentPartPr/>
                <p14:nvPr/>
              </p14:nvContentPartPr>
              <p14:xfrm>
                <a:off x="5535420" y="3677400"/>
                <a:ext cx="109080" cy="55080"/>
              </p14:xfrm>
            </p:contentPart>
          </mc:Choice>
          <mc:Fallback>
            <p:pic>
              <p:nvPicPr>
                <p:cNvPr id="5232" name="잉크 5231">
                  <a:extLst>
                    <a:ext uri="{FF2B5EF4-FFF2-40B4-BE49-F238E27FC236}">
                      <a16:creationId xmlns:a16="http://schemas.microsoft.com/office/drawing/2014/main" id="{7F3EF258-B053-E31A-A85F-265CED3578C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526420" y="3668341"/>
                  <a:ext cx="126720" cy="72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5233" name="잉크 5232">
                  <a:extLst>
                    <a:ext uri="{FF2B5EF4-FFF2-40B4-BE49-F238E27FC236}">
                      <a16:creationId xmlns:a16="http://schemas.microsoft.com/office/drawing/2014/main" id="{737ED5A9-B40B-F049-B62E-70A0450411B9}"/>
                    </a:ext>
                  </a:extLst>
                </p14:cNvPr>
                <p14:cNvContentPartPr/>
                <p14:nvPr/>
              </p14:nvContentPartPr>
              <p14:xfrm>
                <a:off x="5635500" y="3558960"/>
                <a:ext cx="152280" cy="456120"/>
              </p14:xfrm>
            </p:contentPart>
          </mc:Choice>
          <mc:Fallback>
            <p:pic>
              <p:nvPicPr>
                <p:cNvPr id="5233" name="잉크 5232">
                  <a:extLst>
                    <a:ext uri="{FF2B5EF4-FFF2-40B4-BE49-F238E27FC236}">
                      <a16:creationId xmlns:a16="http://schemas.microsoft.com/office/drawing/2014/main" id="{737ED5A9-B40B-F049-B62E-70A0450411B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626500" y="3549960"/>
                  <a:ext cx="16992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6" name="그룹 5236">
            <a:extLst>
              <a:ext uri="{FF2B5EF4-FFF2-40B4-BE49-F238E27FC236}">
                <a16:creationId xmlns:a16="http://schemas.microsoft.com/office/drawing/2014/main" id="{5E039714-ECC2-9B63-1610-C91EA8204617}"/>
              </a:ext>
            </a:extLst>
          </p:cNvPr>
          <p:cNvGrpSpPr>
            <a:grpSpLocks/>
          </p:cNvGrpSpPr>
          <p:nvPr/>
        </p:nvGrpSpPr>
        <p:grpSpPr bwMode="auto">
          <a:xfrm>
            <a:off x="4840288" y="3646488"/>
            <a:ext cx="214312" cy="280987"/>
            <a:chOff x="4840980" y="3646440"/>
            <a:chExt cx="2138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5235" name="잉크 5234">
                  <a:extLst>
                    <a:ext uri="{FF2B5EF4-FFF2-40B4-BE49-F238E27FC236}">
                      <a16:creationId xmlns:a16="http://schemas.microsoft.com/office/drawing/2014/main" id="{1F4AA374-68E3-56EA-9499-E8BCEB43C713}"/>
                    </a:ext>
                  </a:extLst>
                </p14:cNvPr>
                <p14:cNvContentPartPr/>
                <p14:nvPr/>
              </p14:nvContentPartPr>
              <p14:xfrm>
                <a:off x="4840980" y="3646440"/>
                <a:ext cx="115560" cy="242640"/>
              </p14:xfrm>
            </p:contentPart>
          </mc:Choice>
          <mc:Fallback>
            <p:pic>
              <p:nvPicPr>
                <p:cNvPr id="5235" name="잉크 5234">
                  <a:extLst>
                    <a:ext uri="{FF2B5EF4-FFF2-40B4-BE49-F238E27FC236}">
                      <a16:creationId xmlns:a16="http://schemas.microsoft.com/office/drawing/2014/main" id="{1F4AA374-68E3-56EA-9499-E8BCEB43C71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831980" y="3637440"/>
                  <a:ext cx="133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5236" name="잉크 5235">
                  <a:extLst>
                    <a:ext uri="{FF2B5EF4-FFF2-40B4-BE49-F238E27FC236}">
                      <a16:creationId xmlns:a16="http://schemas.microsoft.com/office/drawing/2014/main" id="{1D24713E-94F2-6B0B-D7F0-933A7CDE5FEC}"/>
                    </a:ext>
                  </a:extLst>
                </p14:cNvPr>
                <p14:cNvContentPartPr/>
                <p14:nvPr/>
              </p14:nvContentPartPr>
              <p14:xfrm>
                <a:off x="4930260" y="3656880"/>
                <a:ext cx="124560" cy="270720"/>
              </p14:xfrm>
            </p:contentPart>
          </mc:Choice>
          <mc:Fallback>
            <p:pic>
              <p:nvPicPr>
                <p:cNvPr id="5236" name="잉크 5235">
                  <a:extLst>
                    <a:ext uri="{FF2B5EF4-FFF2-40B4-BE49-F238E27FC236}">
                      <a16:creationId xmlns:a16="http://schemas.microsoft.com/office/drawing/2014/main" id="{1D24713E-94F2-6B0B-D7F0-933A7CDE5FE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921260" y="3647880"/>
                  <a:ext cx="14220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7" name="그룹 5241">
            <a:extLst>
              <a:ext uri="{FF2B5EF4-FFF2-40B4-BE49-F238E27FC236}">
                <a16:creationId xmlns:a16="http://schemas.microsoft.com/office/drawing/2014/main" id="{8D1A401A-0FD1-8438-9AD9-1C33F1A822F3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2009775"/>
            <a:ext cx="307975" cy="322263"/>
            <a:chOff x="2276700" y="2009160"/>
            <a:chExt cx="30816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5238" name="잉크 5237">
                  <a:extLst>
                    <a:ext uri="{FF2B5EF4-FFF2-40B4-BE49-F238E27FC236}">
                      <a16:creationId xmlns:a16="http://schemas.microsoft.com/office/drawing/2014/main" id="{F9455D27-73EA-A7E7-F870-0F5DCBAF4851}"/>
                    </a:ext>
                  </a:extLst>
                </p14:cNvPr>
                <p14:cNvContentPartPr/>
                <p14:nvPr/>
              </p14:nvContentPartPr>
              <p14:xfrm>
                <a:off x="2276700" y="2031840"/>
                <a:ext cx="116640" cy="299880"/>
              </p14:xfrm>
            </p:contentPart>
          </mc:Choice>
          <mc:Fallback>
            <p:pic>
              <p:nvPicPr>
                <p:cNvPr id="5238" name="잉크 5237">
                  <a:extLst>
                    <a:ext uri="{FF2B5EF4-FFF2-40B4-BE49-F238E27FC236}">
                      <a16:creationId xmlns:a16="http://schemas.microsoft.com/office/drawing/2014/main" id="{F9455D27-73EA-A7E7-F870-0F5DCBAF485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267672" y="2022851"/>
                  <a:ext cx="134335" cy="317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239" name="잉크 5238">
                  <a:extLst>
                    <a:ext uri="{FF2B5EF4-FFF2-40B4-BE49-F238E27FC236}">
                      <a16:creationId xmlns:a16="http://schemas.microsoft.com/office/drawing/2014/main" id="{29C0D495-C18A-6802-6453-724F010BCAAB}"/>
                    </a:ext>
                  </a:extLst>
                </p14:cNvPr>
                <p14:cNvContentPartPr/>
                <p14:nvPr/>
              </p14:nvContentPartPr>
              <p14:xfrm>
                <a:off x="2451660" y="2009160"/>
                <a:ext cx="60120" cy="133560"/>
              </p14:xfrm>
            </p:contentPart>
          </mc:Choice>
          <mc:Fallback>
            <p:pic>
              <p:nvPicPr>
                <p:cNvPr id="5239" name="잉크 5238">
                  <a:extLst>
                    <a:ext uri="{FF2B5EF4-FFF2-40B4-BE49-F238E27FC236}">
                      <a16:creationId xmlns:a16="http://schemas.microsoft.com/office/drawing/2014/main" id="{29C0D495-C18A-6802-6453-724F010BCAA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442660" y="2000184"/>
                  <a:ext cx="77760" cy="151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5240" name="잉크 5239">
                  <a:extLst>
                    <a:ext uri="{FF2B5EF4-FFF2-40B4-BE49-F238E27FC236}">
                      <a16:creationId xmlns:a16="http://schemas.microsoft.com/office/drawing/2014/main" id="{86F8B38B-ED80-5C4B-4A4B-5774E676723A}"/>
                    </a:ext>
                  </a:extLst>
                </p14:cNvPr>
                <p14:cNvContentPartPr/>
                <p14:nvPr/>
              </p14:nvContentPartPr>
              <p14:xfrm>
                <a:off x="2403780" y="2030760"/>
                <a:ext cx="101160" cy="124920"/>
              </p14:xfrm>
            </p:contentPart>
          </mc:Choice>
          <mc:Fallback>
            <p:pic>
              <p:nvPicPr>
                <p:cNvPr id="5240" name="잉크 5239">
                  <a:extLst>
                    <a:ext uri="{FF2B5EF4-FFF2-40B4-BE49-F238E27FC236}">
                      <a16:creationId xmlns:a16="http://schemas.microsoft.com/office/drawing/2014/main" id="{86F8B38B-ED80-5C4B-4A4B-5774E676723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394780" y="2021760"/>
                  <a:ext cx="118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5241" name="잉크 5240">
                  <a:extLst>
                    <a:ext uri="{FF2B5EF4-FFF2-40B4-BE49-F238E27FC236}">
                      <a16:creationId xmlns:a16="http://schemas.microsoft.com/office/drawing/2014/main" id="{54EE75E9-C5D0-08D0-C2FF-31CB2F72813F}"/>
                    </a:ext>
                  </a:extLst>
                </p14:cNvPr>
                <p14:cNvContentPartPr/>
                <p14:nvPr/>
              </p14:nvContentPartPr>
              <p14:xfrm>
                <a:off x="2423940" y="2057760"/>
                <a:ext cx="160920" cy="36720"/>
              </p14:xfrm>
            </p:contentPart>
          </mc:Choice>
          <mc:Fallback>
            <p:pic>
              <p:nvPicPr>
                <p:cNvPr id="5241" name="잉크 5240">
                  <a:extLst>
                    <a:ext uri="{FF2B5EF4-FFF2-40B4-BE49-F238E27FC236}">
                      <a16:creationId xmlns:a16="http://schemas.microsoft.com/office/drawing/2014/main" id="{54EE75E9-C5D0-08D0-C2FF-31CB2F72813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14960" y="2048760"/>
                  <a:ext cx="178521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8" name="그룹 5260">
            <a:extLst>
              <a:ext uri="{FF2B5EF4-FFF2-40B4-BE49-F238E27FC236}">
                <a16:creationId xmlns:a16="http://schemas.microsoft.com/office/drawing/2014/main" id="{4FCD74E6-F3D1-1F61-5200-A031E5A4D4FE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1481138"/>
            <a:ext cx="703262" cy="346075"/>
            <a:chOff x="172500" y="1481760"/>
            <a:chExt cx="70416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243" name="잉크 5242">
                  <a:extLst>
                    <a:ext uri="{FF2B5EF4-FFF2-40B4-BE49-F238E27FC236}">
                      <a16:creationId xmlns:a16="http://schemas.microsoft.com/office/drawing/2014/main" id="{AC97AA60-7550-3413-16DF-8786BA691BCA}"/>
                    </a:ext>
                  </a:extLst>
                </p14:cNvPr>
                <p14:cNvContentPartPr/>
                <p14:nvPr/>
              </p14:nvContentPartPr>
              <p14:xfrm>
                <a:off x="172500" y="1481760"/>
                <a:ext cx="147600" cy="345960"/>
              </p14:xfrm>
            </p:contentPart>
          </mc:Choice>
          <mc:Fallback>
            <p:pic>
              <p:nvPicPr>
                <p:cNvPr id="5243" name="잉크 5242">
                  <a:extLst>
                    <a:ext uri="{FF2B5EF4-FFF2-40B4-BE49-F238E27FC236}">
                      <a16:creationId xmlns:a16="http://schemas.microsoft.com/office/drawing/2014/main" id="{AC97AA60-7550-3413-16DF-8786BA691BC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3500" y="1472760"/>
                  <a:ext cx="165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5244" name="잉크 5243">
                  <a:extLst>
                    <a:ext uri="{FF2B5EF4-FFF2-40B4-BE49-F238E27FC236}">
                      <a16:creationId xmlns:a16="http://schemas.microsoft.com/office/drawing/2014/main" id="{F70E366C-E331-0875-320F-924E452A2920}"/>
                    </a:ext>
                  </a:extLst>
                </p14:cNvPr>
                <p14:cNvContentPartPr/>
                <p14:nvPr/>
              </p14:nvContentPartPr>
              <p14:xfrm>
                <a:off x="325860" y="1541520"/>
                <a:ext cx="14040" cy="247320"/>
              </p14:xfrm>
            </p:contentPart>
          </mc:Choice>
          <mc:Fallback>
            <p:pic>
              <p:nvPicPr>
                <p:cNvPr id="5244" name="잉크 5243">
                  <a:extLst>
                    <a:ext uri="{FF2B5EF4-FFF2-40B4-BE49-F238E27FC236}">
                      <a16:creationId xmlns:a16="http://schemas.microsoft.com/office/drawing/2014/main" id="{F70E366C-E331-0875-320F-924E452A292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16860" y="1532507"/>
                  <a:ext cx="31680" cy="264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5245" name="잉크 5244">
                  <a:extLst>
                    <a:ext uri="{FF2B5EF4-FFF2-40B4-BE49-F238E27FC236}">
                      <a16:creationId xmlns:a16="http://schemas.microsoft.com/office/drawing/2014/main" id="{B091B3C5-3A41-05A8-E378-6143DFEA051A}"/>
                    </a:ext>
                  </a:extLst>
                </p14:cNvPr>
                <p14:cNvContentPartPr/>
                <p14:nvPr/>
              </p14:nvContentPartPr>
              <p14:xfrm>
                <a:off x="252420" y="1658520"/>
                <a:ext cx="108000" cy="51480"/>
              </p14:xfrm>
            </p:contentPart>
          </mc:Choice>
          <mc:Fallback>
            <p:pic>
              <p:nvPicPr>
                <p:cNvPr id="5245" name="잉크 5244">
                  <a:extLst>
                    <a:ext uri="{FF2B5EF4-FFF2-40B4-BE49-F238E27FC236}">
                      <a16:creationId xmlns:a16="http://schemas.microsoft.com/office/drawing/2014/main" id="{B091B3C5-3A41-05A8-E378-6143DFEA051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3420" y="1649520"/>
                  <a:ext cx="125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246" name="잉크 5245">
                  <a:extLst>
                    <a:ext uri="{FF2B5EF4-FFF2-40B4-BE49-F238E27FC236}">
                      <a16:creationId xmlns:a16="http://schemas.microsoft.com/office/drawing/2014/main" id="{A3B69688-FD2A-ADFE-3255-A00982213AF1}"/>
                    </a:ext>
                  </a:extLst>
                </p14:cNvPr>
                <p14:cNvContentPartPr/>
                <p14:nvPr/>
              </p14:nvContentPartPr>
              <p14:xfrm>
                <a:off x="400740" y="1500120"/>
                <a:ext cx="56880" cy="110880"/>
              </p14:xfrm>
            </p:contentPart>
          </mc:Choice>
          <mc:Fallback>
            <p:pic>
              <p:nvPicPr>
                <p:cNvPr id="5246" name="잉크 5245">
                  <a:extLst>
                    <a:ext uri="{FF2B5EF4-FFF2-40B4-BE49-F238E27FC236}">
                      <a16:creationId xmlns:a16="http://schemas.microsoft.com/office/drawing/2014/main" id="{A3B69688-FD2A-ADFE-3255-A00982213AF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91740" y="1491120"/>
                  <a:ext cx="74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247" name="잉크 5246">
                  <a:extLst>
                    <a:ext uri="{FF2B5EF4-FFF2-40B4-BE49-F238E27FC236}">
                      <a16:creationId xmlns:a16="http://schemas.microsoft.com/office/drawing/2014/main" id="{77B42487-89B1-D419-B013-7D725DF7F34C}"/>
                    </a:ext>
                  </a:extLst>
                </p14:cNvPr>
                <p14:cNvContentPartPr/>
                <p14:nvPr/>
              </p14:nvContentPartPr>
              <p14:xfrm>
                <a:off x="369060" y="1541520"/>
                <a:ext cx="89640" cy="92160"/>
              </p14:xfrm>
            </p:contentPart>
          </mc:Choice>
          <mc:Fallback>
            <p:pic>
              <p:nvPicPr>
                <p:cNvPr id="5247" name="잉크 5246">
                  <a:extLst>
                    <a:ext uri="{FF2B5EF4-FFF2-40B4-BE49-F238E27FC236}">
                      <a16:creationId xmlns:a16="http://schemas.microsoft.com/office/drawing/2014/main" id="{77B42487-89B1-D419-B013-7D725DF7F34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60096" y="1532520"/>
                  <a:ext cx="107209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248" name="잉크 5247">
                  <a:extLst>
                    <a:ext uri="{FF2B5EF4-FFF2-40B4-BE49-F238E27FC236}">
                      <a16:creationId xmlns:a16="http://schemas.microsoft.com/office/drawing/2014/main" id="{50D2FCAF-6F6C-1CF6-B02F-F9C329690BD9}"/>
                    </a:ext>
                  </a:extLst>
                </p14:cNvPr>
                <p14:cNvContentPartPr/>
                <p14:nvPr/>
              </p14:nvContentPartPr>
              <p14:xfrm>
                <a:off x="349620" y="1551240"/>
                <a:ext cx="152280" cy="47160"/>
              </p14:xfrm>
            </p:contentPart>
          </mc:Choice>
          <mc:Fallback>
            <p:pic>
              <p:nvPicPr>
                <p:cNvPr id="5248" name="잉크 5247">
                  <a:extLst>
                    <a:ext uri="{FF2B5EF4-FFF2-40B4-BE49-F238E27FC236}">
                      <a16:creationId xmlns:a16="http://schemas.microsoft.com/office/drawing/2014/main" id="{50D2FCAF-6F6C-1CF6-B02F-F9C329690BD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40620" y="1542240"/>
                  <a:ext cx="169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250" name="잉크 5249">
                  <a:extLst>
                    <a:ext uri="{FF2B5EF4-FFF2-40B4-BE49-F238E27FC236}">
                      <a16:creationId xmlns:a16="http://schemas.microsoft.com/office/drawing/2014/main" id="{5E4F963C-EC24-6745-8BC3-8B6897BFBE79}"/>
                    </a:ext>
                  </a:extLst>
                </p14:cNvPr>
                <p14:cNvContentPartPr/>
                <p14:nvPr/>
              </p14:nvContentPartPr>
              <p14:xfrm>
                <a:off x="618180" y="1545840"/>
                <a:ext cx="111960" cy="226800"/>
              </p14:xfrm>
            </p:contentPart>
          </mc:Choice>
          <mc:Fallback>
            <p:pic>
              <p:nvPicPr>
                <p:cNvPr id="5250" name="잉크 5249">
                  <a:extLst>
                    <a:ext uri="{FF2B5EF4-FFF2-40B4-BE49-F238E27FC236}">
                      <a16:creationId xmlns:a16="http://schemas.microsoft.com/office/drawing/2014/main" id="{5E4F963C-EC24-6745-8BC3-8B6897BFBE7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9180" y="1536840"/>
                  <a:ext cx="129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251" name="잉크 5250">
                  <a:extLst>
                    <a:ext uri="{FF2B5EF4-FFF2-40B4-BE49-F238E27FC236}">
                      <a16:creationId xmlns:a16="http://schemas.microsoft.com/office/drawing/2014/main" id="{ABC30B6A-0C1C-DE7E-47A1-991DE5D5BBDC}"/>
                    </a:ext>
                  </a:extLst>
                </p14:cNvPr>
                <p14:cNvContentPartPr/>
                <p14:nvPr/>
              </p14:nvContentPartPr>
              <p14:xfrm>
                <a:off x="770460" y="1485360"/>
                <a:ext cx="82080" cy="141480"/>
              </p14:xfrm>
            </p:contentPart>
          </mc:Choice>
          <mc:Fallback>
            <p:pic>
              <p:nvPicPr>
                <p:cNvPr id="5251" name="잉크 5250">
                  <a:extLst>
                    <a:ext uri="{FF2B5EF4-FFF2-40B4-BE49-F238E27FC236}">
                      <a16:creationId xmlns:a16="http://schemas.microsoft.com/office/drawing/2014/main" id="{ABC30B6A-0C1C-DE7E-47A1-991DE5D5BBD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61460" y="1476360"/>
                  <a:ext cx="99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252" name="잉크 5251">
                  <a:extLst>
                    <a:ext uri="{FF2B5EF4-FFF2-40B4-BE49-F238E27FC236}">
                      <a16:creationId xmlns:a16="http://schemas.microsoft.com/office/drawing/2014/main" id="{92DE12C0-A7EA-3855-89CE-58424E50F8E7}"/>
                    </a:ext>
                  </a:extLst>
                </p14:cNvPr>
                <p14:cNvContentPartPr/>
                <p14:nvPr/>
              </p14:nvContentPartPr>
              <p14:xfrm>
                <a:off x="739500" y="1545840"/>
                <a:ext cx="84240" cy="98280"/>
              </p14:xfrm>
            </p:contentPart>
          </mc:Choice>
          <mc:Fallback>
            <p:pic>
              <p:nvPicPr>
                <p:cNvPr id="5252" name="잉크 5251">
                  <a:extLst>
                    <a:ext uri="{FF2B5EF4-FFF2-40B4-BE49-F238E27FC236}">
                      <a16:creationId xmlns:a16="http://schemas.microsoft.com/office/drawing/2014/main" id="{92DE12C0-A7EA-3855-89CE-58424E50F8E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30461" y="1536807"/>
                  <a:ext cx="101956" cy="115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253" name="잉크 5252">
                  <a:extLst>
                    <a:ext uri="{FF2B5EF4-FFF2-40B4-BE49-F238E27FC236}">
                      <a16:creationId xmlns:a16="http://schemas.microsoft.com/office/drawing/2014/main" id="{49FC94CA-5DD2-24BA-828D-C7B711999E7F}"/>
                    </a:ext>
                  </a:extLst>
                </p14:cNvPr>
                <p14:cNvContentPartPr/>
                <p14:nvPr/>
              </p14:nvContentPartPr>
              <p14:xfrm>
                <a:off x="729060" y="1555560"/>
                <a:ext cx="147600" cy="26280"/>
              </p14:xfrm>
            </p:contentPart>
          </mc:Choice>
          <mc:Fallback>
            <p:pic>
              <p:nvPicPr>
                <p:cNvPr id="5253" name="잉크 5252">
                  <a:extLst>
                    <a:ext uri="{FF2B5EF4-FFF2-40B4-BE49-F238E27FC236}">
                      <a16:creationId xmlns:a16="http://schemas.microsoft.com/office/drawing/2014/main" id="{49FC94CA-5DD2-24BA-828D-C7B711999E7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20060" y="1546560"/>
                  <a:ext cx="1652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9" name="그룹 5259">
            <a:extLst>
              <a:ext uri="{FF2B5EF4-FFF2-40B4-BE49-F238E27FC236}">
                <a16:creationId xmlns:a16="http://schemas.microsoft.com/office/drawing/2014/main" id="{CAA97F2F-5A12-0B56-EBC5-7A1AD27B6D54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1509713"/>
            <a:ext cx="708025" cy="323850"/>
            <a:chOff x="1033260" y="1510200"/>
            <a:chExt cx="70776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254" name="잉크 5253">
                  <a:extLst>
                    <a:ext uri="{FF2B5EF4-FFF2-40B4-BE49-F238E27FC236}">
                      <a16:creationId xmlns:a16="http://schemas.microsoft.com/office/drawing/2014/main" id="{C6B8AD41-D855-1087-EC04-CFA4F6198073}"/>
                    </a:ext>
                  </a:extLst>
                </p14:cNvPr>
                <p14:cNvContentPartPr/>
                <p14:nvPr/>
              </p14:nvContentPartPr>
              <p14:xfrm>
                <a:off x="1033260" y="1623960"/>
                <a:ext cx="88920" cy="169200"/>
              </p14:xfrm>
            </p:contentPart>
          </mc:Choice>
          <mc:Fallback>
            <p:pic>
              <p:nvPicPr>
                <p:cNvPr id="5254" name="잉크 5253">
                  <a:extLst>
                    <a:ext uri="{FF2B5EF4-FFF2-40B4-BE49-F238E27FC236}">
                      <a16:creationId xmlns:a16="http://schemas.microsoft.com/office/drawing/2014/main" id="{C6B8AD41-D855-1087-EC04-CFA4F619807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24260" y="1614960"/>
                  <a:ext cx="106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255" name="잉크 5254">
                  <a:extLst>
                    <a:ext uri="{FF2B5EF4-FFF2-40B4-BE49-F238E27FC236}">
                      <a16:creationId xmlns:a16="http://schemas.microsoft.com/office/drawing/2014/main" id="{3FCB6EC7-46FB-87EF-33FE-0E346342DC0A}"/>
                    </a:ext>
                  </a:extLst>
                </p14:cNvPr>
                <p14:cNvContentPartPr/>
                <p14:nvPr/>
              </p14:nvContentPartPr>
              <p14:xfrm>
                <a:off x="1154220" y="1594440"/>
                <a:ext cx="137880" cy="239040"/>
              </p14:xfrm>
            </p:contentPart>
          </mc:Choice>
          <mc:Fallback>
            <p:pic>
              <p:nvPicPr>
                <p:cNvPr id="5255" name="잉크 5254">
                  <a:extLst>
                    <a:ext uri="{FF2B5EF4-FFF2-40B4-BE49-F238E27FC236}">
                      <a16:creationId xmlns:a16="http://schemas.microsoft.com/office/drawing/2014/main" id="{3FCB6EC7-46FB-87EF-33FE-0E346342DC0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45220" y="1585440"/>
                  <a:ext cx="155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256" name="잉크 5255">
                  <a:extLst>
                    <a:ext uri="{FF2B5EF4-FFF2-40B4-BE49-F238E27FC236}">
                      <a16:creationId xmlns:a16="http://schemas.microsoft.com/office/drawing/2014/main" id="{F172EDF0-EDCA-FCBA-3DE1-61ED3D8C5EA3}"/>
                    </a:ext>
                  </a:extLst>
                </p14:cNvPr>
                <p14:cNvContentPartPr/>
                <p14:nvPr/>
              </p14:nvContentPartPr>
              <p14:xfrm>
                <a:off x="1419900" y="1604880"/>
                <a:ext cx="150480" cy="188280"/>
              </p14:xfrm>
            </p:contentPart>
          </mc:Choice>
          <mc:Fallback>
            <p:pic>
              <p:nvPicPr>
                <p:cNvPr id="5256" name="잉크 5255">
                  <a:extLst>
                    <a:ext uri="{FF2B5EF4-FFF2-40B4-BE49-F238E27FC236}">
                      <a16:creationId xmlns:a16="http://schemas.microsoft.com/office/drawing/2014/main" id="{F172EDF0-EDCA-FCBA-3DE1-61ED3D8C5EA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410900" y="1595880"/>
                  <a:ext cx="168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257" name="잉크 5256">
                  <a:extLst>
                    <a:ext uri="{FF2B5EF4-FFF2-40B4-BE49-F238E27FC236}">
                      <a16:creationId xmlns:a16="http://schemas.microsoft.com/office/drawing/2014/main" id="{2F85401A-BCF2-9CC6-2EDB-45A16B69E3ED}"/>
                    </a:ext>
                  </a:extLst>
                </p14:cNvPr>
                <p14:cNvContentPartPr/>
                <p14:nvPr/>
              </p14:nvContentPartPr>
              <p14:xfrm>
                <a:off x="1612500" y="1510200"/>
                <a:ext cx="50400" cy="98280"/>
              </p14:xfrm>
            </p:contentPart>
          </mc:Choice>
          <mc:Fallback>
            <p:pic>
              <p:nvPicPr>
                <p:cNvPr id="5257" name="잉크 5256">
                  <a:extLst>
                    <a:ext uri="{FF2B5EF4-FFF2-40B4-BE49-F238E27FC236}">
                      <a16:creationId xmlns:a16="http://schemas.microsoft.com/office/drawing/2014/main" id="{2F85401A-BCF2-9CC6-2EDB-45A16B69E3E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603500" y="1501200"/>
                  <a:ext cx="68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258" name="잉크 5257">
                  <a:extLst>
                    <a:ext uri="{FF2B5EF4-FFF2-40B4-BE49-F238E27FC236}">
                      <a16:creationId xmlns:a16="http://schemas.microsoft.com/office/drawing/2014/main" id="{2D61A467-A16E-8F98-A2AF-461F762B1268}"/>
                    </a:ext>
                  </a:extLst>
                </p14:cNvPr>
                <p14:cNvContentPartPr/>
                <p14:nvPr/>
              </p14:nvContentPartPr>
              <p14:xfrm>
                <a:off x="1582620" y="1527480"/>
                <a:ext cx="92880" cy="106920"/>
              </p14:xfrm>
            </p:contentPart>
          </mc:Choice>
          <mc:Fallback>
            <p:pic>
              <p:nvPicPr>
                <p:cNvPr id="5258" name="잉크 5257">
                  <a:extLst>
                    <a:ext uri="{FF2B5EF4-FFF2-40B4-BE49-F238E27FC236}">
                      <a16:creationId xmlns:a16="http://schemas.microsoft.com/office/drawing/2014/main" id="{2D61A467-A16E-8F98-A2AF-461F762B126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573585" y="1518510"/>
                  <a:ext cx="110589" cy="124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259" name="잉크 5258">
                  <a:extLst>
                    <a:ext uri="{FF2B5EF4-FFF2-40B4-BE49-F238E27FC236}">
                      <a16:creationId xmlns:a16="http://schemas.microsoft.com/office/drawing/2014/main" id="{3CF34CD8-8E18-166F-1195-501C8EA6CF6E}"/>
                    </a:ext>
                  </a:extLst>
                </p14:cNvPr>
                <p14:cNvContentPartPr/>
                <p14:nvPr/>
              </p14:nvContentPartPr>
              <p14:xfrm>
                <a:off x="1589460" y="1556280"/>
                <a:ext cx="151560" cy="15120"/>
              </p14:xfrm>
            </p:contentPart>
          </mc:Choice>
          <mc:Fallback>
            <p:pic>
              <p:nvPicPr>
                <p:cNvPr id="5259" name="잉크 5258">
                  <a:extLst>
                    <a:ext uri="{FF2B5EF4-FFF2-40B4-BE49-F238E27FC236}">
                      <a16:creationId xmlns:a16="http://schemas.microsoft.com/office/drawing/2014/main" id="{3CF34CD8-8E18-166F-1195-501C8EA6CF6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580460" y="1547280"/>
                  <a:ext cx="16920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0" name="그룹 5263">
            <a:extLst>
              <a:ext uri="{FF2B5EF4-FFF2-40B4-BE49-F238E27FC236}">
                <a16:creationId xmlns:a16="http://schemas.microsoft.com/office/drawing/2014/main" id="{5DBECE70-E039-9D8E-A5BA-B4544B4BDE8C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2085975"/>
            <a:ext cx="234950" cy="306388"/>
            <a:chOff x="150180" y="2086200"/>
            <a:chExt cx="2354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262" name="잉크 5261">
                  <a:extLst>
                    <a:ext uri="{FF2B5EF4-FFF2-40B4-BE49-F238E27FC236}">
                      <a16:creationId xmlns:a16="http://schemas.microsoft.com/office/drawing/2014/main" id="{13DA4A19-1636-CFB5-8C54-CB8B442967B9}"/>
                    </a:ext>
                  </a:extLst>
                </p14:cNvPr>
                <p14:cNvContentPartPr/>
                <p14:nvPr/>
              </p14:nvContentPartPr>
              <p14:xfrm>
                <a:off x="150180" y="2086200"/>
                <a:ext cx="123480" cy="306000"/>
              </p14:xfrm>
            </p:contentPart>
          </mc:Choice>
          <mc:Fallback>
            <p:pic>
              <p:nvPicPr>
                <p:cNvPr id="5262" name="잉크 5261">
                  <a:extLst>
                    <a:ext uri="{FF2B5EF4-FFF2-40B4-BE49-F238E27FC236}">
                      <a16:creationId xmlns:a16="http://schemas.microsoft.com/office/drawing/2014/main" id="{13DA4A19-1636-CFB5-8C54-CB8B442967B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41180" y="2077200"/>
                  <a:ext cx="141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263" name="잉크 5262">
                  <a:extLst>
                    <a:ext uri="{FF2B5EF4-FFF2-40B4-BE49-F238E27FC236}">
                      <a16:creationId xmlns:a16="http://schemas.microsoft.com/office/drawing/2014/main" id="{30BA35C7-7F77-7767-E8DD-C4A45B3DA3F0}"/>
                    </a:ext>
                  </a:extLst>
                </p14:cNvPr>
                <p14:cNvContentPartPr/>
                <p14:nvPr/>
              </p14:nvContentPartPr>
              <p14:xfrm>
                <a:off x="297780" y="2102040"/>
                <a:ext cx="87840" cy="268560"/>
              </p14:xfrm>
            </p:contentPart>
          </mc:Choice>
          <mc:Fallback>
            <p:pic>
              <p:nvPicPr>
                <p:cNvPr id="5263" name="잉크 5262">
                  <a:extLst>
                    <a:ext uri="{FF2B5EF4-FFF2-40B4-BE49-F238E27FC236}">
                      <a16:creationId xmlns:a16="http://schemas.microsoft.com/office/drawing/2014/main" id="{30BA35C7-7F77-7767-E8DD-C4A45B3DA3F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88817" y="2093052"/>
                  <a:ext cx="105408" cy="286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1" name="그룹 5270">
            <a:extLst>
              <a:ext uri="{FF2B5EF4-FFF2-40B4-BE49-F238E27FC236}">
                <a16:creationId xmlns:a16="http://schemas.microsoft.com/office/drawing/2014/main" id="{92D2AAD5-4B86-51FA-BF6E-9C7A0C66549C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2065338"/>
            <a:ext cx="290512" cy="309562"/>
            <a:chOff x="582900" y="2064600"/>
            <a:chExt cx="28980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5265" name="잉크 5264">
                  <a:extLst>
                    <a:ext uri="{FF2B5EF4-FFF2-40B4-BE49-F238E27FC236}">
                      <a16:creationId xmlns:a16="http://schemas.microsoft.com/office/drawing/2014/main" id="{22213523-3261-AA1C-3109-8E9BB289E121}"/>
                    </a:ext>
                  </a:extLst>
                </p14:cNvPr>
                <p14:cNvContentPartPr/>
                <p14:nvPr/>
              </p14:nvContentPartPr>
              <p14:xfrm>
                <a:off x="582900" y="2128320"/>
                <a:ext cx="106920" cy="246600"/>
              </p14:xfrm>
            </p:contentPart>
          </mc:Choice>
          <mc:Fallback>
            <p:pic>
              <p:nvPicPr>
                <p:cNvPr id="5265" name="잉크 5264">
                  <a:extLst>
                    <a:ext uri="{FF2B5EF4-FFF2-40B4-BE49-F238E27FC236}">
                      <a16:creationId xmlns:a16="http://schemas.microsoft.com/office/drawing/2014/main" id="{22213523-3261-AA1C-3109-8E9BB289E12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73930" y="2119320"/>
                  <a:ext cx="124501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266" name="잉크 5265">
                  <a:extLst>
                    <a:ext uri="{FF2B5EF4-FFF2-40B4-BE49-F238E27FC236}">
                      <a16:creationId xmlns:a16="http://schemas.microsoft.com/office/drawing/2014/main" id="{D517C75E-2601-7328-945C-A6F833CFD830}"/>
                    </a:ext>
                  </a:extLst>
                </p14:cNvPr>
                <p14:cNvContentPartPr/>
                <p14:nvPr/>
              </p14:nvContentPartPr>
              <p14:xfrm>
                <a:off x="694140" y="2089080"/>
                <a:ext cx="46440" cy="266400"/>
              </p14:xfrm>
            </p:contentPart>
          </mc:Choice>
          <mc:Fallback>
            <p:pic>
              <p:nvPicPr>
                <p:cNvPr id="5266" name="잉크 5265">
                  <a:extLst>
                    <a:ext uri="{FF2B5EF4-FFF2-40B4-BE49-F238E27FC236}">
                      <a16:creationId xmlns:a16="http://schemas.microsoft.com/office/drawing/2014/main" id="{D517C75E-2601-7328-945C-A6F833CFD83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85140" y="2080080"/>
                  <a:ext cx="64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267" name="잉크 5266">
                  <a:extLst>
                    <a:ext uri="{FF2B5EF4-FFF2-40B4-BE49-F238E27FC236}">
                      <a16:creationId xmlns:a16="http://schemas.microsoft.com/office/drawing/2014/main" id="{CB32734F-933C-832D-F280-EC1FC66FC3CE}"/>
                    </a:ext>
                  </a:extLst>
                </p14:cNvPr>
                <p14:cNvContentPartPr/>
                <p14:nvPr/>
              </p14:nvContentPartPr>
              <p14:xfrm>
                <a:off x="630780" y="2214720"/>
                <a:ext cx="121680" cy="60840"/>
              </p14:xfrm>
            </p:contentPart>
          </mc:Choice>
          <mc:Fallback>
            <p:pic>
              <p:nvPicPr>
                <p:cNvPr id="5267" name="잉크 5266">
                  <a:extLst>
                    <a:ext uri="{FF2B5EF4-FFF2-40B4-BE49-F238E27FC236}">
                      <a16:creationId xmlns:a16="http://schemas.microsoft.com/office/drawing/2014/main" id="{CB32734F-933C-832D-F280-EC1FC66FC3C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1753" y="2205720"/>
                  <a:ext cx="139372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268" name="잉크 5267">
                  <a:extLst>
                    <a:ext uri="{FF2B5EF4-FFF2-40B4-BE49-F238E27FC236}">
                      <a16:creationId xmlns:a16="http://schemas.microsoft.com/office/drawing/2014/main" id="{6FE5D91B-5B72-D551-A20B-CD405512C391}"/>
                    </a:ext>
                  </a:extLst>
                </p14:cNvPr>
                <p14:cNvContentPartPr/>
                <p14:nvPr/>
              </p14:nvContentPartPr>
              <p14:xfrm>
                <a:off x="789540" y="2064600"/>
                <a:ext cx="60120" cy="151200"/>
              </p14:xfrm>
            </p:contentPart>
          </mc:Choice>
          <mc:Fallback>
            <p:pic>
              <p:nvPicPr>
                <p:cNvPr id="5268" name="잉크 5267">
                  <a:extLst>
                    <a:ext uri="{FF2B5EF4-FFF2-40B4-BE49-F238E27FC236}">
                      <a16:creationId xmlns:a16="http://schemas.microsoft.com/office/drawing/2014/main" id="{6FE5D91B-5B72-D551-A20B-CD405512C39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0486" y="2055579"/>
                  <a:ext cx="77866" cy="168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269" name="잉크 5268">
                  <a:extLst>
                    <a:ext uri="{FF2B5EF4-FFF2-40B4-BE49-F238E27FC236}">
                      <a16:creationId xmlns:a16="http://schemas.microsoft.com/office/drawing/2014/main" id="{ADE1F771-5ACB-560C-94D8-7149EF3887C9}"/>
                    </a:ext>
                  </a:extLst>
                </p14:cNvPr>
                <p14:cNvContentPartPr/>
                <p14:nvPr/>
              </p14:nvContentPartPr>
              <p14:xfrm>
                <a:off x="752100" y="2105280"/>
                <a:ext cx="101520" cy="95040"/>
              </p14:xfrm>
            </p:contentPart>
          </mc:Choice>
          <mc:Fallback>
            <p:pic>
              <p:nvPicPr>
                <p:cNvPr id="5269" name="잉크 5268">
                  <a:extLst>
                    <a:ext uri="{FF2B5EF4-FFF2-40B4-BE49-F238E27FC236}">
                      <a16:creationId xmlns:a16="http://schemas.microsoft.com/office/drawing/2014/main" id="{ADE1F771-5ACB-560C-94D8-7149EF3887C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43100" y="2096280"/>
                  <a:ext cx="119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5270" name="잉크 5269">
                  <a:extLst>
                    <a:ext uri="{FF2B5EF4-FFF2-40B4-BE49-F238E27FC236}">
                      <a16:creationId xmlns:a16="http://schemas.microsoft.com/office/drawing/2014/main" id="{5A6018DF-6D0D-D18A-8F67-B294BF02E1B6}"/>
                    </a:ext>
                  </a:extLst>
                </p14:cNvPr>
                <p14:cNvContentPartPr/>
                <p14:nvPr/>
              </p14:nvContentPartPr>
              <p14:xfrm>
                <a:off x="720420" y="2123640"/>
                <a:ext cx="152280" cy="34920"/>
              </p14:xfrm>
            </p:contentPart>
          </mc:Choice>
          <mc:Fallback>
            <p:pic>
              <p:nvPicPr>
                <p:cNvPr id="5270" name="잉크 5269">
                  <a:extLst>
                    <a:ext uri="{FF2B5EF4-FFF2-40B4-BE49-F238E27FC236}">
                      <a16:creationId xmlns:a16="http://schemas.microsoft.com/office/drawing/2014/main" id="{5A6018DF-6D0D-D18A-8F67-B294BF02E1B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11441" y="2114732"/>
                  <a:ext cx="169878" cy="523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2" name="그룹 5273">
            <a:extLst>
              <a:ext uri="{FF2B5EF4-FFF2-40B4-BE49-F238E27FC236}">
                <a16:creationId xmlns:a16="http://schemas.microsoft.com/office/drawing/2014/main" id="{B2E9107A-0A06-C140-3E95-9926C47E366F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2579688"/>
            <a:ext cx="311150" cy="298450"/>
            <a:chOff x="4408260" y="2579040"/>
            <a:chExt cx="31176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5272" name="잉크 5271">
                  <a:extLst>
                    <a:ext uri="{FF2B5EF4-FFF2-40B4-BE49-F238E27FC236}">
                      <a16:creationId xmlns:a16="http://schemas.microsoft.com/office/drawing/2014/main" id="{ED2307EA-C420-1D2A-5485-82C7201E6908}"/>
                    </a:ext>
                  </a:extLst>
                </p14:cNvPr>
                <p14:cNvContentPartPr/>
                <p14:nvPr/>
              </p14:nvContentPartPr>
              <p14:xfrm>
                <a:off x="4408260" y="2587680"/>
                <a:ext cx="124560" cy="233640"/>
              </p14:xfrm>
            </p:contentPart>
          </mc:Choice>
          <mc:Fallback>
            <p:pic>
              <p:nvPicPr>
                <p:cNvPr id="5272" name="잉크 5271">
                  <a:extLst>
                    <a:ext uri="{FF2B5EF4-FFF2-40B4-BE49-F238E27FC236}">
                      <a16:creationId xmlns:a16="http://schemas.microsoft.com/office/drawing/2014/main" id="{ED2307EA-C420-1D2A-5485-82C7201E690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99286" y="2578680"/>
                  <a:ext cx="142149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273" name="잉크 5272">
                  <a:extLst>
                    <a:ext uri="{FF2B5EF4-FFF2-40B4-BE49-F238E27FC236}">
                      <a16:creationId xmlns:a16="http://schemas.microsoft.com/office/drawing/2014/main" id="{D76FAE31-C6AA-59A5-5F01-C46903768178}"/>
                    </a:ext>
                  </a:extLst>
                </p14:cNvPr>
                <p14:cNvContentPartPr/>
                <p14:nvPr/>
              </p14:nvContentPartPr>
              <p14:xfrm>
                <a:off x="4547220" y="2579040"/>
                <a:ext cx="172800" cy="298440"/>
              </p14:xfrm>
            </p:contentPart>
          </mc:Choice>
          <mc:Fallback>
            <p:pic>
              <p:nvPicPr>
                <p:cNvPr id="5273" name="잉크 5272">
                  <a:extLst>
                    <a:ext uri="{FF2B5EF4-FFF2-40B4-BE49-F238E27FC236}">
                      <a16:creationId xmlns:a16="http://schemas.microsoft.com/office/drawing/2014/main" id="{D76FAE31-C6AA-59A5-5F01-C4690376817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538220" y="2570040"/>
                  <a:ext cx="1904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3" name="그룹 5276">
            <a:extLst>
              <a:ext uri="{FF2B5EF4-FFF2-40B4-BE49-F238E27FC236}">
                <a16:creationId xmlns:a16="http://schemas.microsoft.com/office/drawing/2014/main" id="{E120C6D8-9F63-E474-E361-4C222828D610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4227513"/>
            <a:ext cx="277812" cy="306387"/>
            <a:chOff x="2722020" y="4227480"/>
            <a:chExt cx="27792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275" name="잉크 5274">
                  <a:extLst>
                    <a:ext uri="{FF2B5EF4-FFF2-40B4-BE49-F238E27FC236}">
                      <a16:creationId xmlns:a16="http://schemas.microsoft.com/office/drawing/2014/main" id="{6B2D0752-21EB-13DF-8F75-41DB8DC86A75}"/>
                    </a:ext>
                  </a:extLst>
                </p14:cNvPr>
                <p14:cNvContentPartPr/>
                <p14:nvPr/>
              </p14:nvContentPartPr>
              <p14:xfrm>
                <a:off x="2722020" y="4227480"/>
                <a:ext cx="122400" cy="235080"/>
              </p14:xfrm>
            </p:contentPart>
          </mc:Choice>
          <mc:Fallback>
            <p:pic>
              <p:nvPicPr>
                <p:cNvPr id="5275" name="잉크 5274">
                  <a:extLst>
                    <a:ext uri="{FF2B5EF4-FFF2-40B4-BE49-F238E27FC236}">
                      <a16:creationId xmlns:a16="http://schemas.microsoft.com/office/drawing/2014/main" id="{6B2D0752-21EB-13DF-8F75-41DB8DC86A7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713020" y="4218466"/>
                  <a:ext cx="140040" cy="252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5276" name="잉크 5275">
                  <a:extLst>
                    <a:ext uri="{FF2B5EF4-FFF2-40B4-BE49-F238E27FC236}">
                      <a16:creationId xmlns:a16="http://schemas.microsoft.com/office/drawing/2014/main" id="{FA143639-A646-CB59-FF6E-5F44B3C87B6F}"/>
                    </a:ext>
                  </a:extLst>
                </p14:cNvPr>
                <p14:cNvContentPartPr/>
                <p14:nvPr/>
              </p14:nvContentPartPr>
              <p14:xfrm>
                <a:off x="2849100" y="4254480"/>
                <a:ext cx="150840" cy="280080"/>
              </p14:xfrm>
            </p:contentPart>
          </mc:Choice>
          <mc:Fallback>
            <p:pic>
              <p:nvPicPr>
                <p:cNvPr id="5276" name="잉크 5275">
                  <a:extLst>
                    <a:ext uri="{FF2B5EF4-FFF2-40B4-BE49-F238E27FC236}">
                      <a16:creationId xmlns:a16="http://schemas.microsoft.com/office/drawing/2014/main" id="{FA143639-A646-CB59-FF6E-5F44B3C87B6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840100" y="4245480"/>
                  <a:ext cx="16848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4" name="그룹 5284">
            <a:extLst>
              <a:ext uri="{FF2B5EF4-FFF2-40B4-BE49-F238E27FC236}">
                <a16:creationId xmlns:a16="http://schemas.microsoft.com/office/drawing/2014/main" id="{363C5D0A-B070-7516-9620-165644F161B4}"/>
              </a:ext>
            </a:extLst>
          </p:cNvPr>
          <p:cNvGrpSpPr>
            <a:grpSpLocks/>
          </p:cNvGrpSpPr>
          <p:nvPr/>
        </p:nvGrpSpPr>
        <p:grpSpPr bwMode="auto">
          <a:xfrm>
            <a:off x="1039813" y="2133600"/>
            <a:ext cx="207962" cy="261938"/>
            <a:chOff x="1040460" y="2133000"/>
            <a:chExt cx="2077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5278" name="잉크 5277">
                  <a:extLst>
                    <a:ext uri="{FF2B5EF4-FFF2-40B4-BE49-F238E27FC236}">
                      <a16:creationId xmlns:a16="http://schemas.microsoft.com/office/drawing/2014/main" id="{43DA212A-E51B-8F88-17D4-1382A1A1E201}"/>
                    </a:ext>
                  </a:extLst>
                </p14:cNvPr>
                <p14:cNvContentPartPr/>
                <p14:nvPr/>
              </p14:nvContentPartPr>
              <p14:xfrm>
                <a:off x="1040460" y="2143440"/>
                <a:ext cx="99000" cy="198000"/>
              </p14:xfrm>
            </p:contentPart>
          </mc:Choice>
          <mc:Fallback>
            <p:pic>
              <p:nvPicPr>
                <p:cNvPr id="5278" name="잉크 5277">
                  <a:extLst>
                    <a:ext uri="{FF2B5EF4-FFF2-40B4-BE49-F238E27FC236}">
                      <a16:creationId xmlns:a16="http://schemas.microsoft.com/office/drawing/2014/main" id="{43DA212A-E51B-8F88-17D4-1382A1A1E20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31460" y="2134456"/>
                  <a:ext cx="116640" cy="21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5279" name="잉크 5278">
                  <a:extLst>
                    <a:ext uri="{FF2B5EF4-FFF2-40B4-BE49-F238E27FC236}">
                      <a16:creationId xmlns:a16="http://schemas.microsoft.com/office/drawing/2014/main" id="{089121A7-0248-E85C-B78C-7D1900076DF2}"/>
                    </a:ext>
                  </a:extLst>
                </p14:cNvPr>
                <p14:cNvContentPartPr/>
                <p14:nvPr/>
              </p14:nvContentPartPr>
              <p14:xfrm>
                <a:off x="1139100" y="2133000"/>
                <a:ext cx="109080" cy="262440"/>
              </p14:xfrm>
            </p:contentPart>
          </mc:Choice>
          <mc:Fallback>
            <p:pic>
              <p:nvPicPr>
                <p:cNvPr id="5279" name="잉크 5278">
                  <a:extLst>
                    <a:ext uri="{FF2B5EF4-FFF2-40B4-BE49-F238E27FC236}">
                      <a16:creationId xmlns:a16="http://schemas.microsoft.com/office/drawing/2014/main" id="{089121A7-0248-E85C-B78C-7D1900076DF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30100" y="2124000"/>
                  <a:ext cx="1267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5" name="그룹 5283">
            <a:extLst>
              <a:ext uri="{FF2B5EF4-FFF2-40B4-BE49-F238E27FC236}">
                <a16:creationId xmlns:a16="http://schemas.microsoft.com/office/drawing/2014/main" id="{13D98F63-42FB-516F-CE13-E832C577D5D8}"/>
              </a:ext>
            </a:extLst>
          </p:cNvPr>
          <p:cNvGrpSpPr>
            <a:grpSpLocks/>
          </p:cNvGrpSpPr>
          <p:nvPr/>
        </p:nvGrpSpPr>
        <p:grpSpPr bwMode="auto">
          <a:xfrm>
            <a:off x="1474788" y="2089150"/>
            <a:ext cx="295275" cy="277813"/>
            <a:chOff x="1474260" y="2089080"/>
            <a:chExt cx="2955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5280" name="잉크 5279">
                  <a:extLst>
                    <a:ext uri="{FF2B5EF4-FFF2-40B4-BE49-F238E27FC236}">
                      <a16:creationId xmlns:a16="http://schemas.microsoft.com/office/drawing/2014/main" id="{5E0689F2-C296-A4DC-9778-F4E5A8EBF985}"/>
                    </a:ext>
                  </a:extLst>
                </p14:cNvPr>
                <p14:cNvContentPartPr/>
                <p14:nvPr/>
              </p14:nvContentPartPr>
              <p14:xfrm>
                <a:off x="1474260" y="2121840"/>
                <a:ext cx="140400" cy="245880"/>
              </p14:xfrm>
            </p:contentPart>
          </mc:Choice>
          <mc:Fallback>
            <p:pic>
              <p:nvPicPr>
                <p:cNvPr id="5280" name="잉크 5279">
                  <a:extLst>
                    <a:ext uri="{FF2B5EF4-FFF2-40B4-BE49-F238E27FC236}">
                      <a16:creationId xmlns:a16="http://schemas.microsoft.com/office/drawing/2014/main" id="{5E0689F2-C296-A4DC-9778-F4E5A8EBF98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465260" y="2112827"/>
                  <a:ext cx="158040" cy="263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5281" name="잉크 5280">
                  <a:extLst>
                    <a:ext uri="{FF2B5EF4-FFF2-40B4-BE49-F238E27FC236}">
                      <a16:creationId xmlns:a16="http://schemas.microsoft.com/office/drawing/2014/main" id="{3FC0C138-F089-F2B5-0E34-C39F11C3ADD7}"/>
                    </a:ext>
                  </a:extLst>
                </p14:cNvPr>
                <p14:cNvContentPartPr/>
                <p14:nvPr/>
              </p14:nvContentPartPr>
              <p14:xfrm>
                <a:off x="1654980" y="2089080"/>
                <a:ext cx="59040" cy="139680"/>
              </p14:xfrm>
            </p:contentPart>
          </mc:Choice>
          <mc:Fallback>
            <p:pic>
              <p:nvPicPr>
                <p:cNvPr id="5281" name="잉크 5280">
                  <a:extLst>
                    <a:ext uri="{FF2B5EF4-FFF2-40B4-BE49-F238E27FC236}">
                      <a16:creationId xmlns:a16="http://schemas.microsoft.com/office/drawing/2014/main" id="{3FC0C138-F089-F2B5-0E34-C39F11C3ADD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645980" y="2080080"/>
                  <a:ext cx="76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5282" name="잉크 5281">
                  <a:extLst>
                    <a:ext uri="{FF2B5EF4-FFF2-40B4-BE49-F238E27FC236}">
                      <a16:creationId xmlns:a16="http://schemas.microsoft.com/office/drawing/2014/main" id="{12E85E79-CB84-B557-EF02-9E00EB7E4AE9}"/>
                    </a:ext>
                  </a:extLst>
                </p14:cNvPr>
                <p14:cNvContentPartPr/>
                <p14:nvPr/>
              </p14:nvContentPartPr>
              <p14:xfrm>
                <a:off x="1610700" y="2105640"/>
                <a:ext cx="94680" cy="131040"/>
              </p14:xfrm>
            </p:contentPart>
          </mc:Choice>
          <mc:Fallback>
            <p:pic>
              <p:nvPicPr>
                <p:cNvPr id="5282" name="잉크 5281">
                  <a:extLst>
                    <a:ext uri="{FF2B5EF4-FFF2-40B4-BE49-F238E27FC236}">
                      <a16:creationId xmlns:a16="http://schemas.microsoft.com/office/drawing/2014/main" id="{12E85E79-CB84-B557-EF02-9E00EB7E4AE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601700" y="2096640"/>
                  <a:ext cx="112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5283" name="잉크 5282">
                  <a:extLst>
                    <a:ext uri="{FF2B5EF4-FFF2-40B4-BE49-F238E27FC236}">
                      <a16:creationId xmlns:a16="http://schemas.microsoft.com/office/drawing/2014/main" id="{7C3D49C6-3BA3-B2BD-19EF-5563023FB49E}"/>
                    </a:ext>
                  </a:extLst>
                </p14:cNvPr>
                <p14:cNvContentPartPr/>
                <p14:nvPr/>
              </p14:nvContentPartPr>
              <p14:xfrm>
                <a:off x="1602060" y="2153880"/>
                <a:ext cx="167760" cy="40320"/>
              </p14:xfrm>
            </p:contentPart>
          </mc:Choice>
          <mc:Fallback>
            <p:pic>
              <p:nvPicPr>
                <p:cNvPr id="5283" name="잉크 5282">
                  <a:extLst>
                    <a:ext uri="{FF2B5EF4-FFF2-40B4-BE49-F238E27FC236}">
                      <a16:creationId xmlns:a16="http://schemas.microsoft.com/office/drawing/2014/main" id="{7C3D49C6-3BA3-B2BD-19EF-5563023FB49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593060" y="2144799"/>
                  <a:ext cx="185400" cy="581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6" name="그룹 5294">
            <a:extLst>
              <a:ext uri="{FF2B5EF4-FFF2-40B4-BE49-F238E27FC236}">
                <a16:creationId xmlns:a16="http://schemas.microsoft.com/office/drawing/2014/main" id="{35EAD1C7-1214-FEF2-EE8E-F98A970F2480}"/>
              </a:ext>
            </a:extLst>
          </p:cNvPr>
          <p:cNvGrpSpPr>
            <a:grpSpLocks/>
          </p:cNvGrpSpPr>
          <p:nvPr/>
        </p:nvGrpSpPr>
        <p:grpSpPr bwMode="auto">
          <a:xfrm>
            <a:off x="93663" y="2686050"/>
            <a:ext cx="280987" cy="254000"/>
            <a:chOff x="92940" y="2685600"/>
            <a:chExt cx="2822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286" name="잉크 5285">
                  <a:extLst>
                    <a:ext uri="{FF2B5EF4-FFF2-40B4-BE49-F238E27FC236}">
                      <a16:creationId xmlns:a16="http://schemas.microsoft.com/office/drawing/2014/main" id="{2F33DD79-5CD5-4AAD-3277-0A9BEE151458}"/>
                    </a:ext>
                  </a:extLst>
                </p14:cNvPr>
                <p14:cNvContentPartPr/>
                <p14:nvPr/>
              </p14:nvContentPartPr>
              <p14:xfrm>
                <a:off x="92940" y="2713320"/>
                <a:ext cx="139680" cy="227520"/>
              </p14:xfrm>
            </p:contentPart>
          </mc:Choice>
          <mc:Fallback>
            <p:pic>
              <p:nvPicPr>
                <p:cNvPr id="5286" name="잉크 5285">
                  <a:extLst>
                    <a:ext uri="{FF2B5EF4-FFF2-40B4-BE49-F238E27FC236}">
                      <a16:creationId xmlns:a16="http://schemas.microsoft.com/office/drawing/2014/main" id="{2F33DD79-5CD5-4AAD-3277-0A9BEE15145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3963" y="2704320"/>
                  <a:ext cx="157275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287" name="잉크 5286">
                  <a:extLst>
                    <a:ext uri="{FF2B5EF4-FFF2-40B4-BE49-F238E27FC236}">
                      <a16:creationId xmlns:a16="http://schemas.microsoft.com/office/drawing/2014/main" id="{E9C511D6-ACFB-8D33-06CB-AA6A5F9A7E27}"/>
                    </a:ext>
                  </a:extLst>
                </p14:cNvPr>
                <p14:cNvContentPartPr/>
                <p14:nvPr/>
              </p14:nvContentPartPr>
              <p14:xfrm>
                <a:off x="260340" y="2685600"/>
                <a:ext cx="64800" cy="120600"/>
              </p14:xfrm>
            </p:contentPart>
          </mc:Choice>
          <mc:Fallback>
            <p:pic>
              <p:nvPicPr>
                <p:cNvPr id="5287" name="잉크 5286">
                  <a:extLst>
                    <a:ext uri="{FF2B5EF4-FFF2-40B4-BE49-F238E27FC236}">
                      <a16:creationId xmlns:a16="http://schemas.microsoft.com/office/drawing/2014/main" id="{E9C511D6-ACFB-8D33-06CB-AA6A5F9A7E2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51340" y="2676600"/>
                  <a:ext cx="82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288" name="잉크 5287">
                  <a:extLst>
                    <a:ext uri="{FF2B5EF4-FFF2-40B4-BE49-F238E27FC236}">
                      <a16:creationId xmlns:a16="http://schemas.microsoft.com/office/drawing/2014/main" id="{26F284F3-FC6E-E97F-5AFE-1EEE4E40119F}"/>
                    </a:ext>
                  </a:extLst>
                </p14:cNvPr>
                <p14:cNvContentPartPr/>
                <p14:nvPr/>
              </p14:nvContentPartPr>
              <p14:xfrm>
                <a:off x="194820" y="2698200"/>
                <a:ext cx="116640" cy="121320"/>
              </p14:xfrm>
            </p:contentPart>
          </mc:Choice>
          <mc:Fallback>
            <p:pic>
              <p:nvPicPr>
                <p:cNvPr id="5288" name="잉크 5287">
                  <a:extLst>
                    <a:ext uri="{FF2B5EF4-FFF2-40B4-BE49-F238E27FC236}">
                      <a16:creationId xmlns:a16="http://schemas.microsoft.com/office/drawing/2014/main" id="{26F284F3-FC6E-E97F-5AFE-1EEE4E40119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85848" y="2689200"/>
                  <a:ext cx="134226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5289" name="잉크 5288">
                  <a:extLst>
                    <a:ext uri="{FF2B5EF4-FFF2-40B4-BE49-F238E27FC236}">
                      <a16:creationId xmlns:a16="http://schemas.microsoft.com/office/drawing/2014/main" id="{658CF5FA-E0CB-A187-B227-D8917D959282}"/>
                    </a:ext>
                  </a:extLst>
                </p14:cNvPr>
                <p14:cNvContentPartPr/>
                <p14:nvPr/>
              </p14:nvContentPartPr>
              <p14:xfrm>
                <a:off x="208140" y="2746440"/>
                <a:ext cx="167040" cy="24120"/>
              </p14:xfrm>
            </p:contentPart>
          </mc:Choice>
          <mc:Fallback>
            <p:pic>
              <p:nvPicPr>
                <p:cNvPr id="5289" name="잉크 5288">
                  <a:extLst>
                    <a:ext uri="{FF2B5EF4-FFF2-40B4-BE49-F238E27FC236}">
                      <a16:creationId xmlns:a16="http://schemas.microsoft.com/office/drawing/2014/main" id="{658CF5FA-E0CB-A187-B227-D8917D95928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99121" y="2737572"/>
                  <a:ext cx="184718" cy="41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7" name="그룹 5293">
            <a:extLst>
              <a:ext uri="{FF2B5EF4-FFF2-40B4-BE49-F238E27FC236}">
                <a16:creationId xmlns:a16="http://schemas.microsoft.com/office/drawing/2014/main" id="{12EFACAF-68E8-1FF0-6BBD-E40AB05AFC14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2667000"/>
            <a:ext cx="303213" cy="347663"/>
            <a:chOff x="520260" y="2667600"/>
            <a:chExt cx="30420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290" name="잉크 5289">
                  <a:extLst>
                    <a:ext uri="{FF2B5EF4-FFF2-40B4-BE49-F238E27FC236}">
                      <a16:creationId xmlns:a16="http://schemas.microsoft.com/office/drawing/2014/main" id="{230D840D-DD50-39DA-ED83-0C1871CBD3A2}"/>
                    </a:ext>
                  </a:extLst>
                </p14:cNvPr>
                <p14:cNvContentPartPr/>
                <p14:nvPr/>
              </p14:nvContentPartPr>
              <p14:xfrm>
                <a:off x="520260" y="2703240"/>
                <a:ext cx="83160" cy="281880"/>
              </p14:xfrm>
            </p:contentPart>
          </mc:Choice>
          <mc:Fallback>
            <p:pic>
              <p:nvPicPr>
                <p:cNvPr id="5290" name="잉크 5289">
                  <a:extLst>
                    <a:ext uri="{FF2B5EF4-FFF2-40B4-BE49-F238E27FC236}">
                      <a16:creationId xmlns:a16="http://schemas.microsoft.com/office/drawing/2014/main" id="{230D840D-DD50-39DA-ED83-0C1871CBD3A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11260" y="2694240"/>
                  <a:ext cx="100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291" name="잉크 5290">
                  <a:extLst>
                    <a:ext uri="{FF2B5EF4-FFF2-40B4-BE49-F238E27FC236}">
                      <a16:creationId xmlns:a16="http://schemas.microsoft.com/office/drawing/2014/main" id="{492200E2-BB4F-1EA2-C4C2-B1E4327C6D81}"/>
                    </a:ext>
                  </a:extLst>
                </p14:cNvPr>
                <p14:cNvContentPartPr/>
                <p14:nvPr/>
              </p14:nvContentPartPr>
              <p14:xfrm>
                <a:off x="615300" y="2703240"/>
                <a:ext cx="62640" cy="225720"/>
              </p14:xfrm>
            </p:contentPart>
          </mc:Choice>
          <mc:Fallback>
            <p:pic>
              <p:nvPicPr>
                <p:cNvPr id="5291" name="잉크 5290">
                  <a:extLst>
                    <a:ext uri="{FF2B5EF4-FFF2-40B4-BE49-F238E27FC236}">
                      <a16:creationId xmlns:a16="http://schemas.microsoft.com/office/drawing/2014/main" id="{492200E2-BB4F-1EA2-C4C2-B1E4327C6D8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06300" y="2694240"/>
                  <a:ext cx="80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292" name="잉크 5291">
                  <a:extLst>
                    <a:ext uri="{FF2B5EF4-FFF2-40B4-BE49-F238E27FC236}">
                      <a16:creationId xmlns:a16="http://schemas.microsoft.com/office/drawing/2014/main" id="{50708C77-1240-BE07-1C77-84A83F35D289}"/>
                    </a:ext>
                  </a:extLst>
                </p14:cNvPr>
                <p14:cNvContentPartPr/>
                <p14:nvPr/>
              </p14:nvContentPartPr>
              <p14:xfrm>
                <a:off x="577860" y="2821680"/>
                <a:ext cx="127440" cy="37440"/>
              </p14:xfrm>
            </p:contentPart>
          </mc:Choice>
          <mc:Fallback>
            <p:pic>
              <p:nvPicPr>
                <p:cNvPr id="5292" name="잉크 5291">
                  <a:extLst>
                    <a:ext uri="{FF2B5EF4-FFF2-40B4-BE49-F238E27FC236}">
                      <a16:creationId xmlns:a16="http://schemas.microsoft.com/office/drawing/2014/main" id="{50708C77-1240-BE07-1C77-84A83F35D28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68860" y="2812680"/>
                  <a:ext cx="145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293" name="잉크 5292">
                  <a:extLst>
                    <a:ext uri="{FF2B5EF4-FFF2-40B4-BE49-F238E27FC236}">
                      <a16:creationId xmlns:a16="http://schemas.microsoft.com/office/drawing/2014/main" id="{8F43ECD2-C9F2-CEE0-6ABC-C021F124314E}"/>
                    </a:ext>
                  </a:extLst>
                </p14:cNvPr>
                <p14:cNvContentPartPr/>
                <p14:nvPr/>
              </p14:nvContentPartPr>
              <p14:xfrm>
                <a:off x="709620" y="2667600"/>
                <a:ext cx="114840" cy="346680"/>
              </p14:xfrm>
            </p:contentPart>
          </mc:Choice>
          <mc:Fallback>
            <p:pic>
              <p:nvPicPr>
                <p:cNvPr id="5293" name="잉크 5292">
                  <a:extLst>
                    <a:ext uri="{FF2B5EF4-FFF2-40B4-BE49-F238E27FC236}">
                      <a16:creationId xmlns:a16="http://schemas.microsoft.com/office/drawing/2014/main" id="{8F43ECD2-C9F2-CEE0-6ABC-C021F124314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00620" y="2658609"/>
                  <a:ext cx="132480" cy="3643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8" name="그룹 5300">
            <a:extLst>
              <a:ext uri="{FF2B5EF4-FFF2-40B4-BE49-F238E27FC236}">
                <a16:creationId xmlns:a16="http://schemas.microsoft.com/office/drawing/2014/main" id="{087FA3C4-E426-6E36-F79F-4B84A6E145CB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2654300"/>
            <a:ext cx="279400" cy="333375"/>
            <a:chOff x="1086180" y="2654640"/>
            <a:chExt cx="27828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5296" name="잉크 5295">
                  <a:extLst>
                    <a:ext uri="{FF2B5EF4-FFF2-40B4-BE49-F238E27FC236}">
                      <a16:creationId xmlns:a16="http://schemas.microsoft.com/office/drawing/2014/main" id="{134B5DBC-3E2C-4950-A12B-7CB3F7AE6B65}"/>
                    </a:ext>
                  </a:extLst>
                </p14:cNvPr>
                <p14:cNvContentPartPr/>
                <p14:nvPr/>
              </p14:nvContentPartPr>
              <p14:xfrm>
                <a:off x="1086180" y="2714040"/>
                <a:ext cx="100440" cy="214560"/>
              </p14:xfrm>
            </p:contentPart>
          </mc:Choice>
          <mc:Fallback>
            <p:pic>
              <p:nvPicPr>
                <p:cNvPr id="5296" name="잉크 5295">
                  <a:extLst>
                    <a:ext uri="{FF2B5EF4-FFF2-40B4-BE49-F238E27FC236}">
                      <a16:creationId xmlns:a16="http://schemas.microsoft.com/office/drawing/2014/main" id="{134B5DBC-3E2C-4950-A12B-7CB3F7AE6B6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77180" y="2705055"/>
                  <a:ext cx="118080" cy="232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297" name="잉크 5296">
                  <a:extLst>
                    <a:ext uri="{FF2B5EF4-FFF2-40B4-BE49-F238E27FC236}">
                      <a16:creationId xmlns:a16="http://schemas.microsoft.com/office/drawing/2014/main" id="{AA137C08-0F53-24EB-E4BD-C761DDD9785D}"/>
                    </a:ext>
                  </a:extLst>
                </p14:cNvPr>
                <p14:cNvContentPartPr/>
                <p14:nvPr/>
              </p14:nvContentPartPr>
              <p14:xfrm>
                <a:off x="1215780" y="2654640"/>
                <a:ext cx="148680" cy="333360"/>
              </p14:xfrm>
            </p:contentPart>
          </mc:Choice>
          <mc:Fallback>
            <p:pic>
              <p:nvPicPr>
                <p:cNvPr id="5297" name="잉크 5296">
                  <a:extLst>
                    <a:ext uri="{FF2B5EF4-FFF2-40B4-BE49-F238E27FC236}">
                      <a16:creationId xmlns:a16="http://schemas.microsoft.com/office/drawing/2014/main" id="{AA137C08-0F53-24EB-E4BD-C761DDD978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206780" y="2645650"/>
                  <a:ext cx="166320" cy="35098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5298" name="잉크 5297">
                <a:extLst>
                  <a:ext uri="{FF2B5EF4-FFF2-40B4-BE49-F238E27FC236}">
                    <a16:creationId xmlns:a16="http://schemas.microsoft.com/office/drawing/2014/main" id="{A41DC9DA-9BBB-E55A-7079-17CD65F4878A}"/>
                  </a:ext>
                </a:extLst>
              </p14:cNvPr>
              <p14:cNvContentPartPr/>
              <p14:nvPr/>
            </p14:nvContentPartPr>
            <p14:xfrm>
              <a:off x="1617540" y="2634120"/>
              <a:ext cx="97560" cy="216360"/>
            </p14:xfrm>
          </p:contentPart>
        </mc:Choice>
        <mc:Fallback>
          <p:pic>
            <p:nvPicPr>
              <p:cNvPr id="5298" name="잉크 5297">
                <a:extLst>
                  <a:ext uri="{FF2B5EF4-FFF2-40B4-BE49-F238E27FC236}">
                    <a16:creationId xmlns:a16="http://schemas.microsoft.com/office/drawing/2014/main" id="{A41DC9DA-9BBB-E55A-7079-17CD65F4878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08507" y="2625120"/>
                <a:ext cx="115265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0" name="그룹 5304">
            <a:extLst>
              <a:ext uri="{FF2B5EF4-FFF2-40B4-BE49-F238E27FC236}">
                <a16:creationId xmlns:a16="http://schemas.microsoft.com/office/drawing/2014/main" id="{09B1952D-8855-D24C-5792-8FA0443701D6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2606675"/>
            <a:ext cx="177800" cy="112713"/>
            <a:chOff x="1719420" y="2606040"/>
            <a:chExt cx="17748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5302" name="잉크 5301">
                  <a:extLst>
                    <a:ext uri="{FF2B5EF4-FFF2-40B4-BE49-F238E27FC236}">
                      <a16:creationId xmlns:a16="http://schemas.microsoft.com/office/drawing/2014/main" id="{E52AEA78-02ED-2D95-1195-1E3163BD228C}"/>
                    </a:ext>
                  </a:extLst>
                </p14:cNvPr>
                <p14:cNvContentPartPr/>
                <p14:nvPr/>
              </p14:nvContentPartPr>
              <p14:xfrm>
                <a:off x="1751100" y="2606040"/>
                <a:ext cx="87120" cy="113760"/>
              </p14:xfrm>
            </p:contentPart>
          </mc:Choice>
          <mc:Fallback>
            <p:pic>
              <p:nvPicPr>
                <p:cNvPr id="5302" name="잉크 5301">
                  <a:extLst>
                    <a:ext uri="{FF2B5EF4-FFF2-40B4-BE49-F238E27FC236}">
                      <a16:creationId xmlns:a16="http://schemas.microsoft.com/office/drawing/2014/main" id="{E52AEA78-02ED-2D95-1195-1E3163BD228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742100" y="2597040"/>
                  <a:ext cx="10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5303" name="잉크 5302">
                  <a:extLst>
                    <a:ext uri="{FF2B5EF4-FFF2-40B4-BE49-F238E27FC236}">
                      <a16:creationId xmlns:a16="http://schemas.microsoft.com/office/drawing/2014/main" id="{942A29F7-306F-6152-461A-D1C093C553D0}"/>
                    </a:ext>
                  </a:extLst>
                </p14:cNvPr>
                <p14:cNvContentPartPr/>
                <p14:nvPr/>
              </p14:nvContentPartPr>
              <p14:xfrm>
                <a:off x="1725180" y="2612880"/>
                <a:ext cx="75600" cy="104400"/>
              </p14:xfrm>
            </p:contentPart>
          </mc:Choice>
          <mc:Fallback>
            <p:pic>
              <p:nvPicPr>
                <p:cNvPr id="5303" name="잉크 5302">
                  <a:extLst>
                    <a:ext uri="{FF2B5EF4-FFF2-40B4-BE49-F238E27FC236}">
                      <a16:creationId xmlns:a16="http://schemas.microsoft.com/office/drawing/2014/main" id="{942A29F7-306F-6152-461A-D1C093C553D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716180" y="2603880"/>
                  <a:ext cx="93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5304" name="잉크 5303">
                  <a:extLst>
                    <a:ext uri="{FF2B5EF4-FFF2-40B4-BE49-F238E27FC236}">
                      <a16:creationId xmlns:a16="http://schemas.microsoft.com/office/drawing/2014/main" id="{EFCAE45D-0271-D0E3-423F-DD388D330121}"/>
                    </a:ext>
                  </a:extLst>
                </p14:cNvPr>
                <p14:cNvContentPartPr/>
                <p14:nvPr/>
              </p14:nvContentPartPr>
              <p14:xfrm>
                <a:off x="1719420" y="2625120"/>
                <a:ext cx="177480" cy="62640"/>
              </p14:xfrm>
            </p:contentPart>
          </mc:Choice>
          <mc:Fallback>
            <p:pic>
              <p:nvPicPr>
                <p:cNvPr id="5304" name="잉크 5303">
                  <a:extLst>
                    <a:ext uri="{FF2B5EF4-FFF2-40B4-BE49-F238E27FC236}">
                      <a16:creationId xmlns:a16="http://schemas.microsoft.com/office/drawing/2014/main" id="{EFCAE45D-0271-D0E3-423F-DD388D33012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710420" y="2616120"/>
                  <a:ext cx="1951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1" name="그룹 5311">
            <a:extLst>
              <a:ext uri="{FF2B5EF4-FFF2-40B4-BE49-F238E27FC236}">
                <a16:creationId xmlns:a16="http://schemas.microsoft.com/office/drawing/2014/main" id="{EDCE2556-12F3-E961-06C7-48DC00CB1409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3252788"/>
            <a:ext cx="265112" cy="285750"/>
            <a:chOff x="100500" y="3252960"/>
            <a:chExt cx="26496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5306" name="잉크 5305">
                  <a:extLst>
                    <a:ext uri="{FF2B5EF4-FFF2-40B4-BE49-F238E27FC236}">
                      <a16:creationId xmlns:a16="http://schemas.microsoft.com/office/drawing/2014/main" id="{C7CF8AC1-2120-0A73-277D-0D4262B9D697}"/>
                    </a:ext>
                  </a:extLst>
                </p14:cNvPr>
                <p14:cNvContentPartPr/>
                <p14:nvPr/>
              </p14:nvContentPartPr>
              <p14:xfrm>
                <a:off x="100500" y="3278880"/>
                <a:ext cx="97920" cy="260280"/>
              </p14:xfrm>
            </p:contentPart>
          </mc:Choice>
          <mc:Fallback>
            <p:pic>
              <p:nvPicPr>
                <p:cNvPr id="5306" name="잉크 5305">
                  <a:extLst>
                    <a:ext uri="{FF2B5EF4-FFF2-40B4-BE49-F238E27FC236}">
                      <a16:creationId xmlns:a16="http://schemas.microsoft.com/office/drawing/2014/main" id="{C7CF8AC1-2120-0A73-277D-0D4262B9D69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1533" y="3269880"/>
                  <a:ext cx="115495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307" name="잉크 5306">
                  <a:extLst>
                    <a:ext uri="{FF2B5EF4-FFF2-40B4-BE49-F238E27FC236}">
                      <a16:creationId xmlns:a16="http://schemas.microsoft.com/office/drawing/2014/main" id="{E25AC868-BDED-438B-54BC-E0A10268BD74}"/>
                    </a:ext>
                  </a:extLst>
                </p14:cNvPr>
                <p14:cNvContentPartPr/>
                <p14:nvPr/>
              </p14:nvContentPartPr>
              <p14:xfrm>
                <a:off x="182220" y="3290400"/>
                <a:ext cx="44640" cy="232560"/>
              </p14:xfrm>
            </p:contentPart>
          </mc:Choice>
          <mc:Fallback>
            <p:pic>
              <p:nvPicPr>
                <p:cNvPr id="5307" name="잉크 5306">
                  <a:extLst>
                    <a:ext uri="{FF2B5EF4-FFF2-40B4-BE49-F238E27FC236}">
                      <a16:creationId xmlns:a16="http://schemas.microsoft.com/office/drawing/2014/main" id="{E25AC868-BDED-438B-54BC-E0A10268BD7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73220" y="3281400"/>
                  <a:ext cx="62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308" name="잉크 5307">
                  <a:extLst>
                    <a:ext uri="{FF2B5EF4-FFF2-40B4-BE49-F238E27FC236}">
                      <a16:creationId xmlns:a16="http://schemas.microsoft.com/office/drawing/2014/main" id="{3E765924-BCDE-C781-D66A-1171FCB3AE06}"/>
                    </a:ext>
                  </a:extLst>
                </p14:cNvPr>
                <p14:cNvContentPartPr/>
                <p14:nvPr/>
              </p14:nvContentPartPr>
              <p14:xfrm>
                <a:off x="128220" y="3412440"/>
                <a:ext cx="98640" cy="36000"/>
              </p14:xfrm>
            </p:contentPart>
          </mc:Choice>
          <mc:Fallback>
            <p:pic>
              <p:nvPicPr>
                <p:cNvPr id="5308" name="잉크 5307">
                  <a:extLst>
                    <a:ext uri="{FF2B5EF4-FFF2-40B4-BE49-F238E27FC236}">
                      <a16:creationId xmlns:a16="http://schemas.microsoft.com/office/drawing/2014/main" id="{3E765924-BCDE-C781-D66A-1171FCB3AE0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9220" y="3403349"/>
                  <a:ext cx="116280" cy="53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5309" name="잉크 5308">
                  <a:extLst>
                    <a:ext uri="{FF2B5EF4-FFF2-40B4-BE49-F238E27FC236}">
                      <a16:creationId xmlns:a16="http://schemas.microsoft.com/office/drawing/2014/main" id="{78B85B92-48E6-6B29-3CA2-CD26DFEB0144}"/>
                    </a:ext>
                  </a:extLst>
                </p14:cNvPr>
                <p14:cNvContentPartPr/>
                <p14:nvPr/>
              </p14:nvContentPartPr>
              <p14:xfrm>
                <a:off x="243060" y="3252960"/>
                <a:ext cx="69480" cy="101880"/>
              </p14:xfrm>
            </p:contentPart>
          </mc:Choice>
          <mc:Fallback>
            <p:pic>
              <p:nvPicPr>
                <p:cNvPr id="5309" name="잉크 5308">
                  <a:extLst>
                    <a:ext uri="{FF2B5EF4-FFF2-40B4-BE49-F238E27FC236}">
                      <a16:creationId xmlns:a16="http://schemas.microsoft.com/office/drawing/2014/main" id="{78B85B92-48E6-6B29-3CA2-CD26DFEB014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34106" y="3243928"/>
                  <a:ext cx="87029" cy="119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5310" name="잉크 5309">
                  <a:extLst>
                    <a:ext uri="{FF2B5EF4-FFF2-40B4-BE49-F238E27FC236}">
                      <a16:creationId xmlns:a16="http://schemas.microsoft.com/office/drawing/2014/main" id="{272BA2DF-87B6-150D-B6E6-1DF355E2C999}"/>
                    </a:ext>
                  </a:extLst>
                </p14:cNvPr>
                <p14:cNvContentPartPr/>
                <p14:nvPr/>
              </p14:nvContentPartPr>
              <p14:xfrm>
                <a:off x="234420" y="3267000"/>
                <a:ext cx="54360" cy="93960"/>
              </p14:xfrm>
            </p:contentPart>
          </mc:Choice>
          <mc:Fallback>
            <p:pic>
              <p:nvPicPr>
                <p:cNvPr id="5310" name="잉크 5309">
                  <a:extLst>
                    <a:ext uri="{FF2B5EF4-FFF2-40B4-BE49-F238E27FC236}">
                      <a16:creationId xmlns:a16="http://schemas.microsoft.com/office/drawing/2014/main" id="{272BA2DF-87B6-150D-B6E6-1DF355E2C99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25420" y="3258000"/>
                  <a:ext cx="72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5311" name="잉크 5310">
                  <a:extLst>
                    <a:ext uri="{FF2B5EF4-FFF2-40B4-BE49-F238E27FC236}">
                      <a16:creationId xmlns:a16="http://schemas.microsoft.com/office/drawing/2014/main" id="{3217A17C-3639-9273-6165-0AA366CC07EC}"/>
                    </a:ext>
                  </a:extLst>
                </p14:cNvPr>
                <p14:cNvContentPartPr/>
                <p14:nvPr/>
              </p14:nvContentPartPr>
              <p14:xfrm>
                <a:off x="232260" y="3283560"/>
                <a:ext cx="133200" cy="56520"/>
              </p14:xfrm>
            </p:contentPart>
          </mc:Choice>
          <mc:Fallback>
            <p:pic>
              <p:nvPicPr>
                <p:cNvPr id="5311" name="잉크 5310">
                  <a:extLst>
                    <a:ext uri="{FF2B5EF4-FFF2-40B4-BE49-F238E27FC236}">
                      <a16:creationId xmlns:a16="http://schemas.microsoft.com/office/drawing/2014/main" id="{3217A17C-3639-9273-6165-0AA366CC07E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23260" y="3274617"/>
                  <a:ext cx="150840" cy="740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2" name="그룹 5324">
            <a:extLst>
              <a:ext uri="{FF2B5EF4-FFF2-40B4-BE49-F238E27FC236}">
                <a16:creationId xmlns:a16="http://schemas.microsoft.com/office/drawing/2014/main" id="{BFEACF54-5C76-EA9E-9121-D4DE839BBD03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3224213"/>
            <a:ext cx="292100" cy="295275"/>
            <a:chOff x="559860" y="3223800"/>
            <a:chExt cx="29340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5313" name="잉크 5312">
                  <a:extLst>
                    <a:ext uri="{FF2B5EF4-FFF2-40B4-BE49-F238E27FC236}">
                      <a16:creationId xmlns:a16="http://schemas.microsoft.com/office/drawing/2014/main" id="{70FB7C75-CD57-7B5B-5642-1A5BEBB833A2}"/>
                    </a:ext>
                  </a:extLst>
                </p14:cNvPr>
                <p14:cNvContentPartPr/>
                <p14:nvPr/>
              </p14:nvContentPartPr>
              <p14:xfrm>
                <a:off x="559860" y="3310200"/>
                <a:ext cx="128880" cy="209160"/>
              </p14:xfrm>
            </p:contentPart>
          </mc:Choice>
          <mc:Fallback>
            <p:pic>
              <p:nvPicPr>
                <p:cNvPr id="5313" name="잉크 5312">
                  <a:extLst>
                    <a:ext uri="{FF2B5EF4-FFF2-40B4-BE49-F238E27FC236}">
                      <a16:creationId xmlns:a16="http://schemas.microsoft.com/office/drawing/2014/main" id="{70FB7C75-CD57-7B5B-5642-1A5BEBB833A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50860" y="3301184"/>
                  <a:ext cx="146520" cy="226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5314" name="잉크 5313">
                  <a:extLst>
                    <a:ext uri="{FF2B5EF4-FFF2-40B4-BE49-F238E27FC236}">
                      <a16:creationId xmlns:a16="http://schemas.microsoft.com/office/drawing/2014/main" id="{69B86E89-E8AB-9CCF-C809-F753F7DF8230}"/>
                    </a:ext>
                  </a:extLst>
                </p14:cNvPr>
                <p14:cNvContentPartPr/>
                <p14:nvPr/>
              </p14:nvContentPartPr>
              <p14:xfrm>
                <a:off x="733740" y="3223800"/>
                <a:ext cx="57960" cy="127800"/>
              </p14:xfrm>
            </p:contentPart>
          </mc:Choice>
          <mc:Fallback>
            <p:pic>
              <p:nvPicPr>
                <p:cNvPr id="5314" name="잉크 5313">
                  <a:extLst>
                    <a:ext uri="{FF2B5EF4-FFF2-40B4-BE49-F238E27FC236}">
                      <a16:creationId xmlns:a16="http://schemas.microsoft.com/office/drawing/2014/main" id="{69B86E89-E8AB-9CCF-C809-F753F7DF823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24740" y="3214800"/>
                  <a:ext cx="75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5315" name="잉크 5314">
                  <a:extLst>
                    <a:ext uri="{FF2B5EF4-FFF2-40B4-BE49-F238E27FC236}">
                      <a16:creationId xmlns:a16="http://schemas.microsoft.com/office/drawing/2014/main" id="{A9D9B95A-F560-FFDE-F83B-3D4F56761687}"/>
                    </a:ext>
                  </a:extLst>
                </p14:cNvPr>
                <p14:cNvContentPartPr/>
                <p14:nvPr/>
              </p14:nvContentPartPr>
              <p14:xfrm>
                <a:off x="704940" y="3227400"/>
                <a:ext cx="86760" cy="99000"/>
              </p14:xfrm>
            </p:contentPart>
          </mc:Choice>
          <mc:Fallback>
            <p:pic>
              <p:nvPicPr>
                <p:cNvPr id="5315" name="잉크 5314">
                  <a:extLst>
                    <a:ext uri="{FF2B5EF4-FFF2-40B4-BE49-F238E27FC236}">
                      <a16:creationId xmlns:a16="http://schemas.microsoft.com/office/drawing/2014/main" id="{A9D9B95A-F560-FFDE-F83B-3D4F5676168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95977" y="3218400"/>
                  <a:ext cx="104327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5316" name="잉크 5315">
                  <a:extLst>
                    <a:ext uri="{FF2B5EF4-FFF2-40B4-BE49-F238E27FC236}">
                      <a16:creationId xmlns:a16="http://schemas.microsoft.com/office/drawing/2014/main" id="{1DD39EAB-B38E-9383-F6AE-00C5A35A73F6}"/>
                    </a:ext>
                  </a:extLst>
                </p14:cNvPr>
                <p14:cNvContentPartPr/>
                <p14:nvPr/>
              </p14:nvContentPartPr>
              <p14:xfrm>
                <a:off x="665340" y="3247200"/>
                <a:ext cx="187920" cy="41760"/>
              </p14:xfrm>
            </p:contentPart>
          </mc:Choice>
          <mc:Fallback>
            <p:pic>
              <p:nvPicPr>
                <p:cNvPr id="5316" name="잉크 5315">
                  <a:extLst>
                    <a:ext uri="{FF2B5EF4-FFF2-40B4-BE49-F238E27FC236}">
                      <a16:creationId xmlns:a16="http://schemas.microsoft.com/office/drawing/2014/main" id="{1DD39EAB-B38E-9383-F6AE-00C5A35A73F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56340" y="3238277"/>
                  <a:ext cx="205560" cy="592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3" name="그룹 5323">
            <a:extLst>
              <a:ext uri="{FF2B5EF4-FFF2-40B4-BE49-F238E27FC236}">
                <a16:creationId xmlns:a16="http://schemas.microsoft.com/office/drawing/2014/main" id="{D9C04528-AAB6-CFC3-B794-412BBD780467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244850"/>
            <a:ext cx="304800" cy="223838"/>
            <a:chOff x="1052340" y="3244320"/>
            <a:chExt cx="3052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5317" name="잉크 5316">
                  <a:extLst>
                    <a:ext uri="{FF2B5EF4-FFF2-40B4-BE49-F238E27FC236}">
                      <a16:creationId xmlns:a16="http://schemas.microsoft.com/office/drawing/2014/main" id="{5B4D13E8-932F-D018-9A6A-CF4D6E826AC2}"/>
                    </a:ext>
                  </a:extLst>
                </p14:cNvPr>
                <p14:cNvContentPartPr/>
                <p14:nvPr/>
              </p14:nvContentPartPr>
              <p14:xfrm>
                <a:off x="1052340" y="3263400"/>
                <a:ext cx="124920" cy="201960"/>
              </p14:xfrm>
            </p:contentPart>
          </mc:Choice>
          <mc:Fallback>
            <p:pic>
              <p:nvPicPr>
                <p:cNvPr id="5317" name="잉크 5316">
                  <a:extLst>
                    <a:ext uri="{FF2B5EF4-FFF2-40B4-BE49-F238E27FC236}">
                      <a16:creationId xmlns:a16="http://schemas.microsoft.com/office/drawing/2014/main" id="{5B4D13E8-932F-D018-9A6A-CF4D6E826A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43314" y="3254400"/>
                  <a:ext cx="142611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5318" name="잉크 5317">
                  <a:extLst>
                    <a:ext uri="{FF2B5EF4-FFF2-40B4-BE49-F238E27FC236}">
                      <a16:creationId xmlns:a16="http://schemas.microsoft.com/office/drawing/2014/main" id="{A072723D-EFE5-2153-9CAB-F61E02978E1A}"/>
                    </a:ext>
                  </a:extLst>
                </p14:cNvPr>
                <p14:cNvContentPartPr/>
                <p14:nvPr/>
              </p14:nvContentPartPr>
              <p14:xfrm>
                <a:off x="1239900" y="3244320"/>
                <a:ext cx="117720" cy="224640"/>
              </p14:xfrm>
            </p:contentPart>
          </mc:Choice>
          <mc:Fallback>
            <p:pic>
              <p:nvPicPr>
                <p:cNvPr id="5318" name="잉크 5317">
                  <a:extLst>
                    <a:ext uri="{FF2B5EF4-FFF2-40B4-BE49-F238E27FC236}">
                      <a16:creationId xmlns:a16="http://schemas.microsoft.com/office/drawing/2014/main" id="{A072723D-EFE5-2153-9CAB-F61E02978E1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230900" y="3235320"/>
                  <a:ext cx="1353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4" name="그룹 5322">
            <a:extLst>
              <a:ext uri="{FF2B5EF4-FFF2-40B4-BE49-F238E27FC236}">
                <a16:creationId xmlns:a16="http://schemas.microsoft.com/office/drawing/2014/main" id="{43821529-EB01-49FD-43FB-18BF91667B92}"/>
              </a:ext>
            </a:extLst>
          </p:cNvPr>
          <p:cNvGrpSpPr>
            <a:grpSpLocks/>
          </p:cNvGrpSpPr>
          <p:nvPr/>
        </p:nvGrpSpPr>
        <p:grpSpPr bwMode="auto">
          <a:xfrm>
            <a:off x="1558925" y="3136900"/>
            <a:ext cx="293688" cy="301625"/>
            <a:chOff x="1559580" y="3136320"/>
            <a:chExt cx="29232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5319" name="잉크 5318">
                  <a:extLst>
                    <a:ext uri="{FF2B5EF4-FFF2-40B4-BE49-F238E27FC236}">
                      <a16:creationId xmlns:a16="http://schemas.microsoft.com/office/drawing/2014/main" id="{39468F3A-0853-3CD2-8635-8DBB1BCCCB19}"/>
                    </a:ext>
                  </a:extLst>
                </p14:cNvPr>
                <p14:cNvContentPartPr/>
                <p14:nvPr/>
              </p14:nvContentPartPr>
              <p14:xfrm>
                <a:off x="1559580" y="3200760"/>
                <a:ext cx="111240" cy="237960"/>
              </p14:xfrm>
            </p:contentPart>
          </mc:Choice>
          <mc:Fallback>
            <p:pic>
              <p:nvPicPr>
                <p:cNvPr id="5319" name="잉크 5318">
                  <a:extLst>
                    <a:ext uri="{FF2B5EF4-FFF2-40B4-BE49-F238E27FC236}">
                      <a16:creationId xmlns:a16="http://schemas.microsoft.com/office/drawing/2014/main" id="{39468F3A-0853-3CD2-8635-8DBB1BCCCB1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550609" y="3191760"/>
                  <a:ext cx="128823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5320" name="잉크 5319">
                  <a:extLst>
                    <a:ext uri="{FF2B5EF4-FFF2-40B4-BE49-F238E27FC236}">
                      <a16:creationId xmlns:a16="http://schemas.microsoft.com/office/drawing/2014/main" id="{42CEB8BE-C0F4-C61A-C99B-1C5BDE31AB31}"/>
                    </a:ext>
                  </a:extLst>
                </p14:cNvPr>
                <p14:cNvContentPartPr/>
                <p14:nvPr/>
              </p14:nvContentPartPr>
              <p14:xfrm>
                <a:off x="1772340" y="3136320"/>
                <a:ext cx="44640" cy="122400"/>
              </p14:xfrm>
            </p:contentPart>
          </mc:Choice>
          <mc:Fallback>
            <p:pic>
              <p:nvPicPr>
                <p:cNvPr id="5320" name="잉크 5319">
                  <a:extLst>
                    <a:ext uri="{FF2B5EF4-FFF2-40B4-BE49-F238E27FC236}">
                      <a16:creationId xmlns:a16="http://schemas.microsoft.com/office/drawing/2014/main" id="{42CEB8BE-C0F4-C61A-C99B-1C5BDE31AB3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763340" y="3127320"/>
                  <a:ext cx="62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5321" name="잉크 5320">
                  <a:extLst>
                    <a:ext uri="{FF2B5EF4-FFF2-40B4-BE49-F238E27FC236}">
                      <a16:creationId xmlns:a16="http://schemas.microsoft.com/office/drawing/2014/main" id="{53AFFDB3-745E-33D1-2BEF-76C88737519B}"/>
                    </a:ext>
                  </a:extLst>
                </p14:cNvPr>
                <p14:cNvContentPartPr/>
                <p14:nvPr/>
              </p14:nvContentPartPr>
              <p14:xfrm>
                <a:off x="1712580" y="3150000"/>
                <a:ext cx="104400" cy="131040"/>
              </p14:xfrm>
            </p:contentPart>
          </mc:Choice>
          <mc:Fallback>
            <p:pic>
              <p:nvPicPr>
                <p:cNvPr id="5321" name="잉크 5320">
                  <a:extLst>
                    <a:ext uri="{FF2B5EF4-FFF2-40B4-BE49-F238E27FC236}">
                      <a16:creationId xmlns:a16="http://schemas.microsoft.com/office/drawing/2014/main" id="{53AFFDB3-745E-33D1-2BEF-76C88737519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703549" y="3141000"/>
                  <a:ext cx="122101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5322" name="잉크 5321">
                  <a:extLst>
                    <a:ext uri="{FF2B5EF4-FFF2-40B4-BE49-F238E27FC236}">
                      <a16:creationId xmlns:a16="http://schemas.microsoft.com/office/drawing/2014/main" id="{E9EE0ACA-FB27-633E-EC43-92A2D3C49687}"/>
                    </a:ext>
                  </a:extLst>
                </p14:cNvPr>
                <p14:cNvContentPartPr/>
                <p14:nvPr/>
              </p14:nvContentPartPr>
              <p14:xfrm>
                <a:off x="1699260" y="3192480"/>
                <a:ext cx="152640" cy="21240"/>
              </p14:xfrm>
            </p:contentPart>
          </mc:Choice>
          <mc:Fallback>
            <p:pic>
              <p:nvPicPr>
                <p:cNvPr id="5322" name="잉크 5321">
                  <a:extLst>
                    <a:ext uri="{FF2B5EF4-FFF2-40B4-BE49-F238E27FC236}">
                      <a16:creationId xmlns:a16="http://schemas.microsoft.com/office/drawing/2014/main" id="{E9EE0ACA-FB27-633E-EC43-92A2D3C4968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690260" y="3183480"/>
                  <a:ext cx="1702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5" name="그룹 5328">
            <a:extLst>
              <a:ext uri="{FF2B5EF4-FFF2-40B4-BE49-F238E27FC236}">
                <a16:creationId xmlns:a16="http://schemas.microsoft.com/office/drawing/2014/main" id="{6FAFD173-25FA-97EA-E8B1-FEA706DD29F7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3759200"/>
            <a:ext cx="279400" cy="328613"/>
            <a:chOff x="90420" y="3759840"/>
            <a:chExt cx="27900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5326" name="잉크 5325">
                  <a:extLst>
                    <a:ext uri="{FF2B5EF4-FFF2-40B4-BE49-F238E27FC236}">
                      <a16:creationId xmlns:a16="http://schemas.microsoft.com/office/drawing/2014/main" id="{7AA849B8-FAD4-0FD9-7818-0F4C3D440CDA}"/>
                    </a:ext>
                  </a:extLst>
                </p14:cNvPr>
                <p14:cNvContentPartPr/>
                <p14:nvPr/>
              </p14:nvContentPartPr>
              <p14:xfrm>
                <a:off x="90420" y="3835080"/>
                <a:ext cx="133560" cy="253080"/>
              </p14:xfrm>
            </p:contentPart>
          </mc:Choice>
          <mc:Fallback>
            <p:pic>
              <p:nvPicPr>
                <p:cNvPr id="5326" name="잉크 5325">
                  <a:extLst>
                    <a:ext uri="{FF2B5EF4-FFF2-40B4-BE49-F238E27FC236}">
                      <a16:creationId xmlns:a16="http://schemas.microsoft.com/office/drawing/2014/main" id="{7AA849B8-FAD4-0FD9-7818-0F4C3D440CD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1420" y="3826080"/>
                  <a:ext cx="151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5327" name="잉크 5326">
                  <a:extLst>
                    <a:ext uri="{FF2B5EF4-FFF2-40B4-BE49-F238E27FC236}">
                      <a16:creationId xmlns:a16="http://schemas.microsoft.com/office/drawing/2014/main" id="{48CB09E9-A6E0-3B71-AF7A-A54651BF7693}"/>
                    </a:ext>
                  </a:extLst>
                </p14:cNvPr>
                <p14:cNvContentPartPr/>
                <p14:nvPr/>
              </p14:nvContentPartPr>
              <p14:xfrm>
                <a:off x="270780" y="3809880"/>
                <a:ext cx="98640" cy="12600"/>
              </p14:xfrm>
            </p:contentPart>
          </mc:Choice>
          <mc:Fallback>
            <p:pic>
              <p:nvPicPr>
                <p:cNvPr id="5327" name="잉크 5326">
                  <a:extLst>
                    <a:ext uri="{FF2B5EF4-FFF2-40B4-BE49-F238E27FC236}">
                      <a16:creationId xmlns:a16="http://schemas.microsoft.com/office/drawing/2014/main" id="{48CB09E9-A6E0-3B71-AF7A-A54651BF769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61747" y="3800880"/>
                  <a:ext cx="116345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5328" name="잉크 5327">
                  <a:extLst>
                    <a:ext uri="{FF2B5EF4-FFF2-40B4-BE49-F238E27FC236}">
                      <a16:creationId xmlns:a16="http://schemas.microsoft.com/office/drawing/2014/main" id="{C5F9B0E0-24B0-1478-085E-3F7064BC24FF}"/>
                    </a:ext>
                  </a:extLst>
                </p14:cNvPr>
                <p14:cNvContentPartPr/>
                <p14:nvPr/>
              </p14:nvContentPartPr>
              <p14:xfrm>
                <a:off x="303540" y="3759840"/>
                <a:ext cx="31320" cy="183960"/>
              </p14:xfrm>
            </p:contentPart>
          </mc:Choice>
          <mc:Fallback>
            <p:pic>
              <p:nvPicPr>
                <p:cNvPr id="5328" name="잉크 5327">
                  <a:extLst>
                    <a:ext uri="{FF2B5EF4-FFF2-40B4-BE49-F238E27FC236}">
                      <a16:creationId xmlns:a16="http://schemas.microsoft.com/office/drawing/2014/main" id="{C5F9B0E0-24B0-1478-085E-3F7064BC24F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94435" y="3750858"/>
                  <a:ext cx="49165" cy="2015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6" name="그룹 5338">
            <a:extLst>
              <a:ext uri="{FF2B5EF4-FFF2-40B4-BE49-F238E27FC236}">
                <a16:creationId xmlns:a16="http://schemas.microsoft.com/office/drawing/2014/main" id="{9A61FEA8-DD08-9EE7-AAD7-139C2215A915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3829050"/>
            <a:ext cx="261938" cy="271463"/>
            <a:chOff x="603420" y="3828960"/>
            <a:chExt cx="26136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5330" name="잉크 5329">
                  <a:extLst>
                    <a:ext uri="{FF2B5EF4-FFF2-40B4-BE49-F238E27FC236}">
                      <a16:creationId xmlns:a16="http://schemas.microsoft.com/office/drawing/2014/main" id="{C0C7CD6A-90DB-C373-C95B-BE30E053F5BC}"/>
                    </a:ext>
                  </a:extLst>
                </p14:cNvPr>
                <p14:cNvContentPartPr/>
                <p14:nvPr/>
              </p14:nvContentPartPr>
              <p14:xfrm>
                <a:off x="603420" y="3830760"/>
                <a:ext cx="128880" cy="234000"/>
              </p14:xfrm>
            </p:contentPart>
          </mc:Choice>
          <mc:Fallback>
            <p:pic>
              <p:nvPicPr>
                <p:cNvPr id="5330" name="잉크 5329">
                  <a:extLst>
                    <a:ext uri="{FF2B5EF4-FFF2-40B4-BE49-F238E27FC236}">
                      <a16:creationId xmlns:a16="http://schemas.microsoft.com/office/drawing/2014/main" id="{C0C7CD6A-90DB-C373-C95B-BE30E053F5B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94420" y="3821760"/>
                  <a:ext cx="146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5331" name="잉크 5330">
                  <a:extLst>
                    <a:ext uri="{FF2B5EF4-FFF2-40B4-BE49-F238E27FC236}">
                      <a16:creationId xmlns:a16="http://schemas.microsoft.com/office/drawing/2014/main" id="{DDA39452-8A0F-92B5-9DB5-68FF47022A65}"/>
                    </a:ext>
                  </a:extLst>
                </p14:cNvPr>
                <p14:cNvContentPartPr/>
                <p14:nvPr/>
              </p14:nvContentPartPr>
              <p14:xfrm>
                <a:off x="746700" y="3828960"/>
                <a:ext cx="118080" cy="271440"/>
              </p14:xfrm>
            </p:contentPart>
          </mc:Choice>
          <mc:Fallback>
            <p:pic>
              <p:nvPicPr>
                <p:cNvPr id="5331" name="잉크 5330">
                  <a:extLst>
                    <a:ext uri="{FF2B5EF4-FFF2-40B4-BE49-F238E27FC236}">
                      <a16:creationId xmlns:a16="http://schemas.microsoft.com/office/drawing/2014/main" id="{DDA39452-8A0F-92B5-9DB5-68FF47022A6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37700" y="3819960"/>
                  <a:ext cx="13572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7" name="그룹 5337">
            <a:extLst>
              <a:ext uri="{FF2B5EF4-FFF2-40B4-BE49-F238E27FC236}">
                <a16:creationId xmlns:a16="http://schemas.microsoft.com/office/drawing/2014/main" id="{D3A06D45-DC94-6092-0237-BBDF2B16D084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3768725"/>
            <a:ext cx="338138" cy="300038"/>
            <a:chOff x="1069260" y="3768480"/>
            <a:chExt cx="33876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5332" name="잉크 5331">
                  <a:extLst>
                    <a:ext uri="{FF2B5EF4-FFF2-40B4-BE49-F238E27FC236}">
                      <a16:creationId xmlns:a16="http://schemas.microsoft.com/office/drawing/2014/main" id="{EB513E33-F0C2-69F2-09BE-91E450CF3F18}"/>
                    </a:ext>
                  </a:extLst>
                </p14:cNvPr>
                <p14:cNvContentPartPr/>
                <p14:nvPr/>
              </p14:nvContentPartPr>
              <p14:xfrm>
                <a:off x="1069260" y="3768480"/>
                <a:ext cx="133560" cy="300240"/>
              </p14:xfrm>
            </p:contentPart>
          </mc:Choice>
          <mc:Fallback>
            <p:pic>
              <p:nvPicPr>
                <p:cNvPr id="5332" name="잉크 5331">
                  <a:extLst>
                    <a:ext uri="{FF2B5EF4-FFF2-40B4-BE49-F238E27FC236}">
                      <a16:creationId xmlns:a16="http://schemas.microsoft.com/office/drawing/2014/main" id="{EB513E33-F0C2-69F2-09BE-91E450CF3F1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60260" y="3759480"/>
                  <a:ext cx="151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5333" name="잉크 5332">
                  <a:extLst>
                    <a:ext uri="{FF2B5EF4-FFF2-40B4-BE49-F238E27FC236}">
                      <a16:creationId xmlns:a16="http://schemas.microsoft.com/office/drawing/2014/main" id="{C8E13216-CB15-74A0-B244-9DA564189F52}"/>
                    </a:ext>
                  </a:extLst>
                </p14:cNvPr>
                <p14:cNvContentPartPr/>
                <p14:nvPr/>
              </p14:nvContentPartPr>
              <p14:xfrm>
                <a:off x="1170780" y="3795480"/>
                <a:ext cx="68400" cy="226440"/>
              </p14:xfrm>
            </p:contentPart>
          </mc:Choice>
          <mc:Fallback>
            <p:pic>
              <p:nvPicPr>
                <p:cNvPr id="5333" name="잉크 5332">
                  <a:extLst>
                    <a:ext uri="{FF2B5EF4-FFF2-40B4-BE49-F238E27FC236}">
                      <a16:creationId xmlns:a16="http://schemas.microsoft.com/office/drawing/2014/main" id="{C8E13216-CB15-74A0-B244-9DA564189F5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61780" y="3786480"/>
                  <a:ext cx="86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5334" name="잉크 5333">
                  <a:extLst>
                    <a:ext uri="{FF2B5EF4-FFF2-40B4-BE49-F238E27FC236}">
                      <a16:creationId xmlns:a16="http://schemas.microsoft.com/office/drawing/2014/main" id="{2F1C9E06-55BD-BE67-90C8-88A795E90560}"/>
                    </a:ext>
                  </a:extLst>
                </p14:cNvPr>
                <p14:cNvContentPartPr/>
                <p14:nvPr/>
              </p14:nvContentPartPr>
              <p14:xfrm>
                <a:off x="1109220" y="3900240"/>
                <a:ext cx="136080" cy="60840"/>
              </p14:xfrm>
            </p:contentPart>
          </mc:Choice>
          <mc:Fallback>
            <p:pic>
              <p:nvPicPr>
                <p:cNvPr id="5334" name="잉크 5333">
                  <a:extLst>
                    <a:ext uri="{FF2B5EF4-FFF2-40B4-BE49-F238E27FC236}">
                      <a16:creationId xmlns:a16="http://schemas.microsoft.com/office/drawing/2014/main" id="{2F1C9E06-55BD-BE67-90C8-88A795E9056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00220" y="3891240"/>
                  <a:ext cx="153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5335" name="잉크 5334">
                  <a:extLst>
                    <a:ext uri="{FF2B5EF4-FFF2-40B4-BE49-F238E27FC236}">
                      <a16:creationId xmlns:a16="http://schemas.microsoft.com/office/drawing/2014/main" id="{8FE8912C-4C58-32B1-18E7-93D42D32EE4E}"/>
                    </a:ext>
                  </a:extLst>
                </p14:cNvPr>
                <p14:cNvContentPartPr/>
                <p14:nvPr/>
              </p14:nvContentPartPr>
              <p14:xfrm>
                <a:off x="1259340" y="3773520"/>
                <a:ext cx="73440" cy="126720"/>
              </p14:xfrm>
            </p:contentPart>
          </mc:Choice>
          <mc:Fallback>
            <p:pic>
              <p:nvPicPr>
                <p:cNvPr id="5335" name="잉크 5334">
                  <a:extLst>
                    <a:ext uri="{FF2B5EF4-FFF2-40B4-BE49-F238E27FC236}">
                      <a16:creationId xmlns:a16="http://schemas.microsoft.com/office/drawing/2014/main" id="{8FE8912C-4C58-32B1-18E7-93D42D32EE4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250384" y="3764520"/>
                  <a:ext cx="90994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5336" name="잉크 5335">
                  <a:extLst>
                    <a:ext uri="{FF2B5EF4-FFF2-40B4-BE49-F238E27FC236}">
                      <a16:creationId xmlns:a16="http://schemas.microsoft.com/office/drawing/2014/main" id="{EEA17BBD-EF26-C656-E54D-01372B90AE77}"/>
                    </a:ext>
                  </a:extLst>
                </p14:cNvPr>
                <p14:cNvContentPartPr/>
                <p14:nvPr/>
              </p14:nvContentPartPr>
              <p14:xfrm>
                <a:off x="1239180" y="3768480"/>
                <a:ext cx="97920" cy="133920"/>
              </p14:xfrm>
            </p:contentPart>
          </mc:Choice>
          <mc:Fallback>
            <p:pic>
              <p:nvPicPr>
                <p:cNvPr id="5336" name="잉크 5335">
                  <a:extLst>
                    <a:ext uri="{FF2B5EF4-FFF2-40B4-BE49-F238E27FC236}">
                      <a16:creationId xmlns:a16="http://schemas.microsoft.com/office/drawing/2014/main" id="{EEA17BBD-EF26-C656-E54D-01372B90AE7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230213" y="3759456"/>
                  <a:ext cx="115495" cy="151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5337" name="잉크 5336">
                  <a:extLst>
                    <a:ext uri="{FF2B5EF4-FFF2-40B4-BE49-F238E27FC236}">
                      <a16:creationId xmlns:a16="http://schemas.microsoft.com/office/drawing/2014/main" id="{49B6AB51-26BA-61CF-A9B7-1F67C92BC838}"/>
                    </a:ext>
                  </a:extLst>
                </p14:cNvPr>
                <p14:cNvContentPartPr/>
                <p14:nvPr/>
              </p14:nvContentPartPr>
              <p14:xfrm>
                <a:off x="1242060" y="3802320"/>
                <a:ext cx="165960" cy="44280"/>
              </p14:xfrm>
            </p:contentPart>
          </mc:Choice>
          <mc:Fallback>
            <p:pic>
              <p:nvPicPr>
                <p:cNvPr id="5337" name="잉크 5336">
                  <a:extLst>
                    <a:ext uri="{FF2B5EF4-FFF2-40B4-BE49-F238E27FC236}">
                      <a16:creationId xmlns:a16="http://schemas.microsoft.com/office/drawing/2014/main" id="{49B6AB51-26BA-61CF-A9B7-1F67C92BC83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233060" y="3793320"/>
                  <a:ext cx="1836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8" name="그룹 5341">
            <a:extLst>
              <a:ext uri="{FF2B5EF4-FFF2-40B4-BE49-F238E27FC236}">
                <a16:creationId xmlns:a16="http://schemas.microsoft.com/office/drawing/2014/main" id="{5368D155-01D8-944B-4BFF-54D255786456}"/>
              </a:ext>
            </a:extLst>
          </p:cNvPr>
          <p:cNvGrpSpPr>
            <a:grpSpLocks/>
          </p:cNvGrpSpPr>
          <p:nvPr/>
        </p:nvGrpSpPr>
        <p:grpSpPr bwMode="auto">
          <a:xfrm>
            <a:off x="1604963" y="3795713"/>
            <a:ext cx="233362" cy="266700"/>
            <a:chOff x="1605660" y="3795480"/>
            <a:chExt cx="23328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5340" name="잉크 5339">
                  <a:extLst>
                    <a:ext uri="{FF2B5EF4-FFF2-40B4-BE49-F238E27FC236}">
                      <a16:creationId xmlns:a16="http://schemas.microsoft.com/office/drawing/2014/main" id="{4D1F0672-F2B2-99C3-A8C7-9C3052658817}"/>
                    </a:ext>
                  </a:extLst>
                </p14:cNvPr>
                <p14:cNvContentPartPr/>
                <p14:nvPr/>
              </p14:nvContentPartPr>
              <p14:xfrm>
                <a:off x="1605660" y="3796200"/>
                <a:ext cx="95040" cy="200160"/>
              </p14:xfrm>
            </p:contentPart>
          </mc:Choice>
          <mc:Fallback>
            <p:pic>
              <p:nvPicPr>
                <p:cNvPr id="5340" name="잉크 5339">
                  <a:extLst>
                    <a:ext uri="{FF2B5EF4-FFF2-40B4-BE49-F238E27FC236}">
                      <a16:creationId xmlns:a16="http://schemas.microsoft.com/office/drawing/2014/main" id="{4D1F0672-F2B2-99C3-A8C7-9C305265881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596660" y="3787200"/>
                  <a:ext cx="112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341" name="잉크 5340">
                  <a:extLst>
                    <a:ext uri="{FF2B5EF4-FFF2-40B4-BE49-F238E27FC236}">
                      <a16:creationId xmlns:a16="http://schemas.microsoft.com/office/drawing/2014/main" id="{9DFAF226-86D1-DBC6-1FA2-F674C8F9E41D}"/>
                    </a:ext>
                  </a:extLst>
                </p14:cNvPr>
                <p14:cNvContentPartPr/>
                <p14:nvPr/>
              </p14:nvContentPartPr>
              <p14:xfrm>
                <a:off x="1725900" y="3795480"/>
                <a:ext cx="113040" cy="266400"/>
              </p14:xfrm>
            </p:contentPart>
          </mc:Choice>
          <mc:Fallback>
            <p:pic>
              <p:nvPicPr>
                <p:cNvPr id="5341" name="잉크 5340">
                  <a:extLst>
                    <a:ext uri="{FF2B5EF4-FFF2-40B4-BE49-F238E27FC236}">
                      <a16:creationId xmlns:a16="http://schemas.microsoft.com/office/drawing/2014/main" id="{9DFAF226-86D1-DBC6-1FA2-F674C8F9E41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16900" y="3786480"/>
                  <a:ext cx="13068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9" name="그룹 5350">
            <a:extLst>
              <a:ext uri="{FF2B5EF4-FFF2-40B4-BE49-F238E27FC236}">
                <a16:creationId xmlns:a16="http://schemas.microsoft.com/office/drawing/2014/main" id="{B9349A79-941C-5C97-6C13-4E9C33714C73}"/>
              </a:ext>
            </a:extLst>
          </p:cNvPr>
          <p:cNvGrpSpPr>
            <a:grpSpLocks/>
          </p:cNvGrpSpPr>
          <p:nvPr/>
        </p:nvGrpSpPr>
        <p:grpSpPr bwMode="auto">
          <a:xfrm>
            <a:off x="160338" y="4278313"/>
            <a:ext cx="266700" cy="333375"/>
            <a:chOff x="160980" y="4277880"/>
            <a:chExt cx="26532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5343" name="잉크 5342">
                  <a:extLst>
                    <a:ext uri="{FF2B5EF4-FFF2-40B4-BE49-F238E27FC236}">
                      <a16:creationId xmlns:a16="http://schemas.microsoft.com/office/drawing/2014/main" id="{A6CD23CC-51E4-86D5-A049-36822DF55C0C}"/>
                    </a:ext>
                  </a:extLst>
                </p14:cNvPr>
                <p14:cNvContentPartPr/>
                <p14:nvPr/>
              </p14:nvContentPartPr>
              <p14:xfrm>
                <a:off x="160980" y="4406040"/>
                <a:ext cx="111240" cy="205920"/>
              </p14:xfrm>
            </p:contentPart>
          </mc:Choice>
          <mc:Fallback>
            <p:pic>
              <p:nvPicPr>
                <p:cNvPr id="5343" name="잉크 5342">
                  <a:extLst>
                    <a:ext uri="{FF2B5EF4-FFF2-40B4-BE49-F238E27FC236}">
                      <a16:creationId xmlns:a16="http://schemas.microsoft.com/office/drawing/2014/main" id="{A6CD23CC-51E4-86D5-A049-36822DF55C0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52009" y="4397040"/>
                  <a:ext cx="128823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344" name="잉크 5343">
                  <a:extLst>
                    <a:ext uri="{FF2B5EF4-FFF2-40B4-BE49-F238E27FC236}">
                      <a16:creationId xmlns:a16="http://schemas.microsoft.com/office/drawing/2014/main" id="{54F52D99-DD1D-4978-68CB-A2AE45A6BB37}"/>
                    </a:ext>
                  </a:extLst>
                </p14:cNvPr>
                <p14:cNvContentPartPr/>
                <p14:nvPr/>
              </p14:nvContentPartPr>
              <p14:xfrm>
                <a:off x="328740" y="4345200"/>
                <a:ext cx="97560" cy="24120"/>
              </p14:xfrm>
            </p:contentPart>
          </mc:Choice>
          <mc:Fallback>
            <p:pic>
              <p:nvPicPr>
                <p:cNvPr id="5344" name="잉크 5343">
                  <a:extLst>
                    <a:ext uri="{FF2B5EF4-FFF2-40B4-BE49-F238E27FC236}">
                      <a16:creationId xmlns:a16="http://schemas.microsoft.com/office/drawing/2014/main" id="{54F52D99-DD1D-4978-68CB-A2AE45A6BB3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19740" y="4336200"/>
                  <a:ext cx="115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5345" name="잉크 5344">
                  <a:extLst>
                    <a:ext uri="{FF2B5EF4-FFF2-40B4-BE49-F238E27FC236}">
                      <a16:creationId xmlns:a16="http://schemas.microsoft.com/office/drawing/2014/main" id="{2DDA1816-4FB9-044C-546B-50EA217C5D23}"/>
                    </a:ext>
                  </a:extLst>
                </p14:cNvPr>
                <p14:cNvContentPartPr/>
                <p14:nvPr/>
              </p14:nvContentPartPr>
              <p14:xfrm>
                <a:off x="373020" y="4277880"/>
                <a:ext cx="34920" cy="183240"/>
              </p14:xfrm>
            </p:contentPart>
          </mc:Choice>
          <mc:Fallback>
            <p:pic>
              <p:nvPicPr>
                <p:cNvPr id="5345" name="잉크 5344">
                  <a:extLst>
                    <a:ext uri="{FF2B5EF4-FFF2-40B4-BE49-F238E27FC236}">
                      <a16:creationId xmlns:a16="http://schemas.microsoft.com/office/drawing/2014/main" id="{2DDA1816-4FB9-044C-546B-50EA217C5D2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64020" y="4268880"/>
                  <a:ext cx="525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0" name="그룹 5349">
            <a:extLst>
              <a:ext uri="{FF2B5EF4-FFF2-40B4-BE49-F238E27FC236}">
                <a16:creationId xmlns:a16="http://schemas.microsoft.com/office/drawing/2014/main" id="{A1A206F2-5B0C-6553-0F34-43921C027014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4359275"/>
            <a:ext cx="265112" cy="269875"/>
            <a:chOff x="607740" y="4359240"/>
            <a:chExt cx="26496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5346" name="잉크 5345">
                  <a:extLst>
                    <a:ext uri="{FF2B5EF4-FFF2-40B4-BE49-F238E27FC236}">
                      <a16:creationId xmlns:a16="http://schemas.microsoft.com/office/drawing/2014/main" id="{C2074160-4BA6-12C3-D14F-A40F7DB7AD7B}"/>
                    </a:ext>
                  </a:extLst>
                </p14:cNvPr>
                <p14:cNvContentPartPr/>
                <p14:nvPr/>
              </p14:nvContentPartPr>
              <p14:xfrm>
                <a:off x="607740" y="4359240"/>
                <a:ext cx="102240" cy="232200"/>
              </p14:xfrm>
            </p:contentPart>
          </mc:Choice>
          <mc:Fallback>
            <p:pic>
              <p:nvPicPr>
                <p:cNvPr id="5346" name="잉크 5345">
                  <a:extLst>
                    <a:ext uri="{FF2B5EF4-FFF2-40B4-BE49-F238E27FC236}">
                      <a16:creationId xmlns:a16="http://schemas.microsoft.com/office/drawing/2014/main" id="{C2074160-4BA6-12C3-D14F-A40F7DB7AD7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98740" y="4350240"/>
                  <a:ext cx="119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5347" name="잉크 5346">
                  <a:extLst>
                    <a:ext uri="{FF2B5EF4-FFF2-40B4-BE49-F238E27FC236}">
                      <a16:creationId xmlns:a16="http://schemas.microsoft.com/office/drawing/2014/main" id="{788A581A-AC2E-A218-B9CC-D3F5C23ABEE7}"/>
                    </a:ext>
                  </a:extLst>
                </p14:cNvPr>
                <p14:cNvContentPartPr/>
                <p14:nvPr/>
              </p14:nvContentPartPr>
              <p14:xfrm>
                <a:off x="666420" y="4392000"/>
                <a:ext cx="69840" cy="193680"/>
              </p14:xfrm>
            </p:contentPart>
          </mc:Choice>
          <mc:Fallback>
            <p:pic>
              <p:nvPicPr>
                <p:cNvPr id="5347" name="잉크 5346">
                  <a:extLst>
                    <a:ext uri="{FF2B5EF4-FFF2-40B4-BE49-F238E27FC236}">
                      <a16:creationId xmlns:a16="http://schemas.microsoft.com/office/drawing/2014/main" id="{788A581A-AC2E-A218-B9CC-D3F5C23ABEE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57420" y="4382983"/>
                  <a:ext cx="87480" cy="211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5348" name="잉크 5347">
                  <a:extLst>
                    <a:ext uri="{FF2B5EF4-FFF2-40B4-BE49-F238E27FC236}">
                      <a16:creationId xmlns:a16="http://schemas.microsoft.com/office/drawing/2014/main" id="{249157CF-38F3-CF3C-2C31-10E64E4D6D7D}"/>
                    </a:ext>
                  </a:extLst>
                </p14:cNvPr>
                <p14:cNvContentPartPr/>
                <p14:nvPr/>
              </p14:nvContentPartPr>
              <p14:xfrm>
                <a:off x="638340" y="4532400"/>
                <a:ext cx="141840" cy="18720"/>
              </p14:xfrm>
            </p:contentPart>
          </mc:Choice>
          <mc:Fallback>
            <p:pic>
              <p:nvPicPr>
                <p:cNvPr id="5348" name="잉크 5347">
                  <a:extLst>
                    <a:ext uri="{FF2B5EF4-FFF2-40B4-BE49-F238E27FC236}">
                      <a16:creationId xmlns:a16="http://schemas.microsoft.com/office/drawing/2014/main" id="{249157CF-38F3-CF3C-2C31-10E64E4D6D7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29340" y="4523400"/>
                  <a:ext cx="159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5349" name="잉크 5348">
                  <a:extLst>
                    <a:ext uri="{FF2B5EF4-FFF2-40B4-BE49-F238E27FC236}">
                      <a16:creationId xmlns:a16="http://schemas.microsoft.com/office/drawing/2014/main" id="{F8CF260C-BA28-70A9-2E34-5019F237E817}"/>
                    </a:ext>
                  </a:extLst>
                </p14:cNvPr>
                <p14:cNvContentPartPr/>
                <p14:nvPr/>
              </p14:nvContentPartPr>
              <p14:xfrm>
                <a:off x="786660" y="4361040"/>
                <a:ext cx="86040" cy="267840"/>
              </p14:xfrm>
            </p:contentPart>
          </mc:Choice>
          <mc:Fallback>
            <p:pic>
              <p:nvPicPr>
                <p:cNvPr id="5349" name="잉크 5348">
                  <a:extLst>
                    <a:ext uri="{FF2B5EF4-FFF2-40B4-BE49-F238E27FC236}">
                      <a16:creationId xmlns:a16="http://schemas.microsoft.com/office/drawing/2014/main" id="{F8CF260C-BA28-70A9-2E34-5019F237E81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77660" y="4352052"/>
                  <a:ext cx="103680" cy="2854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1" name="그룹 5356">
            <a:extLst>
              <a:ext uri="{FF2B5EF4-FFF2-40B4-BE49-F238E27FC236}">
                <a16:creationId xmlns:a16="http://schemas.microsoft.com/office/drawing/2014/main" id="{593541BB-524E-DCDE-28ED-62A9733A49E1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354513"/>
            <a:ext cx="271462" cy="374650"/>
            <a:chOff x="1112100" y="4354920"/>
            <a:chExt cx="27180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5352" name="잉크 5351">
                  <a:extLst>
                    <a:ext uri="{FF2B5EF4-FFF2-40B4-BE49-F238E27FC236}">
                      <a16:creationId xmlns:a16="http://schemas.microsoft.com/office/drawing/2014/main" id="{1AB23B41-EE3B-6D5B-B403-3B2FA9B1C2A7}"/>
                    </a:ext>
                  </a:extLst>
                </p14:cNvPr>
                <p14:cNvContentPartPr/>
                <p14:nvPr/>
              </p14:nvContentPartPr>
              <p14:xfrm>
                <a:off x="1112100" y="4386960"/>
                <a:ext cx="137880" cy="223920"/>
              </p14:xfrm>
            </p:contentPart>
          </mc:Choice>
          <mc:Fallback>
            <p:pic>
              <p:nvPicPr>
                <p:cNvPr id="5352" name="잉크 5351">
                  <a:extLst>
                    <a:ext uri="{FF2B5EF4-FFF2-40B4-BE49-F238E27FC236}">
                      <a16:creationId xmlns:a16="http://schemas.microsoft.com/office/drawing/2014/main" id="{1AB23B41-EE3B-6D5B-B403-3B2FA9B1C2A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03123" y="4377960"/>
                  <a:ext cx="155474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5353" name="잉크 5352">
                  <a:extLst>
                    <a:ext uri="{FF2B5EF4-FFF2-40B4-BE49-F238E27FC236}">
                      <a16:creationId xmlns:a16="http://schemas.microsoft.com/office/drawing/2014/main" id="{FC43DE12-C5A1-F6C8-474D-60A1C0AD082A}"/>
                    </a:ext>
                  </a:extLst>
                </p14:cNvPr>
                <p14:cNvContentPartPr/>
                <p14:nvPr/>
              </p14:nvContentPartPr>
              <p14:xfrm>
                <a:off x="1237020" y="4354920"/>
                <a:ext cx="146880" cy="373680"/>
              </p14:xfrm>
            </p:contentPart>
          </mc:Choice>
          <mc:Fallback>
            <p:pic>
              <p:nvPicPr>
                <p:cNvPr id="5353" name="잉크 5352">
                  <a:extLst>
                    <a:ext uri="{FF2B5EF4-FFF2-40B4-BE49-F238E27FC236}">
                      <a16:creationId xmlns:a16="http://schemas.microsoft.com/office/drawing/2014/main" id="{FC43DE12-C5A1-F6C8-474D-60A1C0AD082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228020" y="4345920"/>
                  <a:ext cx="16452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2" name="그룹 5355">
            <a:extLst>
              <a:ext uri="{FF2B5EF4-FFF2-40B4-BE49-F238E27FC236}">
                <a16:creationId xmlns:a16="http://schemas.microsoft.com/office/drawing/2014/main" id="{C5E7DE61-0A52-8AC3-EC6D-90FD8771E0B8}"/>
              </a:ext>
            </a:extLst>
          </p:cNvPr>
          <p:cNvGrpSpPr>
            <a:grpSpLocks/>
          </p:cNvGrpSpPr>
          <p:nvPr/>
        </p:nvGrpSpPr>
        <p:grpSpPr bwMode="auto">
          <a:xfrm>
            <a:off x="1674813" y="4322763"/>
            <a:ext cx="296862" cy="309562"/>
            <a:chOff x="1675140" y="4322880"/>
            <a:chExt cx="29700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5354" name="잉크 5353">
                  <a:extLst>
                    <a:ext uri="{FF2B5EF4-FFF2-40B4-BE49-F238E27FC236}">
                      <a16:creationId xmlns:a16="http://schemas.microsoft.com/office/drawing/2014/main" id="{ED5C0D6D-8800-DE1E-988E-09B2C3920D8C}"/>
                    </a:ext>
                  </a:extLst>
                </p14:cNvPr>
                <p14:cNvContentPartPr/>
                <p14:nvPr/>
              </p14:nvContentPartPr>
              <p14:xfrm>
                <a:off x="1675140" y="4350600"/>
                <a:ext cx="109440" cy="282240"/>
              </p14:xfrm>
            </p:contentPart>
          </mc:Choice>
          <mc:Fallback>
            <p:pic>
              <p:nvPicPr>
                <p:cNvPr id="5354" name="잉크 5353">
                  <a:extLst>
                    <a:ext uri="{FF2B5EF4-FFF2-40B4-BE49-F238E27FC236}">
                      <a16:creationId xmlns:a16="http://schemas.microsoft.com/office/drawing/2014/main" id="{ED5C0D6D-8800-DE1E-988E-09B2C3920D8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666170" y="4341611"/>
                  <a:ext cx="127022" cy="299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5355" name="잉크 5354">
                  <a:extLst>
                    <a:ext uri="{FF2B5EF4-FFF2-40B4-BE49-F238E27FC236}">
                      <a16:creationId xmlns:a16="http://schemas.microsoft.com/office/drawing/2014/main" id="{5FC6CC84-2B9D-9043-B154-2588B40D0032}"/>
                    </a:ext>
                  </a:extLst>
                </p14:cNvPr>
                <p14:cNvContentPartPr/>
                <p14:nvPr/>
              </p14:nvContentPartPr>
              <p14:xfrm>
                <a:off x="1822380" y="4322880"/>
                <a:ext cx="149760" cy="33120"/>
              </p14:xfrm>
            </p:contentPart>
          </mc:Choice>
          <mc:Fallback>
            <p:pic>
              <p:nvPicPr>
                <p:cNvPr id="5355" name="잉크 5354">
                  <a:extLst>
                    <a:ext uri="{FF2B5EF4-FFF2-40B4-BE49-F238E27FC236}">
                      <a16:creationId xmlns:a16="http://schemas.microsoft.com/office/drawing/2014/main" id="{5FC6CC84-2B9D-9043-B154-2588B40D003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813380" y="4313880"/>
                  <a:ext cx="1674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3" name="그룹 5359">
            <a:extLst>
              <a:ext uri="{FF2B5EF4-FFF2-40B4-BE49-F238E27FC236}">
                <a16:creationId xmlns:a16="http://schemas.microsoft.com/office/drawing/2014/main" id="{69A3F832-642C-B65C-4F94-2AAD531B2DAF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4875213"/>
            <a:ext cx="258762" cy="361950"/>
            <a:chOff x="166740" y="4874760"/>
            <a:chExt cx="25920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5358" name="잉크 5357">
                  <a:extLst>
                    <a:ext uri="{FF2B5EF4-FFF2-40B4-BE49-F238E27FC236}">
                      <a16:creationId xmlns:a16="http://schemas.microsoft.com/office/drawing/2014/main" id="{2BEC2916-9BBE-3E5D-E4AE-2E7A829210AF}"/>
                    </a:ext>
                  </a:extLst>
                </p14:cNvPr>
                <p14:cNvContentPartPr/>
                <p14:nvPr/>
              </p14:nvContentPartPr>
              <p14:xfrm>
                <a:off x="166740" y="4935240"/>
                <a:ext cx="109080" cy="301680"/>
              </p14:xfrm>
            </p:contentPart>
          </mc:Choice>
          <mc:Fallback>
            <p:pic>
              <p:nvPicPr>
                <p:cNvPr id="5358" name="잉크 5357">
                  <a:extLst>
                    <a:ext uri="{FF2B5EF4-FFF2-40B4-BE49-F238E27FC236}">
                      <a16:creationId xmlns:a16="http://schemas.microsoft.com/office/drawing/2014/main" id="{2BEC2916-9BBE-3E5D-E4AE-2E7A829210A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57710" y="4926251"/>
                  <a:ext cx="126778" cy="31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5359" name="잉크 5358">
                  <a:extLst>
                    <a:ext uri="{FF2B5EF4-FFF2-40B4-BE49-F238E27FC236}">
                      <a16:creationId xmlns:a16="http://schemas.microsoft.com/office/drawing/2014/main" id="{F710B0F5-3F24-B0F5-0254-D9CFA7DA0E10}"/>
                    </a:ext>
                  </a:extLst>
                </p14:cNvPr>
                <p14:cNvContentPartPr/>
                <p14:nvPr/>
              </p14:nvContentPartPr>
              <p14:xfrm>
                <a:off x="308220" y="4874760"/>
                <a:ext cx="117720" cy="32400"/>
              </p14:xfrm>
            </p:contentPart>
          </mc:Choice>
          <mc:Fallback>
            <p:pic>
              <p:nvPicPr>
                <p:cNvPr id="5359" name="잉크 5358">
                  <a:extLst>
                    <a:ext uri="{FF2B5EF4-FFF2-40B4-BE49-F238E27FC236}">
                      <a16:creationId xmlns:a16="http://schemas.microsoft.com/office/drawing/2014/main" id="{F710B0F5-3F24-B0F5-0254-D9CFA7DA0E1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99220" y="4865760"/>
                  <a:ext cx="1353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4" name="그룹 5368">
            <a:extLst>
              <a:ext uri="{FF2B5EF4-FFF2-40B4-BE49-F238E27FC236}">
                <a16:creationId xmlns:a16="http://schemas.microsoft.com/office/drawing/2014/main" id="{77C1F7D6-1111-F3C3-C4D1-3B2C56095BB1}"/>
              </a:ext>
            </a:extLst>
          </p:cNvPr>
          <p:cNvGrpSpPr>
            <a:grpSpLocks/>
          </p:cNvGrpSpPr>
          <p:nvPr/>
        </p:nvGrpSpPr>
        <p:grpSpPr bwMode="auto">
          <a:xfrm>
            <a:off x="638175" y="4876800"/>
            <a:ext cx="277813" cy="320675"/>
            <a:chOff x="638340" y="4876200"/>
            <a:chExt cx="27756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5361" name="잉크 5360">
                  <a:extLst>
                    <a:ext uri="{FF2B5EF4-FFF2-40B4-BE49-F238E27FC236}">
                      <a16:creationId xmlns:a16="http://schemas.microsoft.com/office/drawing/2014/main" id="{F3DFB19F-E9F3-7D10-41B5-872242DCC9C9}"/>
                    </a:ext>
                  </a:extLst>
                </p14:cNvPr>
                <p14:cNvContentPartPr/>
                <p14:nvPr/>
              </p14:nvContentPartPr>
              <p14:xfrm>
                <a:off x="638340" y="4911840"/>
                <a:ext cx="90000" cy="286200"/>
              </p14:xfrm>
            </p:contentPart>
          </mc:Choice>
          <mc:Fallback>
            <p:pic>
              <p:nvPicPr>
                <p:cNvPr id="5361" name="잉크 5360">
                  <a:extLst>
                    <a:ext uri="{FF2B5EF4-FFF2-40B4-BE49-F238E27FC236}">
                      <a16:creationId xmlns:a16="http://schemas.microsoft.com/office/drawing/2014/main" id="{F3DFB19F-E9F3-7D10-41B5-872242DCC9C9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29340" y="4902829"/>
                  <a:ext cx="107640" cy="303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5362" name="잉크 5361">
                  <a:extLst>
                    <a:ext uri="{FF2B5EF4-FFF2-40B4-BE49-F238E27FC236}">
                      <a16:creationId xmlns:a16="http://schemas.microsoft.com/office/drawing/2014/main" id="{8171BE0D-9A73-4F4F-BA32-20015EEE3115}"/>
                    </a:ext>
                  </a:extLst>
                </p14:cNvPr>
                <p14:cNvContentPartPr/>
                <p14:nvPr/>
              </p14:nvContentPartPr>
              <p14:xfrm>
                <a:off x="690540" y="4969080"/>
                <a:ext cx="110880" cy="201960"/>
              </p14:xfrm>
            </p:contentPart>
          </mc:Choice>
          <mc:Fallback>
            <p:pic>
              <p:nvPicPr>
                <p:cNvPr id="5362" name="잉크 5361">
                  <a:extLst>
                    <a:ext uri="{FF2B5EF4-FFF2-40B4-BE49-F238E27FC236}">
                      <a16:creationId xmlns:a16="http://schemas.microsoft.com/office/drawing/2014/main" id="{8171BE0D-9A73-4F4F-BA32-20015EEE311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81540" y="4960080"/>
                  <a:ext cx="128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5363" name="잉크 5362">
                  <a:extLst>
                    <a:ext uri="{FF2B5EF4-FFF2-40B4-BE49-F238E27FC236}">
                      <a16:creationId xmlns:a16="http://schemas.microsoft.com/office/drawing/2014/main" id="{BC7FCBFD-E590-2A76-40AA-AF856921EE00}"/>
                    </a:ext>
                  </a:extLst>
                </p14:cNvPr>
                <p14:cNvContentPartPr/>
                <p14:nvPr/>
              </p14:nvContentPartPr>
              <p14:xfrm>
                <a:off x="816540" y="4876200"/>
                <a:ext cx="49320" cy="186480"/>
              </p14:xfrm>
            </p:contentPart>
          </mc:Choice>
          <mc:Fallback>
            <p:pic>
              <p:nvPicPr>
                <p:cNvPr id="5363" name="잉크 5362">
                  <a:extLst>
                    <a:ext uri="{FF2B5EF4-FFF2-40B4-BE49-F238E27FC236}">
                      <a16:creationId xmlns:a16="http://schemas.microsoft.com/office/drawing/2014/main" id="{BC7FCBFD-E590-2A76-40AA-AF856921EE0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07605" y="4867200"/>
                  <a:ext cx="66832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5364" name="잉크 5363">
                  <a:extLst>
                    <a:ext uri="{FF2B5EF4-FFF2-40B4-BE49-F238E27FC236}">
                      <a16:creationId xmlns:a16="http://schemas.microsoft.com/office/drawing/2014/main" id="{C2167043-F031-6D8B-0E5F-10CDB9FD94DA}"/>
                    </a:ext>
                  </a:extLst>
                </p14:cNvPr>
                <p14:cNvContentPartPr/>
                <p14:nvPr/>
              </p14:nvContentPartPr>
              <p14:xfrm>
                <a:off x="826980" y="4908240"/>
                <a:ext cx="77400" cy="75600"/>
              </p14:xfrm>
            </p:contentPart>
          </mc:Choice>
          <mc:Fallback>
            <p:pic>
              <p:nvPicPr>
                <p:cNvPr id="5364" name="잉크 5363">
                  <a:extLst>
                    <a:ext uri="{FF2B5EF4-FFF2-40B4-BE49-F238E27FC236}">
                      <a16:creationId xmlns:a16="http://schemas.microsoft.com/office/drawing/2014/main" id="{C2167043-F031-6D8B-0E5F-10CDB9FD94DA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17980" y="4899240"/>
                  <a:ext cx="95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5365" name="잉크 5364">
                  <a:extLst>
                    <a:ext uri="{FF2B5EF4-FFF2-40B4-BE49-F238E27FC236}">
                      <a16:creationId xmlns:a16="http://schemas.microsoft.com/office/drawing/2014/main" id="{E950D3C0-D506-B392-3BE8-E6E7ED90AC29}"/>
                    </a:ext>
                  </a:extLst>
                </p14:cNvPr>
                <p14:cNvContentPartPr/>
                <p14:nvPr/>
              </p14:nvContentPartPr>
              <p14:xfrm>
                <a:off x="792420" y="4898880"/>
                <a:ext cx="123480" cy="55800"/>
              </p14:xfrm>
            </p:contentPart>
          </mc:Choice>
          <mc:Fallback>
            <p:pic>
              <p:nvPicPr>
                <p:cNvPr id="5365" name="잉크 5364">
                  <a:extLst>
                    <a:ext uri="{FF2B5EF4-FFF2-40B4-BE49-F238E27FC236}">
                      <a16:creationId xmlns:a16="http://schemas.microsoft.com/office/drawing/2014/main" id="{E950D3C0-D506-B392-3BE8-E6E7ED90AC2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83420" y="4889880"/>
                  <a:ext cx="1411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5" name="그룹 5376">
            <a:extLst>
              <a:ext uri="{FF2B5EF4-FFF2-40B4-BE49-F238E27FC236}">
                <a16:creationId xmlns:a16="http://schemas.microsoft.com/office/drawing/2014/main" id="{90A7A89D-5477-6582-493B-818568B80BEF}"/>
              </a:ext>
            </a:extLst>
          </p:cNvPr>
          <p:cNvGrpSpPr>
            <a:grpSpLocks/>
          </p:cNvGrpSpPr>
          <p:nvPr/>
        </p:nvGrpSpPr>
        <p:grpSpPr bwMode="auto">
          <a:xfrm>
            <a:off x="1087438" y="4875213"/>
            <a:ext cx="222250" cy="274637"/>
            <a:chOff x="1086900" y="4875480"/>
            <a:chExt cx="22248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5370" name="잉크 5369">
                  <a:extLst>
                    <a:ext uri="{FF2B5EF4-FFF2-40B4-BE49-F238E27FC236}">
                      <a16:creationId xmlns:a16="http://schemas.microsoft.com/office/drawing/2014/main" id="{91053C34-A6C8-8ADF-9B5E-8144B08FDA7D}"/>
                    </a:ext>
                  </a:extLst>
                </p14:cNvPr>
                <p14:cNvContentPartPr/>
                <p14:nvPr/>
              </p14:nvContentPartPr>
              <p14:xfrm>
                <a:off x="1086900" y="4875480"/>
                <a:ext cx="98640" cy="273600"/>
              </p14:xfrm>
            </p:contentPart>
          </mc:Choice>
          <mc:Fallback>
            <p:pic>
              <p:nvPicPr>
                <p:cNvPr id="5370" name="잉크 5369">
                  <a:extLst>
                    <a:ext uri="{FF2B5EF4-FFF2-40B4-BE49-F238E27FC236}">
                      <a16:creationId xmlns:a16="http://schemas.microsoft.com/office/drawing/2014/main" id="{91053C34-A6C8-8ADF-9B5E-8144B08FDA7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77900" y="4866492"/>
                  <a:ext cx="116280" cy="291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5371" name="잉크 5370">
                  <a:extLst>
                    <a:ext uri="{FF2B5EF4-FFF2-40B4-BE49-F238E27FC236}">
                      <a16:creationId xmlns:a16="http://schemas.microsoft.com/office/drawing/2014/main" id="{D12F3904-0E87-DA69-693F-D46D3926AA6A}"/>
                    </a:ext>
                  </a:extLst>
                </p14:cNvPr>
                <p14:cNvContentPartPr/>
                <p14:nvPr/>
              </p14:nvContentPartPr>
              <p14:xfrm>
                <a:off x="1165020" y="4925880"/>
                <a:ext cx="29160" cy="195840"/>
              </p14:xfrm>
            </p:contentPart>
          </mc:Choice>
          <mc:Fallback>
            <p:pic>
              <p:nvPicPr>
                <p:cNvPr id="5371" name="잉크 5370">
                  <a:extLst>
                    <a:ext uri="{FF2B5EF4-FFF2-40B4-BE49-F238E27FC236}">
                      <a16:creationId xmlns:a16="http://schemas.microsoft.com/office/drawing/2014/main" id="{D12F3904-0E87-DA69-693F-D46D3926AA6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56130" y="4916880"/>
                  <a:ext cx="46585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5372" name="잉크 5371">
                  <a:extLst>
                    <a:ext uri="{FF2B5EF4-FFF2-40B4-BE49-F238E27FC236}">
                      <a16:creationId xmlns:a16="http://schemas.microsoft.com/office/drawing/2014/main" id="{AF338884-F409-5164-3769-E601FE67C375}"/>
                    </a:ext>
                  </a:extLst>
                </p14:cNvPr>
                <p14:cNvContentPartPr/>
                <p14:nvPr/>
              </p14:nvContentPartPr>
              <p14:xfrm>
                <a:off x="1118580" y="5036400"/>
                <a:ext cx="104400" cy="63720"/>
              </p14:xfrm>
            </p:contentPart>
          </mc:Choice>
          <mc:Fallback>
            <p:pic>
              <p:nvPicPr>
                <p:cNvPr id="5372" name="잉크 5371">
                  <a:extLst>
                    <a:ext uri="{FF2B5EF4-FFF2-40B4-BE49-F238E27FC236}">
                      <a16:creationId xmlns:a16="http://schemas.microsoft.com/office/drawing/2014/main" id="{AF338884-F409-5164-3769-E601FE67C37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09580" y="5027400"/>
                  <a:ext cx="122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5373" name="잉크 5372">
                  <a:extLst>
                    <a:ext uri="{FF2B5EF4-FFF2-40B4-BE49-F238E27FC236}">
                      <a16:creationId xmlns:a16="http://schemas.microsoft.com/office/drawing/2014/main" id="{152D9D00-CE4E-1B7F-4CB5-EE25495817F5}"/>
                    </a:ext>
                  </a:extLst>
                </p14:cNvPr>
                <p14:cNvContentPartPr/>
                <p14:nvPr/>
              </p14:nvContentPartPr>
              <p14:xfrm>
                <a:off x="1254300" y="4916880"/>
                <a:ext cx="55080" cy="231480"/>
              </p14:xfrm>
            </p:contentPart>
          </mc:Choice>
          <mc:Fallback>
            <p:pic>
              <p:nvPicPr>
                <p:cNvPr id="5373" name="잉크 5372">
                  <a:extLst>
                    <a:ext uri="{FF2B5EF4-FFF2-40B4-BE49-F238E27FC236}">
                      <a16:creationId xmlns:a16="http://schemas.microsoft.com/office/drawing/2014/main" id="{152D9D00-CE4E-1B7F-4CB5-EE25495817F5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245300" y="4907880"/>
                  <a:ext cx="7272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6" name="그룹 5375">
            <a:extLst>
              <a:ext uri="{FF2B5EF4-FFF2-40B4-BE49-F238E27FC236}">
                <a16:creationId xmlns:a16="http://schemas.microsoft.com/office/drawing/2014/main" id="{F9273344-F784-6E3D-DBC8-012A919E4AC5}"/>
              </a:ext>
            </a:extLst>
          </p:cNvPr>
          <p:cNvGrpSpPr>
            <a:grpSpLocks/>
          </p:cNvGrpSpPr>
          <p:nvPr/>
        </p:nvGrpSpPr>
        <p:grpSpPr bwMode="auto">
          <a:xfrm>
            <a:off x="1576388" y="4862513"/>
            <a:ext cx="238125" cy="330200"/>
            <a:chOff x="1576860" y="4863240"/>
            <a:chExt cx="23832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5374" name="잉크 5373">
                  <a:extLst>
                    <a:ext uri="{FF2B5EF4-FFF2-40B4-BE49-F238E27FC236}">
                      <a16:creationId xmlns:a16="http://schemas.microsoft.com/office/drawing/2014/main" id="{9C0AE6B7-FDF5-5065-530C-1BDAE2F7EC85}"/>
                    </a:ext>
                  </a:extLst>
                </p14:cNvPr>
                <p14:cNvContentPartPr/>
                <p14:nvPr/>
              </p14:nvContentPartPr>
              <p14:xfrm>
                <a:off x="1576860" y="4892760"/>
                <a:ext cx="114840" cy="253440"/>
              </p14:xfrm>
            </p:contentPart>
          </mc:Choice>
          <mc:Fallback>
            <p:pic>
              <p:nvPicPr>
                <p:cNvPr id="5374" name="잉크 5373">
                  <a:extLst>
                    <a:ext uri="{FF2B5EF4-FFF2-40B4-BE49-F238E27FC236}">
                      <a16:creationId xmlns:a16="http://schemas.microsoft.com/office/drawing/2014/main" id="{9C0AE6B7-FDF5-5065-530C-1BDAE2F7EC8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567860" y="4883760"/>
                  <a:ext cx="132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5375" name="잉크 5374">
                  <a:extLst>
                    <a:ext uri="{FF2B5EF4-FFF2-40B4-BE49-F238E27FC236}">
                      <a16:creationId xmlns:a16="http://schemas.microsoft.com/office/drawing/2014/main" id="{6B702756-79DE-0536-29BF-EF5917B7D043}"/>
                    </a:ext>
                  </a:extLst>
                </p14:cNvPr>
                <p14:cNvContentPartPr/>
                <p14:nvPr/>
              </p14:nvContentPartPr>
              <p14:xfrm>
                <a:off x="1669380" y="4863240"/>
                <a:ext cx="145800" cy="328680"/>
              </p14:xfrm>
            </p:contentPart>
          </mc:Choice>
          <mc:Fallback>
            <p:pic>
              <p:nvPicPr>
                <p:cNvPr id="5375" name="잉크 5374">
                  <a:extLst>
                    <a:ext uri="{FF2B5EF4-FFF2-40B4-BE49-F238E27FC236}">
                      <a16:creationId xmlns:a16="http://schemas.microsoft.com/office/drawing/2014/main" id="{6B702756-79DE-0536-29BF-EF5917B7D04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660380" y="4854240"/>
                  <a:ext cx="16344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7" name="그룹 5383">
            <a:extLst>
              <a:ext uri="{FF2B5EF4-FFF2-40B4-BE49-F238E27FC236}">
                <a16:creationId xmlns:a16="http://schemas.microsoft.com/office/drawing/2014/main" id="{4A97231D-D6FF-680F-6F35-D32B397DF0A5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5492750"/>
            <a:ext cx="349250" cy="292100"/>
            <a:chOff x="137940" y="5492880"/>
            <a:chExt cx="34992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5378" name="잉크 5377">
                  <a:extLst>
                    <a:ext uri="{FF2B5EF4-FFF2-40B4-BE49-F238E27FC236}">
                      <a16:creationId xmlns:a16="http://schemas.microsoft.com/office/drawing/2014/main" id="{1A13780F-A9DF-8B3E-C4BE-9E56FCF3F081}"/>
                    </a:ext>
                  </a:extLst>
                </p14:cNvPr>
                <p14:cNvContentPartPr/>
                <p14:nvPr/>
              </p14:nvContentPartPr>
              <p14:xfrm>
                <a:off x="137940" y="5493960"/>
                <a:ext cx="134280" cy="290520"/>
              </p14:xfrm>
            </p:contentPart>
          </mc:Choice>
          <mc:Fallback>
            <p:pic>
              <p:nvPicPr>
                <p:cNvPr id="5378" name="잉크 5377">
                  <a:extLst>
                    <a:ext uri="{FF2B5EF4-FFF2-40B4-BE49-F238E27FC236}">
                      <a16:creationId xmlns:a16="http://schemas.microsoft.com/office/drawing/2014/main" id="{1A13780F-A9DF-8B3E-C4BE-9E56FCF3F08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28916" y="5484960"/>
                  <a:ext cx="151967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5379" name="잉크 5378">
                  <a:extLst>
                    <a:ext uri="{FF2B5EF4-FFF2-40B4-BE49-F238E27FC236}">
                      <a16:creationId xmlns:a16="http://schemas.microsoft.com/office/drawing/2014/main" id="{348F334B-CDDB-F4C2-3E0F-062ACA66A78E}"/>
                    </a:ext>
                  </a:extLst>
                </p14:cNvPr>
                <p14:cNvContentPartPr/>
                <p14:nvPr/>
              </p14:nvContentPartPr>
              <p14:xfrm>
                <a:off x="279420" y="5545800"/>
                <a:ext cx="11880" cy="236880"/>
              </p14:xfrm>
            </p:contentPart>
          </mc:Choice>
          <mc:Fallback>
            <p:pic>
              <p:nvPicPr>
                <p:cNvPr id="5379" name="잉크 5378">
                  <a:extLst>
                    <a:ext uri="{FF2B5EF4-FFF2-40B4-BE49-F238E27FC236}">
                      <a16:creationId xmlns:a16="http://schemas.microsoft.com/office/drawing/2014/main" id="{348F334B-CDDB-F4C2-3E0F-062ACA66A78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70420" y="5536800"/>
                  <a:ext cx="29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5380" name="잉크 5379">
                  <a:extLst>
                    <a:ext uri="{FF2B5EF4-FFF2-40B4-BE49-F238E27FC236}">
                      <a16:creationId xmlns:a16="http://schemas.microsoft.com/office/drawing/2014/main" id="{519F70D6-CECF-7F9E-6503-339D040A9083}"/>
                    </a:ext>
                  </a:extLst>
                </p14:cNvPr>
                <p14:cNvContentPartPr/>
                <p14:nvPr/>
              </p14:nvContentPartPr>
              <p14:xfrm>
                <a:off x="175380" y="5661000"/>
                <a:ext cx="140040" cy="74520"/>
              </p14:xfrm>
            </p:contentPart>
          </mc:Choice>
          <mc:Fallback>
            <p:pic>
              <p:nvPicPr>
                <p:cNvPr id="5380" name="잉크 5379">
                  <a:extLst>
                    <a:ext uri="{FF2B5EF4-FFF2-40B4-BE49-F238E27FC236}">
                      <a16:creationId xmlns:a16="http://schemas.microsoft.com/office/drawing/2014/main" id="{519F70D6-CECF-7F9E-6503-339D040A908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66380" y="5652000"/>
                  <a:ext cx="15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5381" name="잉크 5380">
                  <a:extLst>
                    <a:ext uri="{FF2B5EF4-FFF2-40B4-BE49-F238E27FC236}">
                      <a16:creationId xmlns:a16="http://schemas.microsoft.com/office/drawing/2014/main" id="{D1EE07D3-B2E4-CD80-4ADE-B29E5DB685B0}"/>
                    </a:ext>
                  </a:extLst>
                </p14:cNvPr>
                <p14:cNvContentPartPr/>
                <p14:nvPr/>
              </p14:nvContentPartPr>
              <p14:xfrm>
                <a:off x="347820" y="5492880"/>
                <a:ext cx="68040" cy="129960"/>
              </p14:xfrm>
            </p:contentPart>
          </mc:Choice>
          <mc:Fallback>
            <p:pic>
              <p:nvPicPr>
                <p:cNvPr id="5381" name="잉크 5380">
                  <a:extLst>
                    <a:ext uri="{FF2B5EF4-FFF2-40B4-BE49-F238E27FC236}">
                      <a16:creationId xmlns:a16="http://schemas.microsoft.com/office/drawing/2014/main" id="{D1EE07D3-B2E4-CD80-4ADE-B29E5DB685B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38820" y="5483880"/>
                  <a:ext cx="85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5382" name="잉크 5381">
                  <a:extLst>
                    <a:ext uri="{FF2B5EF4-FFF2-40B4-BE49-F238E27FC236}">
                      <a16:creationId xmlns:a16="http://schemas.microsoft.com/office/drawing/2014/main" id="{1B5416CD-703B-20D0-7E0C-CFEBF9B411F6}"/>
                    </a:ext>
                  </a:extLst>
                </p14:cNvPr>
                <p14:cNvContentPartPr/>
                <p14:nvPr/>
              </p14:nvContentPartPr>
              <p14:xfrm>
                <a:off x="306420" y="5527080"/>
                <a:ext cx="103320" cy="108360"/>
              </p14:xfrm>
            </p:contentPart>
          </mc:Choice>
          <mc:Fallback>
            <p:pic>
              <p:nvPicPr>
                <p:cNvPr id="5382" name="잉크 5381">
                  <a:extLst>
                    <a:ext uri="{FF2B5EF4-FFF2-40B4-BE49-F238E27FC236}">
                      <a16:creationId xmlns:a16="http://schemas.microsoft.com/office/drawing/2014/main" id="{1B5416CD-703B-20D0-7E0C-CFEBF9B411F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97389" y="5518080"/>
                  <a:ext cx="121022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5383" name="잉크 5382">
                  <a:extLst>
                    <a:ext uri="{FF2B5EF4-FFF2-40B4-BE49-F238E27FC236}">
                      <a16:creationId xmlns:a16="http://schemas.microsoft.com/office/drawing/2014/main" id="{864B70B4-7E59-F090-4DF0-FFF8DFA6FDDC}"/>
                    </a:ext>
                  </a:extLst>
                </p14:cNvPr>
                <p14:cNvContentPartPr/>
                <p14:nvPr/>
              </p14:nvContentPartPr>
              <p14:xfrm>
                <a:off x="327660" y="5560560"/>
                <a:ext cx="160200" cy="28080"/>
              </p14:xfrm>
            </p:contentPart>
          </mc:Choice>
          <mc:Fallback>
            <p:pic>
              <p:nvPicPr>
                <p:cNvPr id="5383" name="잉크 5382">
                  <a:extLst>
                    <a:ext uri="{FF2B5EF4-FFF2-40B4-BE49-F238E27FC236}">
                      <a16:creationId xmlns:a16="http://schemas.microsoft.com/office/drawing/2014/main" id="{864B70B4-7E59-F090-4DF0-FFF8DFA6FDDC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18660" y="5551443"/>
                  <a:ext cx="177840" cy="459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8" name="그룹 5393">
            <a:extLst>
              <a:ext uri="{FF2B5EF4-FFF2-40B4-BE49-F238E27FC236}">
                <a16:creationId xmlns:a16="http://schemas.microsoft.com/office/drawing/2014/main" id="{E754B299-90EC-9120-294C-DA87DC25E4AB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5437188"/>
            <a:ext cx="615950" cy="320675"/>
            <a:chOff x="709620" y="5436720"/>
            <a:chExt cx="61632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385" name="잉크 5384">
                  <a:extLst>
                    <a:ext uri="{FF2B5EF4-FFF2-40B4-BE49-F238E27FC236}">
                      <a16:creationId xmlns:a16="http://schemas.microsoft.com/office/drawing/2014/main" id="{C01CCE93-6A3F-B9E1-38A0-8BC3C6DEBCFE}"/>
                    </a:ext>
                  </a:extLst>
                </p14:cNvPr>
                <p14:cNvContentPartPr/>
                <p14:nvPr/>
              </p14:nvContentPartPr>
              <p14:xfrm>
                <a:off x="709620" y="5441040"/>
                <a:ext cx="103320" cy="277920"/>
              </p14:xfrm>
            </p:contentPart>
          </mc:Choice>
          <mc:Fallback>
            <p:pic>
              <p:nvPicPr>
                <p:cNvPr id="5385" name="잉크 5384">
                  <a:extLst>
                    <a:ext uri="{FF2B5EF4-FFF2-40B4-BE49-F238E27FC236}">
                      <a16:creationId xmlns:a16="http://schemas.microsoft.com/office/drawing/2014/main" id="{C01CCE93-6A3F-B9E1-38A0-8BC3C6DEBCF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00620" y="5432040"/>
                  <a:ext cx="120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386" name="잉크 5385">
                  <a:extLst>
                    <a:ext uri="{FF2B5EF4-FFF2-40B4-BE49-F238E27FC236}">
                      <a16:creationId xmlns:a16="http://schemas.microsoft.com/office/drawing/2014/main" id="{B901A5EA-4351-4E75-3525-38C890A74BF5}"/>
                    </a:ext>
                  </a:extLst>
                </p14:cNvPr>
                <p14:cNvContentPartPr/>
                <p14:nvPr/>
              </p14:nvContentPartPr>
              <p14:xfrm>
                <a:off x="852180" y="5436720"/>
                <a:ext cx="86040" cy="269640"/>
              </p14:xfrm>
            </p:contentPart>
          </mc:Choice>
          <mc:Fallback>
            <p:pic>
              <p:nvPicPr>
                <p:cNvPr id="5386" name="잉크 5385">
                  <a:extLst>
                    <a:ext uri="{FF2B5EF4-FFF2-40B4-BE49-F238E27FC236}">
                      <a16:creationId xmlns:a16="http://schemas.microsoft.com/office/drawing/2014/main" id="{B901A5EA-4351-4E75-3525-38C890A74BF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43180" y="5427720"/>
                  <a:ext cx="103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387" name="잉크 5386">
                  <a:extLst>
                    <a:ext uri="{FF2B5EF4-FFF2-40B4-BE49-F238E27FC236}">
                      <a16:creationId xmlns:a16="http://schemas.microsoft.com/office/drawing/2014/main" id="{85E3E21F-32D5-8992-9312-2DB397F5DF2C}"/>
                    </a:ext>
                  </a:extLst>
                </p14:cNvPr>
                <p14:cNvContentPartPr/>
                <p14:nvPr/>
              </p14:nvContentPartPr>
              <p14:xfrm>
                <a:off x="1068900" y="5478120"/>
                <a:ext cx="130320" cy="279720"/>
              </p14:xfrm>
            </p:contentPart>
          </mc:Choice>
          <mc:Fallback>
            <p:pic>
              <p:nvPicPr>
                <p:cNvPr id="5387" name="잉크 5386">
                  <a:extLst>
                    <a:ext uri="{FF2B5EF4-FFF2-40B4-BE49-F238E27FC236}">
                      <a16:creationId xmlns:a16="http://schemas.microsoft.com/office/drawing/2014/main" id="{85E3E21F-32D5-8992-9312-2DB397F5DF2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59900" y="5469120"/>
                  <a:ext cx="147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388" name="잉크 5387">
                  <a:extLst>
                    <a:ext uri="{FF2B5EF4-FFF2-40B4-BE49-F238E27FC236}">
                      <a16:creationId xmlns:a16="http://schemas.microsoft.com/office/drawing/2014/main" id="{C7DB3BCA-CB01-A035-710D-BF352185B2CD}"/>
                    </a:ext>
                  </a:extLst>
                </p14:cNvPr>
                <p14:cNvContentPartPr/>
                <p14:nvPr/>
              </p14:nvContentPartPr>
              <p14:xfrm>
                <a:off x="1244940" y="5468040"/>
                <a:ext cx="43560" cy="116280"/>
              </p14:xfrm>
            </p:contentPart>
          </mc:Choice>
          <mc:Fallback>
            <p:pic>
              <p:nvPicPr>
                <p:cNvPr id="5388" name="잉크 5387">
                  <a:extLst>
                    <a:ext uri="{FF2B5EF4-FFF2-40B4-BE49-F238E27FC236}">
                      <a16:creationId xmlns:a16="http://schemas.microsoft.com/office/drawing/2014/main" id="{C7DB3BCA-CB01-A035-710D-BF352185B2C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236014" y="5459068"/>
                  <a:ext cx="61055" cy="133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389" name="잉크 5388">
                  <a:extLst>
                    <a:ext uri="{FF2B5EF4-FFF2-40B4-BE49-F238E27FC236}">
                      <a16:creationId xmlns:a16="http://schemas.microsoft.com/office/drawing/2014/main" id="{30075FA3-E16A-66FE-DFD2-FB27D92AF93D}"/>
                    </a:ext>
                  </a:extLst>
                </p14:cNvPr>
                <p14:cNvContentPartPr/>
                <p14:nvPr/>
              </p14:nvContentPartPr>
              <p14:xfrm>
                <a:off x="1171860" y="5474160"/>
                <a:ext cx="95040" cy="126360"/>
              </p14:xfrm>
            </p:contentPart>
          </mc:Choice>
          <mc:Fallback>
            <p:pic>
              <p:nvPicPr>
                <p:cNvPr id="5389" name="잉크 5388">
                  <a:extLst>
                    <a:ext uri="{FF2B5EF4-FFF2-40B4-BE49-F238E27FC236}">
                      <a16:creationId xmlns:a16="http://schemas.microsoft.com/office/drawing/2014/main" id="{30075FA3-E16A-66FE-DFD2-FB27D92AF93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62860" y="5465160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390" name="잉크 5389">
                  <a:extLst>
                    <a:ext uri="{FF2B5EF4-FFF2-40B4-BE49-F238E27FC236}">
                      <a16:creationId xmlns:a16="http://schemas.microsoft.com/office/drawing/2014/main" id="{9E7EA667-1559-3F6F-E9DB-2EA177410F21}"/>
                    </a:ext>
                  </a:extLst>
                </p14:cNvPr>
                <p14:cNvContentPartPr/>
                <p14:nvPr/>
              </p14:nvContentPartPr>
              <p14:xfrm>
                <a:off x="1184100" y="5499000"/>
                <a:ext cx="141840" cy="27000"/>
              </p14:xfrm>
            </p:contentPart>
          </mc:Choice>
          <mc:Fallback>
            <p:pic>
              <p:nvPicPr>
                <p:cNvPr id="5390" name="잉크 5389">
                  <a:extLst>
                    <a:ext uri="{FF2B5EF4-FFF2-40B4-BE49-F238E27FC236}">
                      <a16:creationId xmlns:a16="http://schemas.microsoft.com/office/drawing/2014/main" id="{9E7EA667-1559-3F6F-E9DB-2EA177410F2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75100" y="5490000"/>
                  <a:ext cx="1594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9" name="그룹 5392">
            <a:extLst>
              <a:ext uri="{FF2B5EF4-FFF2-40B4-BE49-F238E27FC236}">
                <a16:creationId xmlns:a16="http://schemas.microsoft.com/office/drawing/2014/main" id="{ACA70919-E89F-52C8-E21E-74AA43893FFD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5473700"/>
            <a:ext cx="295275" cy="274638"/>
            <a:chOff x="1597020" y="5473080"/>
            <a:chExt cx="29556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5391" name="잉크 5390">
                  <a:extLst>
                    <a:ext uri="{FF2B5EF4-FFF2-40B4-BE49-F238E27FC236}">
                      <a16:creationId xmlns:a16="http://schemas.microsoft.com/office/drawing/2014/main" id="{6B1D08C8-5CD6-0DD9-0466-86567B69EA3B}"/>
                    </a:ext>
                  </a:extLst>
                </p14:cNvPr>
                <p14:cNvContentPartPr/>
                <p14:nvPr/>
              </p14:nvContentPartPr>
              <p14:xfrm>
                <a:off x="1597020" y="5473080"/>
                <a:ext cx="106200" cy="275040"/>
              </p14:xfrm>
            </p:contentPart>
          </mc:Choice>
          <mc:Fallback>
            <p:pic>
              <p:nvPicPr>
                <p:cNvPr id="5391" name="잉크 5390">
                  <a:extLst>
                    <a:ext uri="{FF2B5EF4-FFF2-40B4-BE49-F238E27FC236}">
                      <a16:creationId xmlns:a16="http://schemas.microsoft.com/office/drawing/2014/main" id="{6B1D08C8-5CD6-0DD9-0466-86567B69EA3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588020" y="5464068"/>
                  <a:ext cx="123840" cy="292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5392" name="잉크 5391">
                  <a:extLst>
                    <a:ext uri="{FF2B5EF4-FFF2-40B4-BE49-F238E27FC236}">
                      <a16:creationId xmlns:a16="http://schemas.microsoft.com/office/drawing/2014/main" id="{29A9B2DE-9EA5-2A0C-8CC7-BEE4235D8C1E}"/>
                    </a:ext>
                  </a:extLst>
                </p14:cNvPr>
                <p14:cNvContentPartPr/>
                <p14:nvPr/>
              </p14:nvContentPartPr>
              <p14:xfrm>
                <a:off x="1802940" y="5504760"/>
                <a:ext cx="89640" cy="14400"/>
              </p14:xfrm>
            </p:contentPart>
          </mc:Choice>
          <mc:Fallback>
            <p:pic>
              <p:nvPicPr>
                <p:cNvPr id="5392" name="잉크 5391">
                  <a:extLst>
                    <a:ext uri="{FF2B5EF4-FFF2-40B4-BE49-F238E27FC236}">
                      <a16:creationId xmlns:a16="http://schemas.microsoft.com/office/drawing/2014/main" id="{29A9B2DE-9EA5-2A0C-8CC7-BEE4235D8C1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793940" y="5495760"/>
                  <a:ext cx="1072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0" name="그룹 5402">
            <a:extLst>
              <a:ext uri="{FF2B5EF4-FFF2-40B4-BE49-F238E27FC236}">
                <a16:creationId xmlns:a16="http://schemas.microsoft.com/office/drawing/2014/main" id="{9A958CC9-4197-2790-3A02-7FEC936970F5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6016625"/>
            <a:ext cx="261938" cy="315913"/>
            <a:chOff x="158460" y="6016320"/>
            <a:chExt cx="26280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5395" name="잉크 5394">
                  <a:extLst>
                    <a:ext uri="{FF2B5EF4-FFF2-40B4-BE49-F238E27FC236}">
                      <a16:creationId xmlns:a16="http://schemas.microsoft.com/office/drawing/2014/main" id="{9F11A75C-F935-FED8-E307-2FDD1594B1DB}"/>
                    </a:ext>
                  </a:extLst>
                </p14:cNvPr>
                <p14:cNvContentPartPr/>
                <p14:nvPr/>
              </p14:nvContentPartPr>
              <p14:xfrm>
                <a:off x="158460" y="6072480"/>
                <a:ext cx="96840" cy="260280"/>
              </p14:xfrm>
            </p:contentPart>
          </mc:Choice>
          <mc:Fallback>
            <p:pic>
              <p:nvPicPr>
                <p:cNvPr id="5395" name="잉크 5394">
                  <a:extLst>
                    <a:ext uri="{FF2B5EF4-FFF2-40B4-BE49-F238E27FC236}">
                      <a16:creationId xmlns:a16="http://schemas.microsoft.com/office/drawing/2014/main" id="{9F11A75C-F935-FED8-E307-2FDD1594B1D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49460" y="6063468"/>
                  <a:ext cx="114480" cy="277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5396" name="잉크 5395">
                  <a:extLst>
                    <a:ext uri="{FF2B5EF4-FFF2-40B4-BE49-F238E27FC236}">
                      <a16:creationId xmlns:a16="http://schemas.microsoft.com/office/drawing/2014/main" id="{80D7BBCF-A65C-D5F9-2447-BCCDB8C34DEC}"/>
                    </a:ext>
                  </a:extLst>
                </p14:cNvPr>
                <p14:cNvContentPartPr/>
                <p14:nvPr/>
              </p14:nvContentPartPr>
              <p14:xfrm>
                <a:off x="294900" y="6071760"/>
                <a:ext cx="126360" cy="29880"/>
              </p14:xfrm>
            </p:contentPart>
          </mc:Choice>
          <mc:Fallback>
            <p:pic>
              <p:nvPicPr>
                <p:cNvPr id="5396" name="잉크 5395">
                  <a:extLst>
                    <a:ext uri="{FF2B5EF4-FFF2-40B4-BE49-F238E27FC236}">
                      <a16:creationId xmlns:a16="http://schemas.microsoft.com/office/drawing/2014/main" id="{80D7BBCF-A65C-D5F9-2447-BCCDB8C34DE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85926" y="6062760"/>
                  <a:ext cx="14395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5397" name="잉크 5396">
                  <a:extLst>
                    <a:ext uri="{FF2B5EF4-FFF2-40B4-BE49-F238E27FC236}">
                      <a16:creationId xmlns:a16="http://schemas.microsoft.com/office/drawing/2014/main" id="{5DEB05B4-C668-F66B-A9C4-CEF8F2F6C43B}"/>
                    </a:ext>
                  </a:extLst>
                </p14:cNvPr>
                <p14:cNvContentPartPr/>
                <p14:nvPr/>
              </p14:nvContentPartPr>
              <p14:xfrm>
                <a:off x="348540" y="6016320"/>
                <a:ext cx="37080" cy="200520"/>
              </p14:xfrm>
            </p:contentPart>
          </mc:Choice>
          <mc:Fallback>
            <p:pic>
              <p:nvPicPr>
                <p:cNvPr id="5397" name="잉크 5396">
                  <a:extLst>
                    <a:ext uri="{FF2B5EF4-FFF2-40B4-BE49-F238E27FC236}">
                      <a16:creationId xmlns:a16="http://schemas.microsoft.com/office/drawing/2014/main" id="{5DEB05B4-C668-F66B-A9C4-CEF8F2F6C43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39540" y="6007320"/>
                  <a:ext cx="547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1" name="그룹 5401">
            <a:extLst>
              <a:ext uri="{FF2B5EF4-FFF2-40B4-BE49-F238E27FC236}">
                <a16:creationId xmlns:a16="http://schemas.microsoft.com/office/drawing/2014/main" id="{43399D59-C686-B0F4-7E0A-D4B1960CF874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6003925"/>
            <a:ext cx="265113" cy="314325"/>
            <a:chOff x="704580" y="6004080"/>
            <a:chExt cx="2653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5398" name="잉크 5397">
                  <a:extLst>
                    <a:ext uri="{FF2B5EF4-FFF2-40B4-BE49-F238E27FC236}">
                      <a16:creationId xmlns:a16="http://schemas.microsoft.com/office/drawing/2014/main" id="{BBCF3F9E-B19B-32E3-6206-02DC99D37775}"/>
                    </a:ext>
                  </a:extLst>
                </p14:cNvPr>
                <p14:cNvContentPartPr/>
                <p14:nvPr/>
              </p14:nvContentPartPr>
              <p14:xfrm>
                <a:off x="704580" y="6018120"/>
                <a:ext cx="99000" cy="230040"/>
              </p14:xfrm>
            </p:contentPart>
          </mc:Choice>
          <mc:Fallback>
            <p:pic>
              <p:nvPicPr>
                <p:cNvPr id="5398" name="잉크 5397">
                  <a:extLst>
                    <a:ext uri="{FF2B5EF4-FFF2-40B4-BE49-F238E27FC236}">
                      <a16:creationId xmlns:a16="http://schemas.microsoft.com/office/drawing/2014/main" id="{BBCF3F9E-B19B-32E3-6206-02DC99D37775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95580" y="6009120"/>
                  <a:ext cx="116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5399" name="잉크 5398">
                  <a:extLst>
                    <a:ext uri="{FF2B5EF4-FFF2-40B4-BE49-F238E27FC236}">
                      <a16:creationId xmlns:a16="http://schemas.microsoft.com/office/drawing/2014/main" id="{D5FB1841-750C-A214-4DAA-28DC08A7298D}"/>
                    </a:ext>
                  </a:extLst>
                </p14:cNvPr>
                <p14:cNvContentPartPr/>
                <p14:nvPr/>
              </p14:nvContentPartPr>
              <p14:xfrm>
                <a:off x="765420" y="6047280"/>
                <a:ext cx="44640" cy="190800"/>
              </p14:xfrm>
            </p:contentPart>
          </mc:Choice>
          <mc:Fallback>
            <p:pic>
              <p:nvPicPr>
                <p:cNvPr id="5399" name="잉크 5398">
                  <a:extLst>
                    <a:ext uri="{FF2B5EF4-FFF2-40B4-BE49-F238E27FC236}">
                      <a16:creationId xmlns:a16="http://schemas.microsoft.com/office/drawing/2014/main" id="{D5FB1841-750C-A214-4DAA-28DC08A7298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56420" y="6038280"/>
                  <a:ext cx="62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5400" name="잉크 5399">
                  <a:extLst>
                    <a:ext uri="{FF2B5EF4-FFF2-40B4-BE49-F238E27FC236}">
                      <a16:creationId xmlns:a16="http://schemas.microsoft.com/office/drawing/2014/main" id="{1A509507-8233-734C-FF3B-1FCFA43CDCAA}"/>
                    </a:ext>
                  </a:extLst>
                </p14:cNvPr>
                <p14:cNvContentPartPr/>
                <p14:nvPr/>
              </p14:nvContentPartPr>
              <p14:xfrm>
                <a:off x="708900" y="6168600"/>
                <a:ext cx="128520" cy="24480"/>
              </p14:xfrm>
            </p:contentPart>
          </mc:Choice>
          <mc:Fallback>
            <p:pic>
              <p:nvPicPr>
                <p:cNvPr id="5400" name="잉크 5399">
                  <a:extLst>
                    <a:ext uri="{FF2B5EF4-FFF2-40B4-BE49-F238E27FC236}">
                      <a16:creationId xmlns:a16="http://schemas.microsoft.com/office/drawing/2014/main" id="{1A509507-8233-734C-FF3B-1FCFA43CDCA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99900" y="6159600"/>
                  <a:ext cx="146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5401" name="잉크 5400">
                  <a:extLst>
                    <a:ext uri="{FF2B5EF4-FFF2-40B4-BE49-F238E27FC236}">
                      <a16:creationId xmlns:a16="http://schemas.microsoft.com/office/drawing/2014/main" id="{76922C72-4CF1-86F9-D1E8-B0AC3E4943E2}"/>
                    </a:ext>
                  </a:extLst>
                </p14:cNvPr>
                <p14:cNvContentPartPr/>
                <p14:nvPr/>
              </p14:nvContentPartPr>
              <p14:xfrm>
                <a:off x="857940" y="6004080"/>
                <a:ext cx="111960" cy="314640"/>
              </p14:xfrm>
            </p:contentPart>
          </mc:Choice>
          <mc:Fallback>
            <p:pic>
              <p:nvPicPr>
                <p:cNvPr id="5401" name="잉크 5400">
                  <a:extLst>
                    <a:ext uri="{FF2B5EF4-FFF2-40B4-BE49-F238E27FC236}">
                      <a16:creationId xmlns:a16="http://schemas.microsoft.com/office/drawing/2014/main" id="{76922C72-4CF1-86F9-D1E8-B0AC3E4943E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48940" y="5995080"/>
                  <a:ext cx="12960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2" name="그룹 5414">
            <a:extLst>
              <a:ext uri="{FF2B5EF4-FFF2-40B4-BE49-F238E27FC236}">
                <a16:creationId xmlns:a16="http://schemas.microsoft.com/office/drawing/2014/main" id="{4EAE8C25-DFC1-69A7-E2BC-99AF9B32F1AE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5972175"/>
            <a:ext cx="265112" cy="303213"/>
            <a:chOff x="1150620" y="5972040"/>
            <a:chExt cx="26496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5404" name="잉크 5403">
                  <a:extLst>
                    <a:ext uri="{FF2B5EF4-FFF2-40B4-BE49-F238E27FC236}">
                      <a16:creationId xmlns:a16="http://schemas.microsoft.com/office/drawing/2014/main" id="{EDE25398-12C5-ED80-7014-8915E8F7930A}"/>
                    </a:ext>
                  </a:extLst>
                </p14:cNvPr>
                <p14:cNvContentPartPr/>
                <p14:nvPr/>
              </p14:nvContentPartPr>
              <p14:xfrm>
                <a:off x="1150620" y="6014520"/>
                <a:ext cx="88920" cy="261360"/>
              </p14:xfrm>
            </p:contentPart>
          </mc:Choice>
          <mc:Fallback>
            <p:pic>
              <p:nvPicPr>
                <p:cNvPr id="5404" name="잉크 5403">
                  <a:extLst>
                    <a:ext uri="{FF2B5EF4-FFF2-40B4-BE49-F238E27FC236}">
                      <a16:creationId xmlns:a16="http://schemas.microsoft.com/office/drawing/2014/main" id="{EDE25398-12C5-ED80-7014-8915E8F7930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41620" y="6005520"/>
                  <a:ext cx="106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5405" name="잉크 5404">
                  <a:extLst>
                    <a:ext uri="{FF2B5EF4-FFF2-40B4-BE49-F238E27FC236}">
                      <a16:creationId xmlns:a16="http://schemas.microsoft.com/office/drawing/2014/main" id="{EBD0B860-1DCA-0821-A35D-0B25D34E7CB8}"/>
                    </a:ext>
                  </a:extLst>
                </p14:cNvPr>
                <p14:cNvContentPartPr/>
                <p14:nvPr/>
              </p14:nvContentPartPr>
              <p14:xfrm>
                <a:off x="1226580" y="6012000"/>
                <a:ext cx="35640" cy="245520"/>
              </p14:xfrm>
            </p:contentPart>
          </mc:Choice>
          <mc:Fallback>
            <p:pic>
              <p:nvPicPr>
                <p:cNvPr id="5405" name="잉크 5404">
                  <a:extLst>
                    <a:ext uri="{FF2B5EF4-FFF2-40B4-BE49-F238E27FC236}">
                      <a16:creationId xmlns:a16="http://schemas.microsoft.com/office/drawing/2014/main" id="{EBD0B860-1DCA-0821-A35D-0B25D34E7CB8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217670" y="6003000"/>
                  <a:ext cx="53104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5406" name="잉크 5405">
                  <a:extLst>
                    <a:ext uri="{FF2B5EF4-FFF2-40B4-BE49-F238E27FC236}">
                      <a16:creationId xmlns:a16="http://schemas.microsoft.com/office/drawing/2014/main" id="{22E7F293-6160-502C-FBCE-335036089CF7}"/>
                    </a:ext>
                  </a:extLst>
                </p14:cNvPr>
                <p14:cNvContentPartPr/>
                <p14:nvPr/>
              </p14:nvContentPartPr>
              <p14:xfrm>
                <a:off x="1162860" y="6179760"/>
                <a:ext cx="116640" cy="39960"/>
              </p14:xfrm>
            </p:contentPart>
          </mc:Choice>
          <mc:Fallback>
            <p:pic>
              <p:nvPicPr>
                <p:cNvPr id="5406" name="잉크 5405">
                  <a:extLst>
                    <a:ext uri="{FF2B5EF4-FFF2-40B4-BE49-F238E27FC236}">
                      <a16:creationId xmlns:a16="http://schemas.microsoft.com/office/drawing/2014/main" id="{22E7F293-6160-502C-FBCE-335036089CF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53860" y="6170760"/>
                  <a:ext cx="134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5407" name="잉크 5406">
                  <a:extLst>
                    <a:ext uri="{FF2B5EF4-FFF2-40B4-BE49-F238E27FC236}">
                      <a16:creationId xmlns:a16="http://schemas.microsoft.com/office/drawing/2014/main" id="{02676FB5-A6C3-E990-2A4A-D4A3E0B0C511}"/>
                    </a:ext>
                  </a:extLst>
                </p14:cNvPr>
                <p14:cNvContentPartPr/>
                <p14:nvPr/>
              </p14:nvContentPartPr>
              <p14:xfrm>
                <a:off x="1285260" y="5972040"/>
                <a:ext cx="83160" cy="138600"/>
              </p14:xfrm>
            </p:contentPart>
          </mc:Choice>
          <mc:Fallback>
            <p:pic>
              <p:nvPicPr>
                <p:cNvPr id="5407" name="잉크 5406">
                  <a:extLst>
                    <a:ext uri="{FF2B5EF4-FFF2-40B4-BE49-F238E27FC236}">
                      <a16:creationId xmlns:a16="http://schemas.microsoft.com/office/drawing/2014/main" id="{02676FB5-A6C3-E990-2A4A-D4A3E0B0C51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276260" y="5963017"/>
                  <a:ext cx="10080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5408" name="잉크 5407">
                  <a:extLst>
                    <a:ext uri="{FF2B5EF4-FFF2-40B4-BE49-F238E27FC236}">
                      <a16:creationId xmlns:a16="http://schemas.microsoft.com/office/drawing/2014/main" id="{2E9147E7-CFBB-5101-9914-1F507E8B27C2}"/>
                    </a:ext>
                  </a:extLst>
                </p14:cNvPr>
                <p14:cNvContentPartPr/>
                <p14:nvPr/>
              </p14:nvContentPartPr>
              <p14:xfrm>
                <a:off x="1275540" y="5996160"/>
                <a:ext cx="78480" cy="105120"/>
              </p14:xfrm>
            </p:contentPart>
          </mc:Choice>
          <mc:Fallback>
            <p:pic>
              <p:nvPicPr>
                <p:cNvPr id="5408" name="잉크 5407">
                  <a:extLst>
                    <a:ext uri="{FF2B5EF4-FFF2-40B4-BE49-F238E27FC236}">
                      <a16:creationId xmlns:a16="http://schemas.microsoft.com/office/drawing/2014/main" id="{2E9147E7-CFBB-5101-9914-1F507E8B27C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266499" y="5987160"/>
                  <a:ext cx="96201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5409" name="잉크 5408">
                  <a:extLst>
                    <a:ext uri="{FF2B5EF4-FFF2-40B4-BE49-F238E27FC236}">
                      <a16:creationId xmlns:a16="http://schemas.microsoft.com/office/drawing/2014/main" id="{F982B532-2DC2-D1D5-4E22-66E75CAB0D16}"/>
                    </a:ext>
                  </a:extLst>
                </p14:cNvPr>
                <p14:cNvContentPartPr/>
                <p14:nvPr/>
              </p14:nvContentPartPr>
              <p14:xfrm>
                <a:off x="1256460" y="6036840"/>
                <a:ext cx="159120" cy="42840"/>
              </p14:xfrm>
            </p:contentPart>
          </mc:Choice>
          <mc:Fallback>
            <p:pic>
              <p:nvPicPr>
                <p:cNvPr id="5409" name="잉크 5408">
                  <a:extLst>
                    <a:ext uri="{FF2B5EF4-FFF2-40B4-BE49-F238E27FC236}">
                      <a16:creationId xmlns:a16="http://schemas.microsoft.com/office/drawing/2014/main" id="{F982B532-2DC2-D1D5-4E22-66E75CAB0D16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247460" y="6027840"/>
                  <a:ext cx="17676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3" name="그룹 5413">
            <a:extLst>
              <a:ext uri="{FF2B5EF4-FFF2-40B4-BE49-F238E27FC236}">
                <a16:creationId xmlns:a16="http://schemas.microsoft.com/office/drawing/2014/main" id="{7CBC6275-1E08-E471-95D2-563FC0F9CC70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6011863"/>
            <a:ext cx="290513" cy="228600"/>
            <a:chOff x="1581540" y="6012000"/>
            <a:chExt cx="29016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5410" name="잉크 5409">
                  <a:extLst>
                    <a:ext uri="{FF2B5EF4-FFF2-40B4-BE49-F238E27FC236}">
                      <a16:creationId xmlns:a16="http://schemas.microsoft.com/office/drawing/2014/main" id="{B79EF210-5F5B-361A-30E8-9C6620FAEB6B}"/>
                    </a:ext>
                  </a:extLst>
                </p14:cNvPr>
                <p14:cNvContentPartPr/>
                <p14:nvPr/>
              </p14:nvContentPartPr>
              <p14:xfrm>
                <a:off x="1581540" y="6012000"/>
                <a:ext cx="102240" cy="228600"/>
              </p14:xfrm>
            </p:contentPart>
          </mc:Choice>
          <mc:Fallback>
            <p:pic>
              <p:nvPicPr>
                <p:cNvPr id="5410" name="잉크 5409">
                  <a:extLst>
                    <a:ext uri="{FF2B5EF4-FFF2-40B4-BE49-F238E27FC236}">
                      <a16:creationId xmlns:a16="http://schemas.microsoft.com/office/drawing/2014/main" id="{B79EF210-5F5B-361A-30E8-9C6620FAEB6B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572540" y="6003000"/>
                  <a:ext cx="119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5411" name="잉크 5410">
                  <a:extLst>
                    <a:ext uri="{FF2B5EF4-FFF2-40B4-BE49-F238E27FC236}">
                      <a16:creationId xmlns:a16="http://schemas.microsoft.com/office/drawing/2014/main" id="{205595F5-C4F4-6601-9628-0F4776405C98}"/>
                    </a:ext>
                  </a:extLst>
                </p14:cNvPr>
                <p14:cNvContentPartPr/>
                <p14:nvPr/>
              </p14:nvContentPartPr>
              <p14:xfrm>
                <a:off x="1728060" y="6021360"/>
                <a:ext cx="77040" cy="85320"/>
              </p14:xfrm>
            </p:contentPart>
          </mc:Choice>
          <mc:Fallback>
            <p:pic>
              <p:nvPicPr>
                <p:cNvPr id="5411" name="잉크 5410">
                  <a:extLst>
                    <a:ext uri="{FF2B5EF4-FFF2-40B4-BE49-F238E27FC236}">
                      <a16:creationId xmlns:a16="http://schemas.microsoft.com/office/drawing/2014/main" id="{205595F5-C4F4-6601-9628-0F4776405C9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719060" y="6012360"/>
                  <a:ext cx="94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5412" name="잉크 5411">
                  <a:extLst>
                    <a:ext uri="{FF2B5EF4-FFF2-40B4-BE49-F238E27FC236}">
                      <a16:creationId xmlns:a16="http://schemas.microsoft.com/office/drawing/2014/main" id="{9043C4B7-8FAB-D704-D18F-CDD106A0F892}"/>
                    </a:ext>
                  </a:extLst>
                </p14:cNvPr>
                <p14:cNvContentPartPr/>
                <p14:nvPr/>
              </p14:nvContentPartPr>
              <p14:xfrm>
                <a:off x="1726980" y="6012000"/>
                <a:ext cx="90720" cy="127800"/>
              </p14:xfrm>
            </p:contentPart>
          </mc:Choice>
          <mc:Fallback>
            <p:pic>
              <p:nvPicPr>
                <p:cNvPr id="5412" name="잉크 5411">
                  <a:extLst>
                    <a:ext uri="{FF2B5EF4-FFF2-40B4-BE49-F238E27FC236}">
                      <a16:creationId xmlns:a16="http://schemas.microsoft.com/office/drawing/2014/main" id="{9043C4B7-8FAB-D704-D18F-CDD106A0F89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717980" y="6003000"/>
                  <a:ext cx="108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5413" name="잉크 5412">
                  <a:extLst>
                    <a:ext uri="{FF2B5EF4-FFF2-40B4-BE49-F238E27FC236}">
                      <a16:creationId xmlns:a16="http://schemas.microsoft.com/office/drawing/2014/main" id="{669D2A66-6063-A8BE-4DB4-430F133AEF80}"/>
                    </a:ext>
                  </a:extLst>
                </p14:cNvPr>
                <p14:cNvContentPartPr/>
                <p14:nvPr/>
              </p14:nvContentPartPr>
              <p14:xfrm>
                <a:off x="1728060" y="6071760"/>
                <a:ext cx="143640" cy="23760"/>
              </p14:xfrm>
            </p:contentPart>
          </mc:Choice>
          <mc:Fallback>
            <p:pic>
              <p:nvPicPr>
                <p:cNvPr id="5413" name="잉크 5412">
                  <a:extLst>
                    <a:ext uri="{FF2B5EF4-FFF2-40B4-BE49-F238E27FC236}">
                      <a16:creationId xmlns:a16="http://schemas.microsoft.com/office/drawing/2014/main" id="{669D2A66-6063-A8BE-4DB4-430F133AEF80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719082" y="6062760"/>
                  <a:ext cx="161236" cy="41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3B8AD27-57D1-47F0-5E11-A1CD94B9A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563DE951-D6BF-170F-83EA-EAE696B9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4413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9" name="Group 15">
            <a:extLst>
              <a:ext uri="{FF2B5EF4-FFF2-40B4-BE49-F238E27FC236}">
                <a16:creationId xmlns:a16="http://schemas.microsoft.com/office/drawing/2014/main" id="{E7967083-3620-6097-E81F-61BE28E7439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514600"/>
            <a:ext cx="3352800" cy="3505200"/>
            <a:chOff x="2064" y="1584"/>
            <a:chExt cx="2112" cy="2208"/>
          </a:xfrm>
        </p:grpSpPr>
        <p:sp>
          <p:nvSpPr>
            <p:cNvPr id="6155" name="Oval 5">
              <a:extLst>
                <a:ext uri="{FF2B5EF4-FFF2-40B4-BE49-F238E27FC236}">
                  <a16:creationId xmlns:a16="http://schemas.microsoft.com/office/drawing/2014/main" id="{62B9EBEB-5133-C3AA-65CD-81D79C1E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672" cy="3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6" name="Oval 6">
              <a:extLst>
                <a:ext uri="{FF2B5EF4-FFF2-40B4-BE49-F238E27FC236}">
                  <a16:creationId xmlns:a16="http://schemas.microsoft.com/office/drawing/2014/main" id="{94B41F9B-CD48-8FF9-5086-37656981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7" name="Oval 7">
              <a:extLst>
                <a:ext uri="{FF2B5EF4-FFF2-40B4-BE49-F238E27FC236}">
                  <a16:creationId xmlns:a16="http://schemas.microsoft.com/office/drawing/2014/main" id="{26A030FC-EF17-0F56-4AC0-C4000B9B6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4"/>
              <a:ext cx="672" cy="3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Oval 8">
              <a:extLst>
                <a:ext uri="{FF2B5EF4-FFF2-40B4-BE49-F238E27FC236}">
                  <a16:creationId xmlns:a16="http://schemas.microsoft.com/office/drawing/2014/main" id="{61DB51F7-9A18-79A9-E293-C8524628D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20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49" name="Oval 10">
            <a:extLst>
              <a:ext uri="{FF2B5EF4-FFF2-40B4-BE49-F238E27FC236}">
                <a16:creationId xmlns:a16="http://schemas.microsoft.com/office/drawing/2014/main" id="{10C59572-091A-A809-14A5-3D2AEAB4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15000"/>
            <a:ext cx="914400" cy="7620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58" name="Group 14">
            <a:extLst>
              <a:ext uri="{FF2B5EF4-FFF2-40B4-BE49-F238E27FC236}">
                <a16:creationId xmlns:a16="http://schemas.microsoft.com/office/drawing/2014/main" id="{E54AB8D4-9ADE-9F5E-5ACC-C51D9F2F940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6800"/>
            <a:ext cx="4800600" cy="3276600"/>
            <a:chOff x="1152" y="672"/>
            <a:chExt cx="3024" cy="2064"/>
          </a:xfrm>
        </p:grpSpPr>
        <p:sp>
          <p:nvSpPr>
            <p:cNvPr id="6151" name="Oval 4">
              <a:extLst>
                <a:ext uri="{FF2B5EF4-FFF2-40B4-BE49-F238E27FC236}">
                  <a16:creationId xmlns:a16="http://schemas.microsoft.com/office/drawing/2014/main" id="{A0AAB4DF-6D94-10AE-D2DA-52E41C69B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672"/>
              <a:ext cx="576" cy="48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2" name="Oval 11">
              <a:extLst>
                <a:ext uri="{FF2B5EF4-FFF2-40B4-BE49-F238E27FC236}">
                  <a16:creationId xmlns:a16="http://schemas.microsoft.com/office/drawing/2014/main" id="{B74BB86F-9E55-C307-BAEF-A00B325B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08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3" name="Oval 12">
              <a:extLst>
                <a:ext uri="{FF2B5EF4-FFF2-40B4-BE49-F238E27FC236}">
                  <a16:creationId xmlns:a16="http://schemas.microsoft.com/office/drawing/2014/main" id="{A82B46FE-BE0E-DE25-BC1F-DC1ECCC6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08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4" name="Oval 13">
              <a:extLst>
                <a:ext uri="{FF2B5EF4-FFF2-40B4-BE49-F238E27FC236}">
                  <a16:creationId xmlns:a16="http://schemas.microsoft.com/office/drawing/2014/main" id="{E03D9ECF-51C5-6BE6-A2DF-4134F7A4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2CC8D8C-DE2F-5064-8D40-284883D3C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BB9E9DCB-D4CA-F50D-7B51-5EDB6BF2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4413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6" name="Group 18">
            <a:extLst>
              <a:ext uri="{FF2B5EF4-FFF2-40B4-BE49-F238E27FC236}">
                <a16:creationId xmlns:a16="http://schemas.microsoft.com/office/drawing/2014/main" id="{A1BF7201-2D86-DF34-3380-39065E6999D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143000"/>
            <a:ext cx="4419600" cy="4800600"/>
            <a:chOff x="1440" y="720"/>
            <a:chExt cx="2784" cy="3024"/>
          </a:xfrm>
        </p:grpSpPr>
        <p:sp>
          <p:nvSpPr>
            <p:cNvPr id="7178" name="Oval 9">
              <a:extLst>
                <a:ext uri="{FF2B5EF4-FFF2-40B4-BE49-F238E27FC236}">
                  <a16:creationId xmlns:a16="http://schemas.microsoft.com/office/drawing/2014/main" id="{922096E6-4A53-6D98-8E11-D63883D91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84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9" name="Oval 11">
              <a:extLst>
                <a:ext uri="{FF2B5EF4-FFF2-40B4-BE49-F238E27FC236}">
                  <a16:creationId xmlns:a16="http://schemas.microsoft.com/office/drawing/2014/main" id="{8DC6C501-F642-7D33-5A31-78975C9A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64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0" name="Oval 12">
              <a:extLst>
                <a:ext uri="{FF2B5EF4-FFF2-40B4-BE49-F238E27FC236}">
                  <a16:creationId xmlns:a16="http://schemas.microsoft.com/office/drawing/2014/main" id="{98CCA97C-B21D-9DD8-EB79-A76672E8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1" name="Oval 14">
              <a:extLst>
                <a:ext uri="{FF2B5EF4-FFF2-40B4-BE49-F238E27FC236}">
                  <a16:creationId xmlns:a16="http://schemas.microsoft.com/office/drawing/2014/main" id="{F8CAEE18-6A82-33EE-0D5A-E3E61AD69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2" name="Oval 15">
              <a:extLst>
                <a:ext uri="{FF2B5EF4-FFF2-40B4-BE49-F238E27FC236}">
                  <a16:creationId xmlns:a16="http://schemas.microsoft.com/office/drawing/2014/main" id="{3481AD2A-7FA3-4C46-2EA4-B6820ABE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20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3" name="Oval 16">
              <a:extLst>
                <a:ext uri="{FF2B5EF4-FFF2-40B4-BE49-F238E27FC236}">
                  <a16:creationId xmlns:a16="http://schemas.microsoft.com/office/drawing/2014/main" id="{60F1DF8E-0C2E-16CF-2965-144CE800F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187" name="Group 19">
            <a:extLst>
              <a:ext uri="{FF2B5EF4-FFF2-40B4-BE49-F238E27FC236}">
                <a16:creationId xmlns:a16="http://schemas.microsoft.com/office/drawing/2014/main" id="{09A52A66-56E8-2847-7D5E-EAC8D5BF8C5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524000"/>
            <a:ext cx="5486400" cy="4572000"/>
            <a:chOff x="1104" y="960"/>
            <a:chExt cx="3456" cy="2880"/>
          </a:xfrm>
        </p:grpSpPr>
        <p:sp>
          <p:nvSpPr>
            <p:cNvPr id="7174" name="Oval 6">
              <a:extLst>
                <a:ext uri="{FF2B5EF4-FFF2-40B4-BE49-F238E27FC236}">
                  <a16:creationId xmlns:a16="http://schemas.microsoft.com/office/drawing/2014/main" id="{F69F11A2-C699-E96A-C2FF-51F2B3D49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68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5" name="Oval 8">
              <a:extLst>
                <a:ext uri="{FF2B5EF4-FFF2-40B4-BE49-F238E27FC236}">
                  <a16:creationId xmlns:a16="http://schemas.microsoft.com/office/drawing/2014/main" id="{9D9C76FF-BF32-74FE-8D54-EE49695D4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60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6" name="Oval 13">
              <a:extLst>
                <a:ext uri="{FF2B5EF4-FFF2-40B4-BE49-F238E27FC236}">
                  <a16:creationId xmlns:a16="http://schemas.microsoft.com/office/drawing/2014/main" id="{0730004F-F2C8-8F8D-B37D-21F3D45C8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104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7" name="Oval 17">
              <a:extLst>
                <a:ext uri="{FF2B5EF4-FFF2-40B4-BE49-F238E27FC236}">
                  <a16:creationId xmlns:a16="http://schemas.microsoft.com/office/drawing/2014/main" id="{5D345DDF-A9E2-36D0-1DF7-EB2F2193F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60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9BEDA37-CADB-9E1E-E58C-FA20B5896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276B256-68AA-79CC-F261-4FB77B663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4413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35" name="Group 19">
            <a:extLst>
              <a:ext uri="{FF2B5EF4-FFF2-40B4-BE49-F238E27FC236}">
                <a16:creationId xmlns:a16="http://schemas.microsoft.com/office/drawing/2014/main" id="{D9792261-D10F-E029-7D28-7A3E5EC0375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143000"/>
            <a:ext cx="4800600" cy="5334000"/>
            <a:chOff x="1152" y="720"/>
            <a:chExt cx="3024" cy="3360"/>
          </a:xfrm>
        </p:grpSpPr>
        <p:sp>
          <p:nvSpPr>
            <p:cNvPr id="8202" name="Oval 7">
              <a:extLst>
                <a:ext uri="{FF2B5EF4-FFF2-40B4-BE49-F238E27FC236}">
                  <a16:creationId xmlns:a16="http://schemas.microsoft.com/office/drawing/2014/main" id="{A43B1253-71BF-7516-4FA8-F0D60346E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2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3" name="Oval 8">
              <a:extLst>
                <a:ext uri="{FF2B5EF4-FFF2-40B4-BE49-F238E27FC236}">
                  <a16:creationId xmlns:a16="http://schemas.microsoft.com/office/drawing/2014/main" id="{676A0E8C-8568-3405-DA8B-635AC820A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7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4" name="Oval 9">
              <a:extLst>
                <a:ext uri="{FF2B5EF4-FFF2-40B4-BE49-F238E27FC236}">
                  <a16:creationId xmlns:a16="http://schemas.microsoft.com/office/drawing/2014/main" id="{2A5F568A-42E2-4EBC-B8C9-0F626B4DA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0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5" name="Oval 10">
              <a:extLst>
                <a:ext uri="{FF2B5EF4-FFF2-40B4-BE49-F238E27FC236}">
                  <a16:creationId xmlns:a16="http://schemas.microsoft.com/office/drawing/2014/main" id="{DEE8400C-A6F2-0FF2-C866-5401E767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9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6" name="Oval 11">
              <a:extLst>
                <a:ext uri="{FF2B5EF4-FFF2-40B4-BE49-F238E27FC236}">
                  <a16:creationId xmlns:a16="http://schemas.microsoft.com/office/drawing/2014/main" id="{3850BC0E-B0BD-7A4A-D030-0F23C5C9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84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7" name="Oval 12">
              <a:extLst>
                <a:ext uri="{FF2B5EF4-FFF2-40B4-BE49-F238E27FC236}">
                  <a16:creationId xmlns:a16="http://schemas.microsoft.com/office/drawing/2014/main" id="{432FD950-FEAB-A524-F5FC-747869AE6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1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8" name="Oval 13">
              <a:extLst>
                <a:ext uri="{FF2B5EF4-FFF2-40B4-BE49-F238E27FC236}">
                  <a16:creationId xmlns:a16="http://schemas.microsoft.com/office/drawing/2014/main" id="{F5ED1FA9-128D-3393-9A77-50ED3F94F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0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234" name="Group 18">
            <a:extLst>
              <a:ext uri="{FF2B5EF4-FFF2-40B4-BE49-F238E27FC236}">
                <a16:creationId xmlns:a16="http://schemas.microsoft.com/office/drawing/2014/main" id="{902566E6-27EB-C49E-2B4C-262B83533EF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752600"/>
            <a:ext cx="3429000" cy="4648200"/>
            <a:chOff x="1584" y="1104"/>
            <a:chExt cx="2160" cy="2928"/>
          </a:xfrm>
        </p:grpSpPr>
        <p:sp>
          <p:nvSpPr>
            <p:cNvPr id="8198" name="Oval 5">
              <a:extLst>
                <a:ext uri="{FF2B5EF4-FFF2-40B4-BE49-F238E27FC236}">
                  <a16:creationId xmlns:a16="http://schemas.microsoft.com/office/drawing/2014/main" id="{20045BEC-7E50-C400-48B7-2DED5C0A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43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99" name="Oval 15">
              <a:extLst>
                <a:ext uri="{FF2B5EF4-FFF2-40B4-BE49-F238E27FC236}">
                  <a16:creationId xmlns:a16="http://schemas.microsoft.com/office/drawing/2014/main" id="{A297ECC7-C053-588C-5711-E84C88113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648"/>
              <a:ext cx="43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0" name="Oval 16">
              <a:extLst>
                <a:ext uri="{FF2B5EF4-FFF2-40B4-BE49-F238E27FC236}">
                  <a16:creationId xmlns:a16="http://schemas.microsoft.com/office/drawing/2014/main" id="{A7AC60AD-B782-E090-6296-8D975112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16"/>
              <a:ext cx="43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1" name="Oval 17">
              <a:extLst>
                <a:ext uri="{FF2B5EF4-FFF2-40B4-BE49-F238E27FC236}">
                  <a16:creationId xmlns:a16="http://schemas.microsoft.com/office/drawing/2014/main" id="{59521E4F-1D51-F806-97CA-841634D49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60"/>
              <a:ext cx="43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6644C4-8BEB-5943-4919-EFE96427E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3B839884-4943-24CB-AFFA-137164AE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4413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8" name="Group 16">
            <a:extLst>
              <a:ext uri="{FF2B5EF4-FFF2-40B4-BE49-F238E27FC236}">
                <a16:creationId xmlns:a16="http://schemas.microsoft.com/office/drawing/2014/main" id="{D805242A-2706-05D2-8610-AB010748C4F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667000"/>
            <a:ext cx="2590800" cy="2362200"/>
            <a:chOff x="2592" y="1680"/>
            <a:chExt cx="1632" cy="1488"/>
          </a:xfrm>
        </p:grpSpPr>
        <p:sp>
          <p:nvSpPr>
            <p:cNvPr id="9225" name="Oval 10">
              <a:extLst>
                <a:ext uri="{FF2B5EF4-FFF2-40B4-BE49-F238E27FC236}">
                  <a16:creationId xmlns:a16="http://schemas.microsoft.com/office/drawing/2014/main" id="{B91AC114-5659-B4B9-75B7-57CDF5D8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84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6" name="Oval 11">
              <a:extLst>
                <a:ext uri="{FF2B5EF4-FFF2-40B4-BE49-F238E27FC236}">
                  <a16:creationId xmlns:a16="http://schemas.microsoft.com/office/drawing/2014/main" id="{29506B83-0309-47DE-0C77-037C242D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8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7" name="Oval 12">
              <a:extLst>
                <a:ext uri="{FF2B5EF4-FFF2-40B4-BE49-F238E27FC236}">
                  <a16:creationId xmlns:a16="http://schemas.microsoft.com/office/drawing/2014/main" id="{255FC534-7A70-5DE3-CAFB-36A1B5C9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80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209" name="Group 17">
            <a:extLst>
              <a:ext uri="{FF2B5EF4-FFF2-40B4-BE49-F238E27FC236}">
                <a16:creationId xmlns:a16="http://schemas.microsoft.com/office/drawing/2014/main" id="{A01E4FA6-E11E-4063-2C1C-1AC331BE0D1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200400"/>
            <a:ext cx="4876800" cy="2438400"/>
            <a:chOff x="1440" y="2016"/>
            <a:chExt cx="3072" cy="1536"/>
          </a:xfrm>
        </p:grpSpPr>
        <p:sp>
          <p:nvSpPr>
            <p:cNvPr id="9222" name="Oval 13">
              <a:extLst>
                <a:ext uri="{FF2B5EF4-FFF2-40B4-BE49-F238E27FC236}">
                  <a16:creationId xmlns:a16="http://schemas.microsoft.com/office/drawing/2014/main" id="{22048ECB-0EF7-026A-13C3-FB8E2FBE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3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3" name="Oval 14">
              <a:extLst>
                <a:ext uri="{FF2B5EF4-FFF2-40B4-BE49-F238E27FC236}">
                  <a16:creationId xmlns:a16="http://schemas.microsoft.com/office/drawing/2014/main" id="{BEA33C52-3105-D401-C3E7-B447BA782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4" name="Oval 15">
              <a:extLst>
                <a:ext uri="{FF2B5EF4-FFF2-40B4-BE49-F238E27FC236}">
                  <a16:creationId xmlns:a16="http://schemas.microsoft.com/office/drawing/2014/main" id="{49B11A3C-D8CC-CB7C-6862-7D5911AA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72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1248534-0C2D-2A97-6931-CC0B5347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Example Match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#1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89D6B98B-8CD9-F665-8914-3A848EC1E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692275"/>
            <a:ext cx="2286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B7E63259-EA24-921F-315B-3BC68543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000500"/>
            <a:ext cx="2295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E285CC21-85FA-AFA2-A97E-0CF07BAF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2295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F9810CD-48BD-78C5-0412-C4AB57EF1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#2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4E6CBA8F-5C5C-527B-FC8C-5EC8CF15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692275"/>
            <a:ext cx="2286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14640AB6-4574-58E0-7F06-3DBBE2B4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2295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BBF36A8C-B71E-136D-81DA-FD3B2C457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697038"/>
            <a:ext cx="2295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2">
            <a:extLst>
              <a:ext uri="{FF2B5EF4-FFF2-40B4-BE49-F238E27FC236}">
                <a16:creationId xmlns:a16="http://schemas.microsoft.com/office/drawing/2014/main" id="{1CAE9DB5-E07E-E379-4655-AD26EA51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016000"/>
            <a:ext cx="4975225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>
            <a:extLst>
              <a:ext uri="{FF2B5EF4-FFF2-40B4-BE49-F238E27FC236}">
                <a16:creationId xmlns:a16="http://schemas.microsoft.com/office/drawing/2014/main" id="{60E9330F-5607-1FC0-B473-90EED7823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3x3 Puzzle #2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324</Words>
  <Application>Microsoft Office PowerPoint</Application>
  <PresentationFormat>화면 슬라이드 쇼(4:3)</PresentationFormat>
  <Paragraphs>56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Arial</vt:lpstr>
      <vt:lpstr>맑은 고딕</vt:lpstr>
      <vt:lpstr>Calibri</vt:lpstr>
      <vt:lpstr>기본 디자인</vt:lpstr>
      <vt:lpstr>Algorithms 2025</vt:lpstr>
      <vt:lpstr>3x3 Puzzle #1</vt:lpstr>
      <vt:lpstr>3x3 Puzzle #1</vt:lpstr>
      <vt:lpstr>3x3 Puzzle #1</vt:lpstr>
      <vt:lpstr>3x3 Puzzle #1</vt:lpstr>
      <vt:lpstr>3x3 Puzzle #1</vt:lpstr>
      <vt:lpstr>Example Match #1</vt:lpstr>
      <vt:lpstr>Example Match #2</vt:lpstr>
      <vt:lpstr>PowerPoint 프레젠테이션</vt:lpstr>
      <vt:lpstr>PowerPoint 프레젠테이션</vt:lpstr>
      <vt:lpstr>PowerPoint 프레젠테이션</vt:lpstr>
      <vt:lpstr>PowerPoint 프레젠테이션</vt:lpstr>
      <vt:lpstr>Homework #3</vt:lpstr>
      <vt:lpstr>Due Date</vt:lpstr>
      <vt:lpstr>Notice (cont’d)</vt:lpstr>
      <vt:lpstr>Notice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한용옥</cp:lastModifiedBy>
  <cp:revision>63</cp:revision>
  <cp:lastPrinted>1601-01-01T00:00:00Z</cp:lastPrinted>
  <dcterms:created xsi:type="dcterms:W3CDTF">1601-01-01T00:00:00Z</dcterms:created>
  <dcterms:modified xsi:type="dcterms:W3CDTF">2025-05-28T13:38:22Z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