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38:1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24575,'187'13'0,"-42"-2"0,-88-9 0,225 14 0,200-5 0,-302-13 0,-104 4 0,-29 0 0,0-3 0,54-6 0,-66-1 0,0-1 0,-1-2 0,0-2 0,-1-1 0,52-29 0,-76 38 0,2-2 0,1 1 0,-1 0 0,2 1 0,-1 0 0,23-6 0,36-1 0,0 2 0,110-1 0,-141 11 0,-1-2 0,58-10 0,90-15 0,-156 23 0,-1 0 0,1 2 0,0 1 0,0 2 0,0 1 0,37 7 0,-40-3 0,1-1 0,-1-1 0,1-2 0,0 0 0,0-2 0,55-8 0,-61 3 0,28-11 0,-36 10 0,2 0 0,-1 2 0,0 0 0,26-2 0,202 7 0,-222 1 0,-1 2 0,0 0 0,31 12 0,-33-10 0,0-1 0,1 0 0,0-1 0,30 2 0,-21-4 0,1 2 0,-1 1 0,0 1 0,-1 1 0,46 19 0,-29-13 0,1-1 0,47 5 0,15 4 0,-89-17 0,0-1 0,0 0 0,0-2 0,0 0 0,0-1 0,0-1 0,0-1 0,35-7 0,-13 3 0,1 1 0,0 3 0,66 3 0,47-1 0,-74-13 0,-56 8 0,46-3 0,-33 7 0,0 2 0,0 2 0,52 10 0,-35-6 0,-1-2 0,1-2 0,64-5 0,-17-1 0,-50 4 0,-1-3 0,78-12 0,-83 7-52,1 3-1,84 3 1,-74 2-1156,-35-1-5618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8:07:04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24575,'13'6'0,"-1"-2"0,1 0 0,0 0 0,19 2 0,-15-3 0,-1 1 0,18 6 0,151 59 0,-168-64 0,0 0 0,1-1 0,-1-1 0,1-1 0,19 0 0,-6 0 0,-16 0 0,0 1 0,-1 0 0,1 1 0,16 7 0,-16-5 0,0-1 0,1-1 0,23 4 0,8-4 0,1-2 0,67-7 0,-74-1 0,77-22 0,-73 16 0,-7 1 0,-23 6 0,1 0 0,-1 2 0,31-4 0,265 6 0,-151 3 0,-113-2 0,-17 1 0,-1-1 0,1-1 0,50-10 0,-45 4 0,0 2 0,50-1 0,74 7 0,-57 1 0,257-3 0,-355 1-124,0 0 0,-1 1 0,1-1 0,0 0 0,0 1 0,0 0-1,0 0 1,0 0 0,0 1 0,3 1 0,9 8-6702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38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852 53 24575,'-9'1'0,"1"0"0,-1 0 0,1 1 0,-1 0 0,-9 4 0,-9 2 0,-114 17 0,92-19 0,-75 21 0,-19 25 0,123-45 0,-35 9 0,36-12 0,1 1 0,-34 15 0,42-16 0,1 2 0,0-1 0,0 1 0,1 0 0,0 1 0,0 0 0,0 0 0,1 1 0,0 0 0,1 0 0,-1 1 0,2-1 0,-1 1 0,1 1 0,1-1 0,-1 1 0,2 0 0,-1 0 0,1 0 0,1 0 0,0 0 0,-1 15 0,-2 77 0,6-88 0,0 1 0,0-1 0,1 0 0,9 28 0,-3-22 0,1 0 0,15 24 0,-16-31 0,-1-1 0,0 1 0,-1 1 0,-1-1 0,0 1 0,-1 0 0,4 20 0,-1 13 0,1 0 0,3 0 0,24 68 0,-19-80 0,34 56 0,-38-72 0,1 0 0,1 0 0,30 32 0,4 4 0,-10-4 0,-22-29 0,0 0 0,1-1 0,1-1 0,1 0 0,38 30 0,-20-28 0,1-1 0,0-1 0,2-2 0,0-3 0,1 0 0,54 10 0,-70-20 0,2-1 0,-1-1 0,27-1 0,79-6 0,33-14 0,-151 16 0,24-6 0,0-1 0,63-24 0,-56 17 0,20-9 0,-47 16 0,1 2 0,-1 0 0,2 1 0,-1 1 0,1 1 0,20-2 0,-17 5 0,0 0 0,-1-2 0,1-1 0,0 0 0,-1-2 0,0-1 0,30-12 0,-35 11 0,34-10 0,-33 12 0,33-15 0,60-26 0,-77 34 0,0-2 0,36-20 0,-36 14 0,221-139 0,-217 138 0,13-10 0,-47 29 0,0-1 0,0 1 0,-1 0 0,0-1 0,0 0 0,0 0 0,0 0 0,0 0 0,-1-1 0,3-4 0,5-21 0,-2-1 0,0 0 0,5-57 0,-3 16 0,-2 9 0,-4 0 0,-5-96 0,-1 56 0,2 97 0,0-1 0,0 1 0,-1-1 0,0 1 0,0-1 0,-1 1 0,0 0 0,0 0 0,0 0 0,-1 0 0,0 0 0,0 0 0,0 1 0,-1-1 0,0 1 0,0 0 0,0 0 0,0 0 0,-1 1 0,0 0 0,0-1 0,0 2 0,-1-1 0,1 1 0,-1 0 0,0 0 0,-10-4 0,5 3 0,1-2 0,-1 0 0,-15-11 0,17 10 0,1 2 0,-1-1 0,0 1 0,0 1 0,-19-7 0,-10-2 0,0 0 0,-40-23 0,-64-21 0,123 51 0,0 1 0,0 1 0,-1 0 0,-32 0 0,-82 5 0,51 1 0,51-2 0,-1-1 0,-63-13 0,67 10 0,-1 1 0,-47 1 0,48 2 0,1-1 0,-54-9 0,-56-22 0,116 28 0,1 1 0,-37 0 0,34 2 0,-45-7 0,41 2 114,0 1 0,-35-1 0,54 6-257,0 0 1,0 0 0,1 1 0,-1 0-1,0 1 1,0 0 0,1 0 0,-1 0 0,1 2-1,-1-1 1,-9 6 0,5 0-6684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44:02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3110 235 24575,'-61'-3'0,"1"-3"0,-85-20 0,69 12 0,-92-21 0,-197-67 0,329 91 0,-1 1 0,0 2 0,-1 1 0,0 3 0,0 0 0,0 3 0,0 1 0,-56 7 0,-80 23 0,150-25 0,2-1 0,1-1 0,-1-1 0,0-2 0,0 0 0,0-1 0,0-1 0,1-1 0,-1 0 0,1-2 0,-25-9 0,17 6 0,0 2 0,0 1 0,0 1 0,0 1 0,-1 2 0,1 1 0,-1 2 0,1 0 0,-37 9 0,46-5 0,0 1 0,1 1 0,0 0 0,-24 16 0,24-13 0,0-2 0,0 0 0,-40 13 0,-121 16 0,88-20 0,24-8 0,56-10 0,0 1 0,-1 1 0,1 0 0,0 0 0,0 2 0,0-1 0,0 2 0,1-1 0,-1 2 0,-15 9 0,-3 8 0,0 1 0,2 2 0,0 1 0,2 1 0,1 1 0,-25 40 0,42-58 0,-1 0 0,-13 11 0,16-16 0,0 0 0,0 0 0,0 1 0,1 0 0,0 0 0,0 0 0,1 0 0,-5 10 0,5-3 0,0 1 0,0 0 0,1 0 0,1 1 0,0 15 0,4 81 0,0-55 0,0-39 0,0 1 0,1 0 0,1-1 0,1 0 0,0 1 0,1-2 0,17 33 0,73 110 0,-96-159 0,41 63 0,-9-14 0,1-1 0,73 81 0,-79-101 0,2-1 0,1-2 0,1-1 0,1-1 0,1-1 0,40 19 0,116 37 0,-168-72 0,0-1 0,0-1 0,1-1 0,41 2 0,90-7 0,-74-1 0,26 0 0,241 3 0,-206 9 0,39 2 0,12-10 0,252 19 0,-236 11 0,131 15 0,-217-36 0,254 27 0,-261-21 0,143 40 0,-146-26 0,2-5 0,1-4 0,0-6 0,207 3 0,-136-25 0,271-42 0,-368 35 0,173-1 0,-187 11 0,100-18 0,2 1 0,-24 8 0,261-9 0,-368 18 0,-1-1 0,0-3 0,0-2 0,49-17 0,13-1 0,-37 7 0,122-51 0,-111 38 0,-42 20 0,0 1 0,2 1 0,-1 3 0,77-7 0,-104 14 0,1 0 0,-1-1 0,0-1 0,0 0 0,12-4 0,-20 5 0,-1 1 0,1-1 0,0 0 0,-1-1 0,1 1 0,-1 0 0,0-1 0,0 0 0,0 0 0,0 0 0,0 0 0,0 0 0,-1-1 0,0 1 0,0-1 0,0 1 0,0-1 0,2-6 0,0 0 0,1 0 0,0 0 0,0 1 0,1-1 0,0 1 0,15-16 0,2-4 0,-19 23 0,0-1 0,0-1 0,0 1 0,-1 0 0,0-1 0,-1 0 0,0 0 0,0 0 0,0 0 0,0-14 0,-1-10 0,-3-46 0,-1 25 0,3 40 0,-1-18 0,-4-33 0,4 54 0,-1 0 0,-1-1 0,0 1 0,0 0 0,-1 1 0,-10-19 0,-29-40 0,20 32 0,-21-41 0,37 64 0,-1 0 0,-1 1 0,0 0 0,0 1 0,-19-17 0,-13-17 0,41 45 0,-30-38 0,-1 2 0,-2 1 0,-60-49 0,56 48 0,31 30 0,0 0 0,0 0 0,0 1 0,-1-1 0,1 1 0,-1 1 0,-13-7 0,-67-32 0,-55-26 0,129 63 0,-1 0 0,0 1 0,0 1 0,0 0 0,-1 1 0,1 0 0,-17 0 0,-106 3 0,76 1 0,3 1 0,-1-3 0,0-3 0,-87-16 0,89 9 0,-1 2 0,-74-1 0,-121 11 0,109 1 0,-822-2 0,928-2 0,0-2 0,-71-16 0,66 10 0,-76-6 0,81 12 0,0-2 0,-38-10 0,41 8 0,1 1 0,-64-4 0,-428 10 0,232 3 0,221-1 0,-84-3 0,95-10 0,47 8 0,-1 1 0,-20-2 0,12 3-1365,2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44:0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24575,'140'1'0,"0"6"0,230 43 0,246 83 0,-497-107 0,317 56 0,-253-67 0,5 1 0,170 11 0,1-25 0,-264-2 0,-40 3 0,-1 2 0,102 24 0,30 4 0,-93-25 0,0-4 0,97-9 0,1-20 0,-95 10 0,80-15 0,263-78 0,-360 84 0,108-31 0,-147 46 0,0 1 0,71-4 0,111-12 0,-145 13 0,85-2 0,-98 9 0,95-18 0,46-3 0,243 24 0,-217 3 0,-186-2 0,10 1 0,-1-2 0,0-2 0,71-15 0,-78 8 0,1 1 0,63-4 0,68 1 0,84-1 0,-182 12 0,80 4 0,-111 7 293,-18-2-1951,-13-5-5168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47:4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1645 161 24575,'-1'5'0,"0"0"0,1 0 0,-2 0 0,1 0 0,0 0 0,-1 0 0,0 0 0,-5 8 0,-23 34 0,27-42 0,-31 45 0,-46 97 0,77-139 0,0 0 0,0 1 0,1 0 0,1 0 0,-1-1 0,1 14 0,0-13 0,1-1 0,-1 1 0,-1-1 0,1 1 0,-2-1 0,1 0 0,-5 9 0,1-4 0,1 0 0,0 0 0,1 1 0,0 0 0,1-1 0,-2 23 0,3 82 0,1-6 0,-6-63 0,-18 68 0,21-100 0,2-10 0,-10 42 0,2 0 0,-7 88 0,18-1 0,-2 47 0,0-174 0,-1 0 0,-1 1 0,1-1 0,-1 0 0,-1 0 0,-6 12 0,-32 50 0,25-45 0,13-18 0,-1 0 0,-1 0 0,0-1 0,0 0 0,0 0 0,-1 0 0,-12 9 0,15-13 0,-1-1 0,1 0 0,0 0 0,-1 0 0,1 0 0,-1-1 0,0 1 0,0-1 0,0-1 0,1 1 0,-1-1 0,0 0 0,0 0 0,0 0 0,0 0 0,-8-3 0,-4-1 0,0-2 0,0 0 0,-29-15 0,31 13 0,0 1 0,-1 1 0,0 0 0,-29-6 0,3 8 0,-1 1 0,-67 6 0,20-1 0,71-2 0,4-1 0,1 1 0,0 0 0,-1 1 0,1 1 0,0 0 0,0 1 0,0 0 0,0 1 0,-18 8 0,12-2 0,0 1 0,1 1 0,1 1 0,0 0 0,1 2 0,0 0 0,1 0 0,1 2 0,-16 22 0,-68 113 0,94-144 0,0-1 0,-1 0 0,-7 8 0,9-11 0,0 0 0,1 0 0,-1 0 0,1 0 0,0 0 0,0 1 0,1-1 0,-1 1 0,1 0 0,0-1 0,1 1 0,-3 9 0,1 11 0,3-19 0,-1 1 0,1-1 0,-1 0 0,-1 0 0,1 0 0,-1 0 0,0 0 0,-4 8 0,-3 1 0,0 0 0,2 1 0,0 0 0,0 1 0,2-1 0,0 1 0,1 0 0,0 1 0,-1 25 0,4-17 0,2 0 0,0 0 0,1-1 0,11 43 0,-11-57 0,2 0 0,0 0 0,0-1 0,1 1 0,0-1 0,1 0 0,0-1 0,0 1 0,1-1 0,0 0 0,1-1 0,0 0 0,10 8 0,146 94 0,-90-63 0,-55-34 0,28 28 0,-35-30 0,-1 0 0,2-1 0,-1 0 0,1-1 0,19 9 0,8-2 0,63 17 0,-90-29 0,33 12 0,46 21 0,-64-23 0,0-2 0,1-2 0,0 0 0,1-2 0,49 8 0,103-15 0,-91-3 0,-53 1 0,0-2 0,0-2 0,-1-1 0,0-1 0,67-25 0,-19 7 0,109-20 0,63-17 0,-181 36 0,244-71 0,-101 31 0,-182 51 0,0-1 0,-2-2 0,61-40 0,184-149 0,-141 94 0,19-16 0,155-113 0,-281 212 0,0-1 0,-3-2 0,0-1 0,-2-1 0,23-41 0,95-199 0,-133 251 0,-2-1 0,-1-1 0,0 0 0,-2 0 0,-2-1 0,0 0 0,-1 0 0,-1-31 0,-7-205 0,3 240 0,-2-1 0,-1 1 0,-11-41 0,7 34 0,-1 3 0,0 0 0,-2 1 0,-1 1 0,-1-1 0,-24-33 0,24 37 0,-4-6 0,-1 1 0,-42-49 0,-220-178 0,256 236 0,-2 0 0,0 2 0,-32-15 0,13 7 0,29 14 0,0-1 0,-27-24 0,26 20 0,-29-20 0,-66-23 0,-6-5 0,104 55 0,-1 0 0,0 1 0,-1 0 0,0 1 0,0 1 0,0 1 0,-1 0 0,1 1 0,-1 1 0,0 0 0,0 2 0,-31 2 0,12 2 0,-1 1 0,1 3 0,0 0 0,-63 26 0,36-14 0,48-16 0,-1 0 0,1 1 0,0 1 0,0 1 0,-15 9 0,6-2 0,-25 11 0,-18 10 0,55-29 0,0 1 0,0-2 0,0 0 0,-1 0 0,0-2 0,0 1 0,0-1 0,-22 1 0,-9-2 0,-57-4 0,23 0 0,70 2 0,0-1 0,1 0 0,-1 0 0,0-1 0,0 0 0,0 0 0,1-1 0,-1 0 0,1 0 0,0-1 0,-7-4 0,5 4 0,0 0 0,0 0 0,0 1 0,0 1 0,-18-3 0,15 3 0,0-1 0,-22-8 0,-18-10-1365,30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47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2335 24575,'282'-146'0,"-201"107"0,647-265 0,-571 252 0,246-51 0,31 33 0,-137 24 0,-235 32 0,-1-3 0,100-42 0,215-136 0,-191 93 0,-151 86 0,0 0 0,1 3 0,38-10 0,112-19 0,-102 26 0,93-32 0,62-38 0,401-208 0,-416 183 0,-58 31 0,18-18 0,226-103 0,-348 179 0,98-20 0,-140 37 0,28-12 0,3 0 0,-26 10 97,92-22-1559,-90 25-5364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57:3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0 24575,'-4'1'0,"1"0"0,0-1 0,-1 1 0,1 1 0,0-1 0,0 0 0,0 1 0,0-1 0,0 1 0,-3 2 0,-13 7 0,-14 5 0,1 0 0,1 2 0,1 1 0,0 2 0,2 1 0,0 1 0,1 1 0,-45 55 0,51-51 0,1 1 0,1 0 0,2 2 0,-25 60 0,21-36 0,3 0 0,-19 94 0,33-131 0,-1 0 0,-1-1 0,0 0 0,-12 22 0,-13 32 0,30-66 0,0 1 0,0-1 0,1 0 0,-1 0 0,1 1 0,0-1 0,1 0 0,0 1 0,-1-1 0,2 0 0,-1 0 0,0 0 0,1 0 0,0 0 0,3 5 0,6 12 0,1-1 0,16 20 0,-14-20 0,-2-2 0,1 0 0,0-1 0,2 0 0,0-1 0,1 0 0,1-2 0,22 18 0,74 42 0,-17-3 0,-51-37 0,4 4 0,-24-18 0,2 0 0,1-1 0,0-2 0,56 26 0,-5-10 0,71 25 0,-110-47 0,1-1 0,1-2 0,0-2 0,0-1 0,59-1 0,-38-5 0,171-4 0,-214 1 0,0-1 0,0 0 0,0-2 0,-1 0 0,0-2 0,34-17 0,-21 10 0,37-12 0,170-29 0,-15 6 0,-81 17 0,-29 9 0,-89 15 0,0 0 0,-1-2 0,0-1 0,0 0 0,24-19 0,-16 11 0,-27 16 0,1 0 0,0-1 0,-1 1 0,0-1 0,0 0 0,-1 0 0,1-1 0,-1 1 0,0-1 0,0 0 0,-1 0 0,0-1 0,0 1 0,0 0 0,-1-1 0,0 0 0,2-11 0,-1-7 0,-1 0 0,-1 0 0,-3-40 0,0 16 0,2 38 0,0-24 0,-1 1 0,-2-1 0,-9-39 0,-8-16 0,11 43 0,-2 1 0,-2 0 0,-26-61 0,20 62 0,14 31 0,-1-1 0,-1 1 0,0 0 0,-13-18 0,-46-68 0,35 61 0,12 13 0,-2 1 0,0 0 0,-2 2 0,-36-29 0,36 35 0,15 10 0,-1 0 0,0 1 0,0 0 0,-1 0 0,1 1 0,-1 0 0,0 1 0,-21-6 0,11 6 0,-26-6 0,0 3 0,-75-4 0,-340 13 0,442-1 0,0 1 0,-35 8 0,33-5 0,1-2 0,-26 2 0,-256-4 0,142-2 0,139-1 0,-1 0 0,-40-10 0,12 1 0,-31-10-1365,63 18-5461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57:4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24575,'1'15'0,"1"0"0,0 0 0,1-1 0,9 25 0,-2-5 0,8 35 0,13 96 0,-27-144 0,2 0 0,0 0 0,1-1 0,1 0 0,0 0 0,14 20 0,15 38 0,-26-48 0,-5-13 0,0 0 0,2-1 0,-1 0 0,2 0 0,0-1 0,1 0 0,20 23 0,5 8 0,-10-12 0,-19-28 0,0-1 0,0 1 0,0-1 0,1-1 0,-1 0 0,1 1 0,10 3 0,-7-3 0,0 0 0,16 12 0,36 39 0,-39-34 0,45 34 0,-53-47 0,1-1 0,-1 0 0,2 0 0,24 6 0,71 14 0,-59-22 0,0-1 0,1-3 0,60-5 0,-10 0 0,-37 3 0,1 2 0,69 12 0,-83-8 312,-39-5-871,1 0 0,28 7 0,-28-2-6267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8:06:5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8 24575,'-11'1'0,"-1"0"0,1 1 0,-1 0 0,1 1 0,-1 0 0,1 1 0,0 0 0,1 1 0,-1 0 0,1 0 0,0 1 0,-12 10 0,13-9 0,0 0 0,1 0 0,0 1 0,0 0 0,1 1 0,0-1 0,0 1 0,1 1 0,0-1 0,1 1 0,0 0 0,-7 21 0,9-18 0,1 1 0,0-1 0,1 14 0,-4 27 0,-2-18 0,-2-1 0,-1 1 0,-2-2 0,-1 0 0,-20 36 0,27-59 0,1 0 0,0 0 0,1 0 0,0 0 0,1 0 0,-4 21 0,7-28 0,0-1 0,0 1 0,0-1 0,0 1 0,1-1 0,-1 1 0,1-1 0,0 0 0,0 1 0,0-1 0,0 0 0,1 0 0,-1 0 0,1 0 0,0 0 0,0 0 0,0 0 0,0 0 0,0-1 0,1 1 0,-1-1 0,1 0 0,-1 0 0,1 0 0,0 0 0,0 0 0,4 2 0,-3-3 0,22 13 0,53 19 0,-70-30 0,1 0 0,0-1 0,0 0 0,0-1 0,0 0 0,0-1 0,0 0 0,0 0 0,15-3 0,-14 0 0,0 0 0,-1 0 0,1-2 0,-1 1 0,0-1 0,0 0 0,-1-1 0,15-11 0,-20 14 0,3-1 0,0 1 0,0 0 0,1 0 0,-1 1 0,0 0 0,1 0 0,-1 0 0,1 1 0,0 1 0,0-1 0,-1 1 0,10 1 0,-8 0 0,-1-1 0,1 0 0,-1-1 0,1 0 0,-1 0 0,1-1 0,-1 0 0,0 0 0,13-6 0,-16 5 0,1 0 0,-1 0 0,1-1 0,-1 1 0,0-1 0,0 0 0,-1-1 0,1 1 0,-1-1 0,0 0 0,0 0 0,-1 0 0,0-1 0,1 1 0,-2-1 0,1 0 0,-1 1 0,0-1 0,0-1 0,0 1 0,-1 0 0,0 0 0,0 0 0,-1-1 0,0 1 0,0 0 0,0-1 0,-3-11 0,-2-12 0,-2 0 0,-1 0 0,-1 1 0,-2 0 0,-15-30 0,-5 4 0,18 35 0,1 0 0,1-1 0,1 0 0,1-1 0,1 0 0,-6-27 0,12 41 43,0 1 0,0-1-1,0 1 1,-1 0 0,1 0-1,-2 0 1,-4-8 0,6 12-157,-1-1 0,1 1 0,-1 0 0,0 0 1,0 0-1,0 0 0,0 0 0,-1 1 1,1-1-1,-1 1 0,0 0 0,0 0 1,1 0-1,-7-1 0,-4 0-6712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6BEA2-2042-6258-500C-2CC3BEDA9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1F6ED-6FD1-002F-2C09-CBD3C6A24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A7375-125A-9532-77B3-81B32A06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714FA-4A73-2E7C-698A-E7CDE849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88BDC-3496-368E-5A9E-261C7492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CF28-00D4-CE5E-C6E8-69A3E21D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AC99D-80BB-4A96-E7E2-68BD1B16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79101-C41F-BF48-D864-29771EE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A62A0-9714-F7B8-09D8-5991504E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CD9EC-D419-0400-3618-D4F86031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8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71DE29-224B-19B0-C49F-D60AED07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068D8-9FE8-8F6A-EDD8-44465359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9E265-C48B-00D7-E4C1-2653666E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13E1-AA46-0B2B-6328-D6AABD2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8AE75-72A2-2BC2-B13A-E6C851A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4E791-D420-82CB-54B6-59228F1B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EFAE-AF4E-B5EE-9E5A-309BC369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62EAA-7E5D-75CB-0ACE-17BBC7D5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2C762-B1C3-31D1-D842-E88F623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FA181-C261-CEED-1D3A-282224C5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8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0F39-814A-2377-72B7-8ABF1977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9B22E-02A3-7966-E59B-F8C9C08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18A52-A077-2130-B2F4-17AC1C24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ADE1D-05BE-6421-1496-5D3550F1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523B-626C-7895-8A0E-61BE1D34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6B81-9638-8EBB-5CB9-8F10A557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B6AE1-87CB-50CB-B26B-6D1015B3B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90DB2-278D-A64F-737E-728B52E12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85B52-1D3E-E387-FCC0-2AB14A43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06ED5-2D24-39D7-C72C-435E32C3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09F01-23DC-8083-598E-D8F0052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4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59C2D-0CC8-54E6-CF8B-BE21A73A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CE18D-E186-4012-6A5D-0C8A6001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43169-0BE2-8FF9-A3E5-BF70DBC89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25C5F-CF0D-67A8-CB79-0D293D65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717E6-C6CC-0F9D-0190-EC420B036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C60750-CB08-3CDB-DE98-C121E82C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6E5CC-73AE-B008-3C3E-75EC7439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293B2-9762-233F-927B-DE481EF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ED2D3-92D4-7C9D-02E9-5BD7547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457EDE-94CD-3772-ADD0-3F6A70DC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54C78-1673-5495-29E9-21A3F35C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B18B3-3871-A268-B6D2-DED86DC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0A6C05-804C-27E0-9A8C-C7FAA8B0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9BAF8B-EE89-5E64-A7A0-460033DE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7BB9AE-DA11-0D4A-212D-966D14FA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5EEAC-D93A-2D79-1909-191CC88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728E5-1C0F-32B6-2DC4-DD0BA360D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0630EF-7908-FEC8-A2A1-581D5896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4D47F-6D2D-D2D6-7092-72299F41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CA442-2307-976C-3623-5CDBA958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80DF5-3438-4B8D-A8BF-36E51FE1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7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9CA4-601B-3445-03FF-51E5BD89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0AA5D-1DDE-65FE-086A-0C920B360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F7249-D7A4-9AEE-8471-76F53DA51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FB079-12BE-9C7E-18BE-1AFF7070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3A3D2-B28E-B426-2B1A-1A20E42B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C5D2E-FE6F-FB9B-B6F2-255AD39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51AFC-FF9F-F92F-DC96-E1C68133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F12A3-8A3A-B44F-5E2F-A2453D7E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1A764-0BF5-07E5-D218-7D5CCC470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79B-DAC8-458F-9F2D-DE501E288B0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584F9-8B35-0EE5-E6CB-166D5BCA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EEB27-C65D-CEC9-1012-75271F2F3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3D55-630C-48C9-B327-0474712D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7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8F8C9-9582-F521-663E-6D5B637E9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Handino</a:t>
            </a:r>
            <a:r>
              <a:rPr lang="ko-KR" altLang="en-US" dirty="0"/>
              <a:t> 수업 준비</a:t>
            </a:r>
          </a:p>
        </p:txBody>
      </p:sp>
    </p:spTree>
    <p:extLst>
      <p:ext uri="{BB962C8B-B14F-4D97-AF65-F5344CB8AC3E}">
        <p14:creationId xmlns:p14="http://schemas.microsoft.com/office/powerpoint/2010/main" val="204690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460C7-5386-C5F9-B953-5F3A656B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ko-KR" altLang="en-US" dirty="0"/>
              <a:t>설치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83027-2505-E10A-20F0-20F592F1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3286"/>
            <a:ext cx="9804904" cy="1765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1F138-71B6-5BA7-FBFC-772799392F13}"/>
              </a:ext>
            </a:extLst>
          </p:cNvPr>
          <p:cNvSpPr txBox="1"/>
          <p:nvPr/>
        </p:nvSpPr>
        <p:spPr>
          <a:xfrm>
            <a:off x="838200" y="3214255"/>
            <a:ext cx="10030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import cv2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mediapipe</a:t>
            </a:r>
            <a:endParaRPr lang="en-US" altLang="ko-KR" dirty="0"/>
          </a:p>
          <a:p>
            <a:r>
              <a:rPr lang="en-US" altLang="ko-KR" dirty="0"/>
              <a:t>import serial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pyglet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print("hello world")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04DA7-2D1E-FC32-5E56-6110F22A2783}"/>
              </a:ext>
            </a:extLst>
          </p:cNvPr>
          <p:cNvSpPr txBox="1"/>
          <p:nvPr/>
        </p:nvSpPr>
        <p:spPr>
          <a:xfrm>
            <a:off x="3620655" y="3288145"/>
            <a:ext cx="328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왼쪽의 코드 넣고 </a:t>
            </a:r>
            <a:r>
              <a:rPr lang="en-US" altLang="ko-KR" dirty="0" err="1"/>
              <a:t>shift+enter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Run</a:t>
            </a:r>
            <a:r>
              <a:rPr lang="ko-KR" altLang="en-US" dirty="0"/>
              <a:t>버튼 눌러 실행</a:t>
            </a:r>
          </a:p>
        </p:txBody>
      </p:sp>
    </p:spTree>
    <p:extLst>
      <p:ext uri="{BB962C8B-B14F-4D97-AF65-F5344CB8AC3E}">
        <p14:creationId xmlns:p14="http://schemas.microsoft.com/office/powerpoint/2010/main" val="16647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D691D-0638-19CF-51A9-E595E72A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F8E78-CD5E-13B9-0D76-2F9B4CC2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2" y="1507469"/>
            <a:ext cx="9785853" cy="3067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D66F0-0F4A-D2A1-9149-5D56DEC1461D}"/>
              </a:ext>
            </a:extLst>
          </p:cNvPr>
          <p:cNvSpPr txBox="1"/>
          <p:nvPr/>
        </p:nvSpPr>
        <p:spPr>
          <a:xfrm>
            <a:off x="838200" y="4793672"/>
            <a:ext cx="96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같이 잘 실행되면 가상환경 준비 완료</a:t>
            </a:r>
          </a:p>
        </p:txBody>
      </p:sp>
    </p:spTree>
    <p:extLst>
      <p:ext uri="{BB962C8B-B14F-4D97-AF65-F5344CB8AC3E}">
        <p14:creationId xmlns:p14="http://schemas.microsoft.com/office/powerpoint/2010/main" val="131773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F4F5F-D328-9772-E118-2220866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DE5FD-E2A4-80B9-C7E6-5BF771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https://www.arduino.cc/en/software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CF69E0-3BBF-5B99-9923-4AFB1E7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95" y="2782376"/>
            <a:ext cx="7976010" cy="304815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C5E5DF6-A9EE-B78B-3F1B-2F0BD52E2BB9}"/>
              </a:ext>
            </a:extLst>
          </p:cNvPr>
          <p:cNvCxnSpPr/>
          <p:nvPr/>
        </p:nvCxnSpPr>
        <p:spPr>
          <a:xfrm>
            <a:off x="6927273" y="4193309"/>
            <a:ext cx="221672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48C0AAA-1ED4-1A68-A0D2-35C0AE7A82B2}"/>
                  </a:ext>
                </a:extLst>
              </p14:cNvPr>
              <p14:cNvContentPartPr/>
              <p14:nvPr/>
            </p14:nvContentPartPr>
            <p14:xfrm>
              <a:off x="6899193" y="4137411"/>
              <a:ext cx="2243880" cy="93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48C0AAA-1ED4-1A68-A0D2-35C0AE7A82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0553" y="4128771"/>
                <a:ext cx="226152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73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2377-59BD-00B1-A707-DB591D1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37163-3D9C-0038-B41C-192CDA77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https://www.anaconda.com/download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8CDAB-CA7D-4EB2-2155-5D5B8AA4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00" y="2469297"/>
            <a:ext cx="5848000" cy="37076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4D9029-4733-FDBA-1E08-1313B17B05C7}"/>
                  </a:ext>
                </a:extLst>
              </p14:cNvPr>
              <p14:cNvContentPartPr/>
              <p14:nvPr/>
            </p14:nvContentPartPr>
            <p14:xfrm>
              <a:off x="5041233" y="5291571"/>
              <a:ext cx="1019160" cy="630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4D9029-4733-FDBA-1E08-1313B17B05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2233" y="5282931"/>
                <a:ext cx="1036800" cy="6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27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0209A-F4D7-F3FF-FF71-7C47C518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55A56-90BE-03F9-540F-8EF50C1D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5653"/>
            <a:ext cx="4661140" cy="3606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FD1BDA-E261-E035-119D-918812DC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5653"/>
            <a:ext cx="4623038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38744-315D-8272-F7E8-CE879A8A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32A79A-4517-37C2-2005-C286F846F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247"/>
            <a:ext cx="9619337" cy="29035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41A277B-67E4-391E-EA88-1E8E04FC1A29}"/>
                  </a:ext>
                </a:extLst>
              </p14:cNvPr>
              <p14:cNvContentPartPr/>
              <p14:nvPr/>
            </p14:nvContentPartPr>
            <p14:xfrm>
              <a:off x="1050993" y="1947171"/>
              <a:ext cx="2877120" cy="769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41A277B-67E4-391E-EA88-1E8E04FC1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993" y="1938171"/>
                <a:ext cx="289476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368AADC-B80E-7582-20BD-6E7455A17E19}"/>
                  </a:ext>
                </a:extLst>
              </p14:cNvPr>
              <p14:cNvContentPartPr/>
              <p14:nvPr/>
            </p14:nvContentPartPr>
            <p14:xfrm>
              <a:off x="7148673" y="3887931"/>
              <a:ext cx="2909880" cy="168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368AADC-B80E-7582-20BD-6E7455A17E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9673" y="3878931"/>
                <a:ext cx="292752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8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1C57-488E-536E-5D63-6075917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38A02-675E-D2E5-5676-9101CF3E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5326"/>
            <a:ext cx="5248069" cy="2687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6B9F1-9B1D-255F-F2A6-3E8D18DC7171}"/>
              </a:ext>
            </a:extLst>
          </p:cNvPr>
          <p:cNvSpPr txBox="1"/>
          <p:nvPr/>
        </p:nvSpPr>
        <p:spPr>
          <a:xfrm>
            <a:off x="6511636" y="3105834"/>
            <a:ext cx="413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순서대로 명령입력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6BB5CA-F8C2-16FC-00A5-297958EAAF61}"/>
              </a:ext>
            </a:extLst>
          </p:cNvPr>
          <p:cNvGrpSpPr/>
          <p:nvPr/>
        </p:nvGrpSpPr>
        <p:grpSpPr>
          <a:xfrm>
            <a:off x="3129993" y="2290251"/>
            <a:ext cx="3759480" cy="1700640"/>
            <a:chOff x="3129993" y="2290251"/>
            <a:chExt cx="3759480" cy="170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2F1997D-A844-C52B-DA6B-36A1938A3ABE}"/>
                    </a:ext>
                  </a:extLst>
                </p14:cNvPr>
                <p14:cNvContentPartPr/>
                <p14:nvPr/>
              </p14:nvContentPartPr>
              <p14:xfrm>
                <a:off x="3129993" y="2777691"/>
                <a:ext cx="1526760" cy="1213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2F1997D-A844-C52B-DA6B-36A1938A3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0993" y="2769051"/>
                  <a:ext cx="1544400" cy="12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956900C-3B94-2C5D-72E5-B1EFD19E9226}"/>
                    </a:ext>
                  </a:extLst>
                </p14:cNvPr>
                <p14:cNvContentPartPr/>
                <p14:nvPr/>
              </p14:nvContentPartPr>
              <p14:xfrm>
                <a:off x="4654953" y="2290251"/>
                <a:ext cx="2234520" cy="840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956900C-3B94-2C5D-72E5-B1EFD19E92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46313" y="2281611"/>
                  <a:ext cx="2252160" cy="85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5679BB-9F83-FEBF-7E5D-24C77172ADCB}"/>
              </a:ext>
            </a:extLst>
          </p:cNvPr>
          <p:cNvSpPr txBox="1"/>
          <p:nvPr/>
        </p:nvSpPr>
        <p:spPr>
          <a:xfrm>
            <a:off x="6889473" y="2115548"/>
            <a:ext cx="133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폴더 이름</a:t>
            </a:r>
          </a:p>
        </p:txBody>
      </p:sp>
    </p:spTree>
    <p:extLst>
      <p:ext uri="{BB962C8B-B14F-4D97-AF65-F5344CB8AC3E}">
        <p14:creationId xmlns:p14="http://schemas.microsoft.com/office/powerpoint/2010/main" val="6098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9AC97-686A-8FE2-9678-505DB163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11170E-4847-B53F-7B3A-7540153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5" y="2346036"/>
            <a:ext cx="3176174" cy="413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78B901-B6CD-365C-660A-CC0F31F3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5" y="3414428"/>
            <a:ext cx="6797451" cy="1453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31594-15B3-10EF-DA30-D6BDC0F23DAC}"/>
              </a:ext>
            </a:extLst>
          </p:cNvPr>
          <p:cNvSpPr txBox="1"/>
          <p:nvPr/>
        </p:nvSpPr>
        <p:spPr>
          <a:xfrm>
            <a:off x="6810640" y="2676721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가상환경 이름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73459A-2126-90F5-1534-49F960923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35" y="1804310"/>
            <a:ext cx="8438582" cy="5248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125F15-89D2-58D1-8046-7C3A0AA03B17}"/>
              </a:ext>
            </a:extLst>
          </p:cNvPr>
          <p:cNvGrpSpPr/>
          <p:nvPr/>
        </p:nvGrpSpPr>
        <p:grpSpPr>
          <a:xfrm>
            <a:off x="5885477" y="1798395"/>
            <a:ext cx="1016280" cy="1039320"/>
            <a:chOff x="6910713" y="1699131"/>
            <a:chExt cx="101628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B9B83B9-AC61-83F4-FB27-67BECEE138C5}"/>
                    </a:ext>
                  </a:extLst>
                </p14:cNvPr>
                <p14:cNvContentPartPr/>
                <p14:nvPr/>
              </p14:nvContentPartPr>
              <p14:xfrm>
                <a:off x="6910713" y="1699131"/>
                <a:ext cx="1016280" cy="630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B9B83B9-AC61-83F4-FB27-67BECEE138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01713" y="1690131"/>
                  <a:ext cx="10339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AF5B885-6982-C1B9-DCB0-D64A102B8B11}"/>
                    </a:ext>
                  </a:extLst>
                </p14:cNvPr>
                <p14:cNvContentPartPr/>
                <p14:nvPr/>
              </p14:nvContentPartPr>
              <p14:xfrm>
                <a:off x="7268913" y="2309331"/>
                <a:ext cx="577800" cy="429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AF5B885-6982-C1B9-DCB0-D64A102B8B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60273" y="2300331"/>
                  <a:ext cx="595440" cy="44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986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831D-54E8-D53B-E64D-694CF3F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7497A-A67B-745E-14C5-44EE8E8B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01" y="2204419"/>
            <a:ext cx="6474377" cy="50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329E9C-25B7-7ED9-3951-7455D6A8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01" y="2925950"/>
            <a:ext cx="6579100" cy="508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A4B03-1253-1189-5EBB-369D5407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01" y="3759727"/>
            <a:ext cx="6397029" cy="4341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4D9E29-13E1-890C-9B6D-5A3F095D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01" y="4497572"/>
            <a:ext cx="4916899" cy="4341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F602DC-B737-ED17-1059-B9EEE73C8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01" y="5235418"/>
            <a:ext cx="5082580" cy="4341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33DD25-6119-4DED-63AE-C002C8B2E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" y="6035776"/>
            <a:ext cx="4948649" cy="362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3D3FCA-4148-71C8-A646-E996476FC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48" y="1527620"/>
            <a:ext cx="4375933" cy="37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3683-D9C4-DF0E-873C-8D641E38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851B56-38E8-32E2-C3AA-3D55FEF1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243"/>
          <a:stretch/>
        </p:blipFill>
        <p:spPr>
          <a:xfrm>
            <a:off x="838200" y="1560002"/>
            <a:ext cx="9137457" cy="64748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2543FA-6080-781B-846A-B4D6AFCA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8315"/>
            <a:ext cx="9887458" cy="18796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E194F6A-B8DB-407D-89B6-73392B16BEE6}"/>
                  </a:ext>
                </a:extLst>
              </p14:cNvPr>
              <p14:cNvContentPartPr/>
              <p14:nvPr/>
            </p14:nvContentPartPr>
            <p14:xfrm>
              <a:off x="10104993" y="3183411"/>
              <a:ext cx="240840" cy="289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E194F6A-B8DB-407D-89B6-73392B16BE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6353" y="3174771"/>
                <a:ext cx="2584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40CC57A-80EB-E51E-087C-23DB6217CF51}"/>
                  </a:ext>
                </a:extLst>
              </p14:cNvPr>
              <p14:cNvContentPartPr/>
              <p14:nvPr/>
            </p14:nvContentPartPr>
            <p14:xfrm>
              <a:off x="9273033" y="3768051"/>
              <a:ext cx="984240" cy="666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40CC57A-80EB-E51E-087C-23DB6217CF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64033" y="3759051"/>
                <a:ext cx="1001880" cy="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92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86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Handino 수업 준비</vt:lpstr>
      <vt:lpstr>아두이노 설치</vt:lpstr>
      <vt:lpstr>아나콘다 설치</vt:lpstr>
      <vt:lpstr>아나콘다 설치</vt:lpstr>
      <vt:lpstr>가상환경 생성</vt:lpstr>
      <vt:lpstr>가상환경 생성</vt:lpstr>
      <vt:lpstr>가상환경 생성</vt:lpstr>
      <vt:lpstr>라이브러리 설치</vt:lpstr>
      <vt:lpstr>설치 확인</vt:lpstr>
      <vt:lpstr>설치 확인</vt:lpstr>
      <vt:lpstr>설치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Handino 수업 준비</dc:title>
  <dc:creator>topaz 11100</dc:creator>
  <cp:lastModifiedBy>topaz 11100</cp:lastModifiedBy>
  <cp:revision>2</cp:revision>
  <dcterms:created xsi:type="dcterms:W3CDTF">2023-09-13T17:33:55Z</dcterms:created>
  <dcterms:modified xsi:type="dcterms:W3CDTF">2023-09-14T14:04:07Z</dcterms:modified>
</cp:coreProperties>
</file>