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8" r:id="rId10"/>
    <p:sldId id="277" r:id="rId11"/>
    <p:sldId id="275" r:id="rId12"/>
    <p:sldId id="276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6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50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74EEF-E0FB-4370-B80C-560C50B0EB2F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C0102-C6D5-4CAD-AA2D-69EA7EFED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0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C0102-C6D5-4CAD-AA2D-69EA7EFED1B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7983A-F346-86E0-681E-9A42B851B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A84961-504A-9C92-EA66-195DFDC9E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EB1631-430F-8ABD-7CE6-96640D70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4A480-167C-B564-E14C-D924D0D2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B6354-1001-C217-AF8D-4594BCC5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3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D4969-2790-97F0-71B1-8CF044A8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EF205-0051-CA58-AB1E-B04DE33D1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F33ADF-96B2-0D30-88B4-AA11824B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A33F7-C8ED-CA4E-B824-A03816E4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9096B-B2B0-72D0-945C-E32C3CD1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048FA-73A4-AD13-F368-6303CA85D0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366D9A-7DB6-6821-349C-6C134D49E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4AE74F-8ABA-4FA8-1BA1-5F7DF83C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648B3-B362-D26E-780C-09226737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A894C-86F2-DAE8-D672-C50C5EAC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93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271E0-DE7F-E211-32DE-0D3E46635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A22CE-439F-56F2-C29F-42EFE6296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A6E32-CBE5-7CB4-D893-4A6302DA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D260E-2497-1FBE-A1E5-17814CC0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3E95F-A43F-BA4A-573F-FFF3DDBD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36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EA546-1CAA-5810-175A-433F3FDC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7A56CD-7614-3F71-8AF4-9AAAADCD5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E1D93-E38B-AE52-530D-33F0E823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AEFDA-64E4-4F8B-C151-F7C225AC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93348-85D9-9A4E-8415-BFBFF471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3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A7F65-883B-8F98-FF7C-F6A1FE67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CDE898-89C3-B907-93B4-C15792486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B70762-A1AC-5F5F-70C1-8BC1EC0B9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11AC1-7C39-A437-08B3-3A557131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CE29DC-DB58-A911-E9C6-450203AE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88B4B-3DA8-2795-3FB6-687621CF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5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73DD4-3C4B-1297-2A8A-44C55C8F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16701-ADDD-D5A0-DBEC-7C72788C3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7B007-5685-B2C5-F99C-FBA4116E0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028D31-6487-AFDF-4C72-4512B25F5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3147EB-592F-B501-C578-84B6D951A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3C2577-5A56-84AB-EC53-34330AC6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DDA1C1-67E5-9133-A4F0-CDA0AFBE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FD2C3E-0D16-60D1-AC81-90114749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6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EC79E-4254-2F8A-32B2-ADB30B89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5FF545-C13A-DF3B-866B-9436C945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21C497-F6F2-68AB-B91A-D0704A94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26556A-AAD1-F38D-F8CC-8E7B0587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82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8D8B933-68C4-88E2-4545-209E8136F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D3DAF5-329A-F6EF-3FFD-310AD133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99B2D6-D071-49E7-4E87-BCDFEB71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1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45FBD-D0C5-6DAA-8B81-85AC0EB6D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5A4B4-4ABC-15AD-3A5B-45E4F745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915F91-A99B-8243-BF59-55F0F711D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36E5B0-2763-CAFD-DC7D-1800E93F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D89EEB-8486-B0C8-AD07-CB37675B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F911C-A7AA-6DEB-8630-8566A856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0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552EB-AAAD-24E1-B2EE-A3824142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57EE9B-CDD9-E403-37FA-26530081B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8E4849-0963-AD60-F2E8-422F58304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5FD64-3D49-778F-749D-CB55F26F4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722297-ECF1-B347-9A08-FA090DB3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CE81E-6472-A885-2078-9DE3D6D3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4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0D44F1-B7F9-D241-413E-CFCDF919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ECBAB-B45D-C83D-436C-87DBAF2AF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FE225-38F8-CAD0-FB11-2235955EF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D836C9-B050-46B7-92B7-BD666DF6424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6CE34B-E3A1-F04B-AE8D-9CF4F3789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98AD6-24D8-2807-9958-C87C8B0EF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D8E078-F706-46D5-8896-D5685A3D8E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9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ADEB-F1DA-12C4-1167-62BD1C6565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err="1"/>
              <a:t>pFedMoE</a:t>
            </a:r>
            <a:r>
              <a:rPr lang="en-US" altLang="ko-KR" sz="3200"/>
              <a:t>: Data-Level Personalization with Mixture of Experts for Model-Heterogeneous Personalized Federated Learning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9414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45AAE-EA80-6568-EA17-F3421E25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0" y="112206"/>
            <a:ext cx="10515600" cy="1325563"/>
          </a:xfrm>
        </p:spPr>
        <p:txBody>
          <a:bodyPr/>
          <a:lstStyle/>
          <a:p>
            <a:r>
              <a:rPr lang="en-US" altLang="ko-KR"/>
              <a:t>Gating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C60FF8-98F5-821F-88B2-FCC9B6EE0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64" y="1356340"/>
            <a:ext cx="7573432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5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4698A-AC0B-8BAC-AD18-5430ECD81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AAF0E-BD0F-3841-204C-B1E327F2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6" y="150673"/>
            <a:ext cx="10515600" cy="1325563"/>
          </a:xfrm>
        </p:spPr>
        <p:txBody>
          <a:bodyPr/>
          <a:lstStyle/>
          <a:p>
            <a:r>
              <a:rPr lang="en-US" altLang="ko-KR" err="1"/>
              <a:t>pFedMoE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E68F16-C463-DBDF-FE48-EBE6D2610C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6"/>
          <a:stretch/>
        </p:blipFill>
        <p:spPr>
          <a:xfrm>
            <a:off x="92413" y="2683289"/>
            <a:ext cx="12007174" cy="149142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CB80ED5A-975E-3051-0153-6A85870A070E}"/>
              </a:ext>
            </a:extLst>
          </p:cNvPr>
          <p:cNvGrpSpPr/>
          <p:nvPr/>
        </p:nvGrpSpPr>
        <p:grpSpPr>
          <a:xfrm>
            <a:off x="2505196" y="3797515"/>
            <a:ext cx="1011677" cy="1682885"/>
            <a:chOff x="2733473" y="3881336"/>
            <a:chExt cx="1011677" cy="1682885"/>
          </a:xfrm>
        </p:grpSpPr>
        <p:sp>
          <p:nvSpPr>
            <p:cNvPr id="9" name="화살표: 위쪽 8">
              <a:extLst>
                <a:ext uri="{FF2B5EF4-FFF2-40B4-BE49-F238E27FC236}">
                  <a16:creationId xmlns:a16="http://schemas.microsoft.com/office/drawing/2014/main" id="{306BF5EE-4564-F1BC-C23F-4A2A7DB0E851}"/>
                </a:ext>
              </a:extLst>
            </p:cNvPr>
            <p:cNvSpPr/>
            <p:nvPr/>
          </p:nvSpPr>
          <p:spPr>
            <a:xfrm>
              <a:off x="3083668" y="3881336"/>
              <a:ext cx="301558" cy="865762"/>
            </a:xfrm>
            <a:prstGeom prst="upArrow">
              <a:avLst>
                <a:gd name="adj1" fmla="val 30645"/>
                <a:gd name="adj2" fmla="val 7258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36ACC28-1012-2F7F-CE42-5D2F629932FF}"/>
                </a:ext>
              </a:extLst>
            </p:cNvPr>
            <p:cNvSpPr/>
            <p:nvPr/>
          </p:nvSpPr>
          <p:spPr>
            <a:xfrm>
              <a:off x="2733473" y="4863830"/>
              <a:ext cx="1011677" cy="7003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local header </a:t>
              </a:r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A41C88E-CA19-A6F5-E6C7-73F785ADF2E3}"/>
              </a:ext>
            </a:extLst>
          </p:cNvPr>
          <p:cNvGrpSpPr/>
          <p:nvPr/>
        </p:nvGrpSpPr>
        <p:grpSpPr>
          <a:xfrm flipV="1">
            <a:off x="3516873" y="1357371"/>
            <a:ext cx="1181912" cy="1691068"/>
            <a:chOff x="4118853" y="3873152"/>
            <a:chExt cx="1181912" cy="1691068"/>
          </a:xfrm>
        </p:grpSpPr>
        <p:sp>
          <p:nvSpPr>
            <p:cNvPr id="11" name="화살표: 위쪽 10">
              <a:extLst>
                <a:ext uri="{FF2B5EF4-FFF2-40B4-BE49-F238E27FC236}">
                  <a16:creationId xmlns:a16="http://schemas.microsoft.com/office/drawing/2014/main" id="{B3C15616-B9EE-CAF0-3811-C79F2F2A7618}"/>
                </a:ext>
              </a:extLst>
            </p:cNvPr>
            <p:cNvSpPr/>
            <p:nvPr/>
          </p:nvSpPr>
          <p:spPr>
            <a:xfrm>
              <a:off x="4559030" y="3873152"/>
              <a:ext cx="301558" cy="865762"/>
            </a:xfrm>
            <a:prstGeom prst="upArrow">
              <a:avLst>
                <a:gd name="adj1" fmla="val 30645"/>
                <a:gd name="adj2" fmla="val 7258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08635AA-BF2B-40F9-350E-94F9B8B794E4}"/>
                </a:ext>
              </a:extLst>
            </p:cNvPr>
            <p:cNvSpPr/>
            <p:nvPr/>
          </p:nvSpPr>
          <p:spPr>
            <a:xfrm flipV="1">
              <a:off x="4118853" y="4863829"/>
              <a:ext cx="1181912" cy="7003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homo </a:t>
              </a:r>
            </a:p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extracter </a:t>
              </a:r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062F9F-A210-E164-CCA1-8F375B4CB048}"/>
              </a:ext>
            </a:extLst>
          </p:cNvPr>
          <p:cNvGrpSpPr/>
          <p:nvPr/>
        </p:nvGrpSpPr>
        <p:grpSpPr>
          <a:xfrm>
            <a:off x="5554493" y="3789332"/>
            <a:ext cx="1181912" cy="1691068"/>
            <a:chOff x="4118853" y="3873152"/>
            <a:chExt cx="1181912" cy="1691068"/>
          </a:xfrm>
        </p:grpSpPr>
        <p:sp>
          <p:nvSpPr>
            <p:cNvPr id="16" name="화살표: 위쪽 15">
              <a:extLst>
                <a:ext uri="{FF2B5EF4-FFF2-40B4-BE49-F238E27FC236}">
                  <a16:creationId xmlns:a16="http://schemas.microsoft.com/office/drawing/2014/main" id="{1E063CB8-48A8-B4FF-E09B-7EFA8447F97E}"/>
                </a:ext>
              </a:extLst>
            </p:cNvPr>
            <p:cNvSpPr/>
            <p:nvPr/>
          </p:nvSpPr>
          <p:spPr>
            <a:xfrm>
              <a:off x="4559030" y="3873152"/>
              <a:ext cx="301558" cy="865762"/>
            </a:xfrm>
            <a:prstGeom prst="upArrow">
              <a:avLst>
                <a:gd name="adj1" fmla="val 30645"/>
                <a:gd name="adj2" fmla="val 7258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476C8E0-205E-B228-AF38-9B0B9E5DBFD3}"/>
                </a:ext>
              </a:extLst>
            </p:cNvPr>
            <p:cNvSpPr/>
            <p:nvPr/>
          </p:nvSpPr>
          <p:spPr>
            <a:xfrm>
              <a:off x="4118853" y="4863829"/>
              <a:ext cx="1181912" cy="7003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hetero </a:t>
              </a:r>
            </a:p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extracter </a:t>
              </a:r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07BE29D-AD46-9C25-A66A-746E170BC3FB}"/>
              </a:ext>
            </a:extLst>
          </p:cNvPr>
          <p:cNvGrpSpPr/>
          <p:nvPr/>
        </p:nvGrpSpPr>
        <p:grpSpPr>
          <a:xfrm>
            <a:off x="8237218" y="3690695"/>
            <a:ext cx="1181912" cy="1691068"/>
            <a:chOff x="4118853" y="3873152"/>
            <a:chExt cx="1181912" cy="1691068"/>
          </a:xfrm>
        </p:grpSpPr>
        <p:sp>
          <p:nvSpPr>
            <p:cNvPr id="19" name="화살표: 위쪽 18">
              <a:extLst>
                <a:ext uri="{FF2B5EF4-FFF2-40B4-BE49-F238E27FC236}">
                  <a16:creationId xmlns:a16="http://schemas.microsoft.com/office/drawing/2014/main" id="{B0BED208-5F9F-05DD-2D4E-40DA53F676A0}"/>
                </a:ext>
              </a:extLst>
            </p:cNvPr>
            <p:cNvSpPr/>
            <p:nvPr/>
          </p:nvSpPr>
          <p:spPr>
            <a:xfrm>
              <a:off x="4559030" y="3873152"/>
              <a:ext cx="301558" cy="865762"/>
            </a:xfrm>
            <a:prstGeom prst="upArrow">
              <a:avLst>
                <a:gd name="adj1" fmla="val 30645"/>
                <a:gd name="adj2" fmla="val 7258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C35A4C30-A3AE-A550-F580-621D5D917285}"/>
                </a:ext>
              </a:extLst>
            </p:cNvPr>
            <p:cNvSpPr/>
            <p:nvPr/>
          </p:nvSpPr>
          <p:spPr>
            <a:xfrm>
              <a:off x="4118853" y="4863829"/>
              <a:ext cx="1181912" cy="7003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gating </a:t>
              </a:r>
              <a:endParaRPr lang="ko-KR" alt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14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68F77-942A-1B52-CA6C-819916E3E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20E79B58-D2DB-B56F-575A-33A1D1A76615}"/>
              </a:ext>
            </a:extLst>
          </p:cNvPr>
          <p:cNvGrpSpPr/>
          <p:nvPr/>
        </p:nvGrpSpPr>
        <p:grpSpPr>
          <a:xfrm>
            <a:off x="1410510" y="320868"/>
            <a:ext cx="7636212" cy="6216264"/>
            <a:chOff x="466928" y="780232"/>
            <a:chExt cx="6731542" cy="578622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F43EA2B-0B47-5725-3FFE-441BB3187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296" y="780232"/>
              <a:ext cx="6673174" cy="273080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F43F56F-1FCC-6923-D8FA-968576588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928" y="3511041"/>
              <a:ext cx="3978612" cy="3055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5301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C4537-F720-7D68-B7BA-370B5FBF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Analysis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68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22C06-84B1-DA9B-12A8-BD950AAB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Experiment Setup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618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0651E-A9C0-103A-6623-D99004E6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1026" name="Picture 2" descr="Refer to caption">
            <a:extLst>
              <a:ext uri="{FF2B5EF4-FFF2-40B4-BE49-F238E27FC236}">
                <a16:creationId xmlns:a16="http://schemas.microsoft.com/office/drawing/2014/main" id="{447F5D56-E768-73F0-8CE8-C61D98EAB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82" y="2098754"/>
            <a:ext cx="44862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fer to caption">
            <a:extLst>
              <a:ext uri="{FF2B5EF4-FFF2-40B4-BE49-F238E27FC236}">
                <a16:creationId xmlns:a16="http://schemas.microsoft.com/office/drawing/2014/main" id="{BFE3685C-42D4-50E5-963E-D1CF462EA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151" y="2098754"/>
            <a:ext cx="44862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542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E6A76-896A-2FD1-A3AA-C1F92E3F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2050" name="Picture 2" descr="Refer to caption">
            <a:extLst>
              <a:ext uri="{FF2B5EF4-FFF2-40B4-BE49-F238E27FC236}">
                <a16:creationId xmlns:a16="http://schemas.microsoft.com/office/drawing/2014/main" id="{F4F7BA4B-4140-9247-C8DA-F3760EBCD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20" y="1947361"/>
            <a:ext cx="4219575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fer to caption">
            <a:extLst>
              <a:ext uri="{FF2B5EF4-FFF2-40B4-BE49-F238E27FC236}">
                <a16:creationId xmlns:a16="http://schemas.microsoft.com/office/drawing/2014/main" id="{E6555BAE-5F00-284C-5EB5-2DB93A09B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24" y="1947361"/>
            <a:ext cx="421957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9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BE892-5E43-9EC4-5875-BDE12F57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3074" name="Picture 2" descr="Refer to caption">
            <a:extLst>
              <a:ext uri="{FF2B5EF4-FFF2-40B4-BE49-F238E27FC236}">
                <a16:creationId xmlns:a16="http://schemas.microsoft.com/office/drawing/2014/main" id="{D1E70A4F-6599-923C-C14D-84403EEB3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690688"/>
            <a:ext cx="7905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fer to caption">
            <a:extLst>
              <a:ext uri="{FF2B5EF4-FFF2-40B4-BE49-F238E27FC236}">
                <a16:creationId xmlns:a16="http://schemas.microsoft.com/office/drawing/2014/main" id="{756FB6F2-7C4C-48C5-EBB0-52DFA0250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4187825"/>
            <a:ext cx="7905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2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65B6B-5EA6-B2AE-481E-B11AADEA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4098" name="Picture 2" descr="Refer to caption">
            <a:extLst>
              <a:ext uri="{FF2B5EF4-FFF2-40B4-BE49-F238E27FC236}">
                <a16:creationId xmlns:a16="http://schemas.microsoft.com/office/drawing/2014/main" id="{2AE8F4B0-B57A-5306-DAAF-94716AA51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577" y="1837573"/>
            <a:ext cx="46196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fer to caption">
            <a:extLst>
              <a:ext uri="{FF2B5EF4-FFF2-40B4-BE49-F238E27FC236}">
                <a16:creationId xmlns:a16="http://schemas.microsoft.com/office/drawing/2014/main" id="{2123EF99-CBC0-62A1-D5E8-5E9614E87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798" y="1837573"/>
            <a:ext cx="461962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73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249FC-8BE4-82E8-4439-4228E44C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5122" name="Picture 2" descr="Refer to caption">
            <a:extLst>
              <a:ext uri="{FF2B5EF4-FFF2-40B4-BE49-F238E27FC236}">
                <a16:creationId xmlns:a16="http://schemas.microsoft.com/office/drawing/2014/main" id="{79116726-9813-A2CB-32E8-03647738C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58" y="1690688"/>
            <a:ext cx="461962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fer to caption">
            <a:extLst>
              <a:ext uri="{FF2B5EF4-FFF2-40B4-BE49-F238E27FC236}">
                <a16:creationId xmlns:a16="http://schemas.microsoft.com/office/drawing/2014/main" id="{69094443-1F64-61FB-F4CC-CBB3FC144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758" y="1690688"/>
            <a:ext cx="461962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15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99B4A-2D1B-9A92-0E6E-91785097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MoE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97B2B1-E1F6-8A31-9ADA-9327D7EF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709" y="1909207"/>
            <a:ext cx="5147717" cy="32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4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09994-02E0-A33B-E316-325777E6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6146" name="Picture 2" descr="Refer to caption">
            <a:extLst>
              <a:ext uri="{FF2B5EF4-FFF2-40B4-BE49-F238E27FC236}">
                <a16:creationId xmlns:a16="http://schemas.microsoft.com/office/drawing/2014/main" id="{ADD95C01-F05C-0FBA-CBF0-ADF044422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536" y="2198270"/>
            <a:ext cx="4619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Refer to caption">
            <a:extLst>
              <a:ext uri="{FF2B5EF4-FFF2-40B4-BE49-F238E27FC236}">
                <a16:creationId xmlns:a16="http://schemas.microsoft.com/office/drawing/2014/main" id="{776F79E8-362F-676B-CF48-E88AD8C05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841" y="2198270"/>
            <a:ext cx="461962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203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3016F-BE81-A40B-DB25-0BD65A0B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Result</a:t>
            </a:r>
            <a:endParaRPr lang="ko-KR" altLang="en-US"/>
          </a:p>
        </p:txBody>
      </p:sp>
      <p:pic>
        <p:nvPicPr>
          <p:cNvPr id="7170" name="Picture 2" descr="Refer to caption">
            <a:extLst>
              <a:ext uri="{FF2B5EF4-FFF2-40B4-BE49-F238E27FC236}">
                <a16:creationId xmlns:a16="http://schemas.microsoft.com/office/drawing/2014/main" id="{159245D0-EA31-F506-B03C-7C6750827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60" y="1971424"/>
            <a:ext cx="46196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fer to caption">
            <a:extLst>
              <a:ext uri="{FF2B5EF4-FFF2-40B4-BE49-F238E27FC236}">
                <a16:creationId xmlns:a16="http://schemas.microsoft.com/office/drawing/2014/main" id="{117BA9BF-24C3-C9E9-390A-763E38D06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71424"/>
            <a:ext cx="46196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603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90706-4EFB-B66C-50FD-A16ACD0C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Conclusions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66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8CE67-EF0D-0E55-AB0B-8B45BBF5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2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7880F-6ACB-AFD8-795F-7C8AC9F0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Challenges in FL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45A77-70A2-3612-1B74-5D72A5A42EE3}"/>
              </a:ext>
            </a:extLst>
          </p:cNvPr>
          <p:cNvSpPr txBox="1"/>
          <p:nvPr/>
        </p:nvSpPr>
        <p:spPr>
          <a:xfrm>
            <a:off x="838200" y="1690688"/>
            <a:ext cx="3882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-&gt; heterogeneity!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2463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6F62-AF11-863D-5E27-64F0F4C4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Related Work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7CADD-B040-AD35-DD4C-ECEB1030BCD1}"/>
              </a:ext>
            </a:extLst>
          </p:cNvPr>
          <p:cNvSpPr txBox="1"/>
          <p:nvPr/>
        </p:nvSpPr>
        <p:spPr>
          <a:xfrm>
            <a:off x="838200" y="1690688"/>
            <a:ext cx="8974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/>
              <a:t>-&gt; Model-Heterogeneous Personalized FL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72533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E7523-2347-837C-7BD6-960824DB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Challenges in MHPFL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7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E19F7-9A37-C385-0C9D-0FB13694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The Problem the Author Aimed to Solve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6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59638-C19E-F9E3-3B74-51874F6F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06" y="150673"/>
            <a:ext cx="10515600" cy="1325563"/>
          </a:xfrm>
        </p:spPr>
        <p:txBody>
          <a:bodyPr/>
          <a:lstStyle/>
          <a:p>
            <a:r>
              <a:rPr lang="en-US" altLang="ko-KR" err="1"/>
              <a:t>pFedMoE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5BB997-3C5A-F586-488B-A1A23FB38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165" y="1398414"/>
            <a:ext cx="6888520" cy="497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1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51B8B-DB05-EFE2-C0FA-C32B1C46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52" y="131662"/>
            <a:ext cx="10515600" cy="1325563"/>
          </a:xfrm>
        </p:spPr>
        <p:txBody>
          <a:bodyPr/>
          <a:lstStyle/>
          <a:p>
            <a:r>
              <a:rPr lang="en-US" altLang="ko-KR"/>
              <a:t>pFedMoE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6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62</Words>
  <Application>Microsoft Office PowerPoint</Application>
  <PresentationFormat>와이드스크린</PresentationFormat>
  <Paragraphs>30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pFedMoE: Data-Level Personalization with Mixture of Experts for Model-Heterogeneous Personalized Federated Learning</vt:lpstr>
      <vt:lpstr>MoE?</vt:lpstr>
      <vt:lpstr>FL?</vt:lpstr>
      <vt:lpstr>Challenges in FL</vt:lpstr>
      <vt:lpstr>Related Work</vt:lpstr>
      <vt:lpstr>Challenges in MHPFL</vt:lpstr>
      <vt:lpstr>The Problem the Author Aimed to Solve</vt:lpstr>
      <vt:lpstr>pFedMoE</vt:lpstr>
      <vt:lpstr>pFedMoE</vt:lpstr>
      <vt:lpstr>Gating</vt:lpstr>
      <vt:lpstr>pFedMoE</vt:lpstr>
      <vt:lpstr>PowerPoint 프레젠테이션</vt:lpstr>
      <vt:lpstr>Analysis</vt:lpstr>
      <vt:lpstr>Experiment Setup</vt:lpstr>
      <vt:lpstr>Result</vt:lpstr>
      <vt:lpstr>Result</vt:lpstr>
      <vt:lpstr>Result</vt:lpstr>
      <vt:lpstr>Result</vt:lpstr>
      <vt:lpstr>Result</vt:lpstr>
      <vt:lpstr>Result</vt:lpstr>
      <vt:lpstr>Result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한용옥</dc:creator>
  <cp:lastModifiedBy>한용옥</cp:lastModifiedBy>
  <cp:revision>7</cp:revision>
  <dcterms:created xsi:type="dcterms:W3CDTF">2025-02-17T08:00:14Z</dcterms:created>
  <dcterms:modified xsi:type="dcterms:W3CDTF">2025-03-07T09:42:07Z</dcterms:modified>
</cp:coreProperties>
</file>