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50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74EEF-E0FB-4370-B80C-560C50B0EB2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0102-C6D5-4CAD-AA2D-69EA7EFED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C0102-C6D5-4CAD-AA2D-69EA7EFED1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983A-F346-86E0-681E-9A42B851B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84961-504A-9C92-EA66-195DFDC9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1631-430F-8ABD-7CE6-96640D70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4A480-167C-B564-E14C-D924D0D2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6354-1001-C217-AF8D-4594BCC5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D4969-2790-97F0-71B1-8CF044A8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EF205-0051-CA58-AB1E-B04DE33D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33ADF-96B2-0D30-88B4-AA11824B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A33F7-C8ED-CA4E-B824-A03816E4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9096B-B2B0-72D0-945C-E32C3CD1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048FA-73A4-AD13-F368-6303CA85D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66D9A-7DB6-6821-349C-6C134D49E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AE74F-8ABA-4FA8-1BA1-5F7DF83C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648B3-B362-D26E-780C-09226737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A894C-86F2-DAE8-D672-C50C5EAC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3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71E0-DE7F-E211-32DE-0D3E4663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A22CE-439F-56F2-C29F-42EFE629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A6E32-CBE5-7CB4-D893-4A6302DA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D260E-2497-1FBE-A1E5-17814CC0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3E95F-A43F-BA4A-573F-FFF3DDBD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EA546-1CAA-5810-175A-433F3FDC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A56CD-7614-3F71-8AF4-9AAAADCD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E1D93-E38B-AE52-530D-33F0E823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AEFDA-64E4-4F8B-C151-F7C225AC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93348-85D9-9A4E-8415-BFBFF47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A7F65-883B-8F98-FF7C-F6A1FE6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DE898-89C3-B907-93B4-C15792486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70762-A1AC-5F5F-70C1-8BC1EC0B9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1AC1-7C39-A437-08B3-3A557131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E29DC-DB58-A911-E9C6-450203AE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88B4B-3DA8-2795-3FB6-687621CF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73DD4-3C4B-1297-2A8A-44C55C8F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16701-ADDD-D5A0-DBEC-7C72788C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7B007-5685-B2C5-F99C-FBA4116E0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28D31-6487-AFDF-4C72-4512B25F5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147EB-592F-B501-C578-84B6D951A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3C2577-5A56-84AB-EC53-34330AC6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DDA1C1-67E5-9133-A4F0-CDA0AFBE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D2C3E-0D16-60D1-AC81-90114749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EC79E-4254-2F8A-32B2-ADB30B89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FF545-C13A-DF3B-866B-9436C945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21C497-F6F2-68AB-B91A-D0704A94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6556A-AAD1-F38D-F8CC-8E7B0587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D8B933-68C4-88E2-4545-209E8136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3DAF5-329A-F6EF-3FFD-310AD133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9B2D6-D071-49E7-4E87-BCDFEB7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5FBD-D0C5-6DAA-8B81-85AC0EB6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A4B4-4ABC-15AD-3A5B-45E4F745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15F91-A99B-8243-BF59-55F0F711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6E5B0-2763-CAFD-DC7D-1800E93F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89EEB-8486-B0C8-AD07-CB37675B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F911C-A7AA-6DEB-8630-8566A856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0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552EB-AAAD-24E1-B2EE-A3824142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57EE9B-CDD9-E403-37FA-26530081B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E4849-0963-AD60-F2E8-422F58304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5FD64-3D49-778F-749D-CB55F26F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22297-ECF1-B347-9A08-FA090DB3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CE81E-6472-A885-2078-9DE3D6D3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4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0D44F1-B7F9-D241-413E-CFCDF919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ECBAB-B45D-C83D-436C-87DBAF2A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FE225-38F8-CAD0-FB11-2235955EF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CE34B-E3A1-F04B-AE8D-9CF4F3789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98AD6-24D8-2807-9958-C87C8B0EF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ADEB-F1DA-12C4-1167-62BD1C656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pFedMoE</a:t>
            </a:r>
            <a:r>
              <a:rPr lang="en-US" altLang="ko-KR" sz="3200" dirty="0"/>
              <a:t>: Data-Level Personalization with Mixture of Experts for Model-Heterogeneous Personalized Federated Learning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14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22C06-84B1-DA9B-12A8-BD950AAB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61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0651E-A9C0-103A-6623-D99004E6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54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90706-4EFB-B66C-50FD-A16ACD0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66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9B4A-2D1B-9A92-0E6E-91785097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MoE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7B2B1-E1F6-8A31-9ADA-9327D7EF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709" y="1909207"/>
            <a:ext cx="5147717" cy="32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4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CE67-EF0D-0E55-AB0B-8B45BBF5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3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880F-6ACB-AFD8-795F-7C8AC9F0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 in FL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45A77-70A2-3612-1B74-5D72A5A42EE3}"/>
              </a:ext>
            </a:extLst>
          </p:cNvPr>
          <p:cNvSpPr txBox="1"/>
          <p:nvPr/>
        </p:nvSpPr>
        <p:spPr>
          <a:xfrm>
            <a:off x="838200" y="1690688"/>
            <a:ext cx="3882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-&gt; heterogeneity!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463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6F62-AF11-863D-5E27-64F0F4C4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7CADD-B040-AD35-DD4C-ECEB1030BCD1}"/>
              </a:ext>
            </a:extLst>
          </p:cNvPr>
          <p:cNvSpPr txBox="1"/>
          <p:nvPr/>
        </p:nvSpPr>
        <p:spPr>
          <a:xfrm>
            <a:off x="838200" y="1690688"/>
            <a:ext cx="897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-&gt; Model-Heterogeneous Personalized FL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533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7523-2347-837C-7BD6-960824DB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 in MHPFL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37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19F7-9A37-C385-0C9D-0FB13694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 the Author Aimed to Solve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56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59638-C19E-F9E3-3B74-51874F6F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pFedMoE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5BB997-3C5A-F586-488B-A1A23FB3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33" y="1476236"/>
            <a:ext cx="6888520" cy="49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1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C4537-F720-7D68-B7BA-370B5FBF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76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46</Words>
  <Application>Microsoft Office PowerPoint</Application>
  <PresentationFormat>와이드스크린</PresentationFormat>
  <Paragraphs>15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pFedMoE: Data-Level Personalization with Mixture of Experts for Model-Heterogeneous Personalized Federated Learning</vt:lpstr>
      <vt:lpstr>MoE?</vt:lpstr>
      <vt:lpstr>FL?</vt:lpstr>
      <vt:lpstr>Challenges in FL</vt:lpstr>
      <vt:lpstr>Related Work</vt:lpstr>
      <vt:lpstr>Challenges in MHPFL</vt:lpstr>
      <vt:lpstr>The Problem the Author Aimed to Solve</vt:lpstr>
      <vt:lpstr>pFedMoE</vt:lpstr>
      <vt:lpstr>Analysis</vt:lpstr>
      <vt:lpstr>Experiment Setup</vt:lpstr>
      <vt:lpstr>Result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5</cp:revision>
  <dcterms:created xsi:type="dcterms:W3CDTF">2025-02-17T08:00:14Z</dcterms:created>
  <dcterms:modified xsi:type="dcterms:W3CDTF">2025-03-07T08:58:05Z</dcterms:modified>
</cp:coreProperties>
</file>