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482" autoAdjust="0"/>
  </p:normalViewPr>
  <p:slideViewPr>
    <p:cSldViewPr snapToGrid="0">
      <p:cViewPr varScale="1">
        <p:scale>
          <a:sx n="60" d="100"/>
          <a:sy n="60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pFedMoE</a:t>
            </a:r>
            <a:r>
              <a:rPr lang="en-US" altLang="ko-KR" sz="3200" dirty="0"/>
              <a:t>: Data-Level Personalization with Mixture of Experts for Model-Heterogeneous Personalized Federated Learning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MoE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880F-6ACB-AFD8-795F-7C8AC9F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FL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A77-70A2-3612-1B74-5D72A5A42EE3}"/>
              </a:ext>
            </a:extLst>
          </p:cNvPr>
          <p:cNvSpPr txBox="1"/>
          <p:nvPr/>
        </p:nvSpPr>
        <p:spPr>
          <a:xfrm>
            <a:off x="838200" y="1690688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heterogeneity!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46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CADD-B040-AD35-DD4C-ECEB1030BCD1}"/>
              </a:ext>
            </a:extLst>
          </p:cNvPr>
          <p:cNvSpPr txBox="1"/>
          <p:nvPr/>
        </p:nvSpPr>
        <p:spPr>
          <a:xfrm>
            <a:off x="838200" y="1690688"/>
            <a:ext cx="897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-&gt; Model-Heterogeneous Personalized FL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 in MHPFL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 the Author Aimed to Solve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pFedMoE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</Words>
  <Application>Microsoft Office PowerPoint</Application>
  <PresentationFormat>와이드스크린</PresentationFormat>
  <Paragraphs>15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MoE?</vt:lpstr>
      <vt:lpstr>FL?</vt:lpstr>
      <vt:lpstr>Challenges in FL</vt:lpstr>
      <vt:lpstr>Related Work</vt:lpstr>
      <vt:lpstr>Challenges in MHPFL</vt:lpstr>
      <vt:lpstr>The Problem the Author Aimed to Solve</vt:lpstr>
      <vt:lpstr>pFedMoE</vt:lpstr>
      <vt:lpstr>Analysis</vt:lpstr>
      <vt:lpstr>Experiment Setup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3</cp:revision>
  <dcterms:created xsi:type="dcterms:W3CDTF">2025-02-17T08:00:14Z</dcterms:created>
  <dcterms:modified xsi:type="dcterms:W3CDTF">2025-02-17T14:04:57Z</dcterms:modified>
</cp:coreProperties>
</file>