
<file path=[Content_Types].xml><?xml version="1.0" encoding="utf-8"?>
<Types xmlns="http://schemas.openxmlformats.org/package/2006/content-types">
  <Default Extension="jpg" ContentType="image/jpeg"/>
  <Default Extension="xlsx" ContentType="application/vnd.openxmlformats-officedocument.spreadsheetml.sheet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metadata" ContentType="application/binary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29"/>
    <p:sldMasterId id="2147483672" r:id="rId31"/>
  </p:sldMasterIdLst>
  <p:notesMasterIdLst>
    <p:notesMasterId r:id="rId33"/>
  </p:notesMasterIdLst>
  <p:sldIdLst>
    <p:sldId id="256" r:id="rId35"/>
    <p:sldId id="27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pos="3821">
          <p15:clr>
            <a:srgbClr val="000000"/>
          </p15:clr>
        </p15:guide>
        <p15:guide id="2" orient="horz" pos="2146">
          <p15:clr>
            <a:srgbClr val="000000"/>
          </p15:clr>
        </p15:guide>
      </p15:notesGuideLst>
    </p:ext>
    <p:ext uri="GoogleSlidesCustomDataVersion2">
      <go:slidesCustomData xmlns:go="http://customooxmlschemas.google.com/" r:id="rId32" roundtripDataSignature="AMtx7mgGiq/hJAlugzFtKb76mzW9CaK5Zw=="/>
    </p:ext>
    <p:ext uri="{EFAFB233-063F-42B5-8137-9DF3F51BA10A}">
      <p15:sldGuideLst xmlns:p15="http://schemas.microsoft.com/office/powerpoint/2012/main">
        <p15:guide id="1" pos="3820" userDrawn="0">
          <p15:clr>
            <a:srgbClr val="A4A3A4"/>
          </p15:clr>
        </p15:guide>
        <p15:guide id="2" orient="horz" pos="2145" userDrawn="0">
          <p15:clr>
            <a:srgbClr val="A4A3A4"/>
          </p15:clr>
        </p15:guide>
      </p15:sldGuideLst>
    </p:ext>
  </p:extLst>
  <p:embeddedFontLst>
    <p:embeddedFont>
      <p:font typeface="Noto Sans Medium" panose="" pitchFamily="0" charset="0">
        <p:regular r:id="rId2"/>
        <p:bold r:id="rId3"/>
        <p:italic r:id="rId5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689B9F6F-E235-46B6-BEC9-827692B0D042}">
  <a:tblStyle styleId="{689B9F6F-E235-46B6-BEC9-827692B0D0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pos="3820"/>
        <p:guide orient="horz" pos="2145"/>
      </p:guideLst>
    </p:cSldViewPr>
  </p:slide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pos="3820"/>
        <p:guide orient="horz" pos="2145"/>
      </p:guideLst>
    </p:cSldViewPr>
  </p:notes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NotoSansMedium-regular.fntdata"></Relationship><Relationship Id="rId3" Type="http://schemas.openxmlformats.org/officeDocument/2006/relationships/font" Target="fonts/NotoSansMedium-bold.fntdata"></Relationship><Relationship Id="rId4" Type="http://schemas.openxmlformats.org/officeDocument/2006/relationships/font" Target="fonts/NotoSansMedium-boldItalic.fntdata"></Relationship><Relationship Id="rId5" Type="http://schemas.openxmlformats.org/officeDocument/2006/relationships/font" Target="fonts/NotoSansMedium-italic.fntdata"></Relationship><Relationship Id="rId6" Type="http://customschemas.google.com/relationships/presentationmetadata" Target="metadata"></Relationship><Relationship Id="rId29" Type="http://schemas.openxmlformats.org/officeDocument/2006/relationships/slideMaster" Target="slideMasters/slideMaster1.xml"></Relationship><Relationship Id="rId30" Type="http://schemas.openxmlformats.org/officeDocument/2006/relationships/theme" Target="theme/theme1.xml"></Relationship><Relationship Id="rId31" Type="http://schemas.openxmlformats.org/officeDocument/2006/relationships/slideMaster" Target="slideMasters/slideMaster2.xml"></Relationship><Relationship Id="rId33" Type="http://schemas.openxmlformats.org/officeDocument/2006/relationships/notesMaster" Target="notesMasters/notesMaster1.xml"></Relationship><Relationship Id="rId35" Type="http://schemas.openxmlformats.org/officeDocument/2006/relationships/slide" Target="slides/slide1.xml"></Relationship><Relationship Id="rId36" Type="http://schemas.openxmlformats.org/officeDocument/2006/relationships/slide" Target="slides/slide2.xml"></Relationship><Relationship Id="rId37" Type="http://schemas.openxmlformats.org/officeDocument/2006/relationships/slide" Target="slides/slide3.xml"></Relationship><Relationship Id="rId38" Type="http://schemas.openxmlformats.org/officeDocument/2006/relationships/slide" Target="slides/slide4.xml"></Relationship><Relationship Id="rId39" Type="http://schemas.openxmlformats.org/officeDocument/2006/relationships/slide" Target="slides/slide5.xml"></Relationship><Relationship Id="rId40" Type="http://schemas.openxmlformats.org/officeDocument/2006/relationships/slide" Target="slides/slide6.xml"></Relationship><Relationship Id="rId41" Type="http://schemas.openxmlformats.org/officeDocument/2006/relationships/slide" Target="slides/slide7.xml"></Relationship><Relationship Id="rId42" Type="http://schemas.openxmlformats.org/officeDocument/2006/relationships/slide" Target="slides/slide8.xml"></Relationship><Relationship Id="rId43" Type="http://schemas.openxmlformats.org/officeDocument/2006/relationships/slide" Target="slides/slide9.xml"></Relationship><Relationship Id="rId44" Type="http://schemas.openxmlformats.org/officeDocument/2006/relationships/slide" Target="slides/slide10.xml"></Relationship><Relationship Id="rId45" Type="http://schemas.openxmlformats.org/officeDocument/2006/relationships/slide" Target="slides/slide11.xml"></Relationship><Relationship Id="rId46" Type="http://schemas.openxmlformats.org/officeDocument/2006/relationships/slide" Target="slides/slide12.xml"></Relationship><Relationship Id="rId47" Type="http://schemas.openxmlformats.org/officeDocument/2006/relationships/slide" Target="slides/slide13.xml"></Relationship><Relationship Id="rId48" Type="http://schemas.openxmlformats.org/officeDocument/2006/relationships/slide" Target="slides/slide14.xml"></Relationship><Relationship Id="rId49" Type="http://schemas.openxmlformats.org/officeDocument/2006/relationships/slide" Target="slides/slide15.xml"></Relationship><Relationship Id="rId50" Type="http://schemas.openxmlformats.org/officeDocument/2006/relationships/slide" Target="slides/slide16.xml"></Relationship><Relationship Id="rId51" Type="http://schemas.openxmlformats.org/officeDocument/2006/relationships/slide" Target="slides/slide17.xml"></Relationship><Relationship Id="rId52" Type="http://schemas.openxmlformats.org/officeDocument/2006/relationships/slide" Target="slides/slide18.xml"></Relationship><Relationship Id="rId53" Type="http://schemas.openxmlformats.org/officeDocument/2006/relationships/slide" Target="slides/slide19.xml"></Relationship><Relationship Id="rId54" Type="http://schemas.openxmlformats.org/officeDocument/2006/relationships/slide" Target="slides/slide20.xml"></Relationship><Relationship Id="rId55" Type="http://schemas.openxmlformats.org/officeDocument/2006/relationships/slide" Target="slides/slide21.xml"></Relationship><Relationship Id="rId76" Type="http://schemas.openxmlformats.org/officeDocument/2006/relationships/viewProps" Target="viewProps.xml"></Relationship><Relationship Id="rId77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53498656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style val="1"/>
  <c:chart>
    <c:title>
      <c:tx>
        <c:rich>
          <a:bodyPr anchor="ctr" anchorCtr="1" rot="0" vert="horz"/>
          <a:lstStyle/>
          <a:p>
            <a:pPr algn="ctr">
              <a:defRPr sz="14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r>
              <a:rPr lang="ko-KR" altLang="en-US" sz="1400" b="0" i="0" u="none" baseline="0">
                <a:solidFill>
                  <a:srgbClr val="000000"/>
                </a:solidFill>
                <a:latin typeface="맑은 고딕"/>
                <a:ea typeface="맑은 고딕"/>
              </a:rPr>
              <a:t>숙박예약 플랫폼 연령별 이용건수 증가율</a:t>
            </a:r>
          </a:p>
        </c:rich>
      </c:tx>
      <c:layout/>
      <c:overlay val="0"/>
      <c:spPr>
        <a:noFill/>
        <a:ln>
          <a:noFill/>
          <a:round/>
        </a:ln>
      </c:spPr>
    </c:title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이용률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11.7</c:v>
                </c:pt>
                <c:pt idx="1">
                  <c:v>97.7</c:v>
                </c:pt>
                <c:pt idx="2">
                  <c:v>129.4</c:v>
                </c:pt>
                <c:pt idx="3">
                  <c:v>185.5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gapWidth val="150"/>
        <c:overlap val="100"/>
        <c:axId val="1111"/>
        <c:axId val="2222"/>
      </c:barChart>
      <c:catAx>
        <c:axId val="1111"/>
        <c:scaling>
          <c:orientation val="minMax"/>
        </c:scaling>
        <c:delete val="0"/>
        <c:axPos val="b"/>
        <c:majorGridlines>
          <c:spPr>
            <a:ln w="635" cap="flat">
              <a:solidFill>
                <a:srgbClr val="D9D9D9">
                  <a:alpha val="99215"/>
                </a:srgbClr>
              </a:solidFill>
              <a:round/>
              <a:alpha val="99215"/>
            </a:ln>
          </c:spPr>
        </c:majorGridlines>
        <c:majorTickMark val="none"/>
        <c:minorTickMark val="none"/>
        <c:tickLblPos val="nextTo"/>
        <c:spPr>
          <a:noFill/>
          <a:ln cap="flat">
            <a:solidFill>
              <a:srgbClr val="898989">
                <a:alpha val="99215"/>
              </a:srgbClr>
            </a:solidFill>
            <a:round/>
            <a:alpha val="99215"/>
          </a:ln>
        </c:spPr>
        <c:txPr>
          <a:bodyPr/>
          <a:lstStyle/>
          <a:p>
            <a:pPr>
              <a:defRPr sz="10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endParaRPr lang="ko-KR"/>
          </a:p>
        </c:tx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cap="flat">
            <a:solidFill>
              <a:srgbClr val="898989">
                <a:alpha val="99215"/>
              </a:srgbClr>
            </a:solidFill>
            <a:round/>
            <a:alpha val="99215"/>
          </a:ln>
        </c:spPr>
        <c:txPr>
          <a:bodyPr anchor="ctr" anchorCtr="1" rot="0" vert="horz"/>
          <a:lstStyle/>
          <a:p>
            <a:pPr>
              <a:defRPr sz="1000" b="0" i="0" u="none" baseline="0">
                <a:solidFill>
                  <a:srgbClr val="000000"/>
                </a:solidFill>
                <a:latin typeface="맑은 고딕"/>
                <a:ea typeface="맑은 고딕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legend>
      <c:legendPos val="b"/>
      <c:layout/>
      <c:spPr>
        <a:noFill/>
        <a:ln>
          <a:noFill/>
          <a:round/>
        </a:ln>
      </c:spPr>
      <c:txPr>
        <a:bodyPr anchor="t" anchorCtr="1" rot="0" vert="horz"/>
        <a:lstStyle/>
        <a:p>
          <a:pPr>
            <a:defRPr sz="1000" b="0" i="0" u="none" baseline="0">
              <a:solidFill>
                <a:srgbClr val="000000"/>
              </a:solidFill>
              <a:latin typeface="맑은 고딕"/>
              <a:ea typeface="맑은 고딕"/>
            </a:defRPr>
          </a:pPr>
          <a:endParaRPr lang="ko-KR"/>
        </a:p>
      </c:txPr>
      <c:overlay val="0"/>
    </c:legend>
    <c:plotVisOnly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맑은 고딕"/>
          <a:ea typeface="맑은 고딕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f0ef3780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f0ef3780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2f0ef3780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f0ef3780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f0ef3780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2f0ef37805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f0ef3780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f0ef3780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2f0ef37805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f0ef3780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f0ef3780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2f0ef37805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5.jp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4.jpg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hyperlink" Target="https://ovenapp.io/view/5EHICjraFcUgBsJTEPItDOC2XLbDPnQl/" TargetMode="External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hyperlink" Target="https://www.youtube.com/watch?v=Psxh_2xOo54" TargetMode="External"></Relationship><Relationship Id="rId4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chart" Target="../charts/chart1.xml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0005"/>
            <a:ext cx="12209780" cy="692023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-40005"/>
            <a:ext cx="12210415" cy="6921500"/>
          </a:xfrm>
          <a:prstGeom prst="rect">
            <a:avLst/>
          </a:prstGeom>
          <a:solidFill>
            <a:srgbClr val="323F4F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DADA"/>
              </a:buClr>
              <a:buSzPts val="5400"/>
              <a:buFont typeface="Noto Sans Medium"/>
              <a:buNone/>
            </a:pPr>
            <a:r>
              <a:rPr b="1" i="0" lang="ko-KR" sz="5400" u="none" cap="none" strike="noStrike">
                <a:solidFill>
                  <a:srgbClr val="00DADA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야가자 Yakaja</a:t>
            </a:r>
            <a:endParaRPr b="1" i="0" sz="5400" u="none" cap="none" strike="noStrike">
              <a:solidFill>
                <a:srgbClr val="00DADA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Medium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호텔예약서비스</a:t>
            </a:r>
            <a:endParaRPr b="0" i="0" sz="20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808085" y="5910580"/>
            <a:ext cx="325691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Medium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팀명: 1조</a:t>
            </a:r>
            <a:endParaRPr b="0" i="0" sz="14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Medium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팀장: 양상민</a:t>
            </a:r>
            <a:endParaRPr b="0" i="0" sz="14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Medium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팀원: 정준엽, 최진규, 지우림, 박지애</a:t>
            </a:r>
            <a:endParaRPr b="0" i="0" sz="1400" u="none" cap="none" strike="noStrik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-50165"/>
            <a:ext cx="390525" cy="6919595"/>
          </a:xfrm>
          <a:prstGeom prst="rect">
            <a:avLst/>
          </a:prstGeom>
          <a:solidFill>
            <a:srgbClr val="00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38175" y="1197610"/>
            <a:ext cx="1993265" cy="87439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도형: 자체제작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444750" y="5233035"/>
            <a:ext cx="4290695" cy="9150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사진:https://pixabay.com/ko/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0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207" name="Google Shape;207;p10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0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10" name="Google Shape;210;p10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095" y="1174750"/>
            <a:ext cx="6873240" cy="552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217" name="Google Shape;217;p11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11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20" name="Google Shape;220;p11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1196975"/>
            <a:ext cx="8275955" cy="564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4"/>
          <p:cNvGrpSpPr/>
          <p:nvPr/>
        </p:nvGrpSpPr>
        <p:grpSpPr>
          <a:xfrm>
            <a:off x="408305" y="231775"/>
            <a:ext cx="3665220" cy="1237615"/>
            <a:chOff x="408305" y="231775"/>
            <a:chExt cx="3665220" cy="1237615"/>
          </a:xfrm>
        </p:grpSpPr>
        <p:sp>
          <p:nvSpPr>
            <p:cNvPr id="227" name="Google Shape;227;p14"/>
            <p:cNvSpPr txBox="1"/>
            <p:nvPr/>
          </p:nvSpPr>
          <p:spPr>
            <a:xfrm>
              <a:off x="575945" y="231775"/>
              <a:ext cx="3497580" cy="123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16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08305" y="349250"/>
              <a:ext cx="92710" cy="3695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14"/>
            <p:cNvSpPr txBox="1"/>
            <p:nvPr/>
          </p:nvSpPr>
          <p:spPr>
            <a:xfrm>
              <a:off x="1000760" y="721995"/>
              <a:ext cx="2102485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30" name="Google Shape;230;p14"/>
          <p:cNvSpPr/>
          <p:nvPr/>
        </p:nvSpPr>
        <p:spPr>
          <a:xfrm>
            <a:off x="707390" y="1123315"/>
            <a:ext cx="10414000" cy="47625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405" y="1177925"/>
            <a:ext cx="3048635" cy="568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7"/>
          <p:cNvGrpSpPr/>
          <p:nvPr/>
        </p:nvGrpSpPr>
        <p:grpSpPr>
          <a:xfrm>
            <a:off x="408305" y="231775"/>
            <a:ext cx="3665220" cy="1237615"/>
            <a:chOff x="408305" y="231775"/>
            <a:chExt cx="3665220" cy="1237615"/>
          </a:xfrm>
        </p:grpSpPr>
        <p:sp>
          <p:nvSpPr>
            <p:cNvPr id="237" name="Google Shape;237;p17"/>
            <p:cNvSpPr txBox="1"/>
            <p:nvPr/>
          </p:nvSpPr>
          <p:spPr>
            <a:xfrm>
              <a:off x="575945" y="231775"/>
              <a:ext cx="3497580" cy="1237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16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08305" y="349250"/>
              <a:ext cx="92710" cy="3695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17"/>
            <p:cNvSpPr txBox="1"/>
            <p:nvPr/>
          </p:nvSpPr>
          <p:spPr>
            <a:xfrm>
              <a:off x="1000760" y="721995"/>
              <a:ext cx="2102485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40" name="Google Shape;240;p17"/>
          <p:cNvSpPr/>
          <p:nvPr/>
        </p:nvSpPr>
        <p:spPr>
          <a:xfrm>
            <a:off x="707390" y="1123315"/>
            <a:ext cx="10414000" cy="47625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745" y="1188720"/>
            <a:ext cx="7140575" cy="566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8"/>
          <p:cNvGrpSpPr/>
          <p:nvPr/>
        </p:nvGrpSpPr>
        <p:grpSpPr>
          <a:xfrm>
            <a:off x="3921760" y="2626995"/>
            <a:ext cx="4397375" cy="1605915"/>
            <a:chOff x="3921760" y="2626995"/>
            <a:chExt cx="4397375" cy="1605915"/>
          </a:xfrm>
        </p:grpSpPr>
        <p:sp>
          <p:nvSpPr>
            <p:cNvPr id="247" name="Google Shape;247;p18"/>
            <p:cNvSpPr txBox="1"/>
            <p:nvPr/>
          </p:nvSpPr>
          <p:spPr>
            <a:xfrm>
              <a:off x="4174490" y="2626995"/>
              <a:ext cx="349631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05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화면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921760" y="2854325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5588000" y="3862070"/>
              <a:ext cx="2731135" cy="37084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화면설계서, 기능명세서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9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05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화면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1000760" y="721995"/>
              <a:ext cx="2101850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화면설계서, 기능명세서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58" name="Google Shape;258;p19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3010535" y="3009900"/>
            <a:ext cx="6174105" cy="83248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오븐 바로가기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0"/>
          <p:cNvGrpSpPr/>
          <p:nvPr/>
        </p:nvGrpSpPr>
        <p:grpSpPr>
          <a:xfrm>
            <a:off x="3946525" y="2625725"/>
            <a:ext cx="4306570" cy="1607185"/>
            <a:chOff x="3946525" y="2625725"/>
            <a:chExt cx="4306570" cy="1607185"/>
          </a:xfrm>
        </p:grpSpPr>
        <p:sp>
          <p:nvSpPr>
            <p:cNvPr id="265" name="Google Shape;265;p20"/>
            <p:cNvSpPr txBox="1"/>
            <p:nvPr/>
          </p:nvSpPr>
          <p:spPr>
            <a:xfrm>
              <a:off x="4201160" y="2625725"/>
              <a:ext cx="3529965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DADA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00DADA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06</a:t>
              </a: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946525" y="2853055"/>
              <a:ext cx="17081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5579745" y="3862070"/>
              <a:ext cx="2673350" cy="37084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시연 동영상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g22f0ef37805_0_25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274" name="Google Shape;274;g22f0ef37805_0_25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06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g22f0ef37805_0_25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g22f0ef37805_0_25"/>
            <p:cNvSpPr txBox="1"/>
            <p:nvPr/>
          </p:nvSpPr>
          <p:spPr>
            <a:xfrm>
              <a:off x="1000760" y="721995"/>
              <a:ext cx="2101850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시연 동영상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77" name="Google Shape;277;g22f0ef37805_0_25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22f0ef37805_0_25"/>
          <p:cNvSpPr txBox="1"/>
          <p:nvPr/>
        </p:nvSpPr>
        <p:spPr>
          <a:xfrm>
            <a:off x="1257935" y="2789555"/>
            <a:ext cx="606044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</a:rPr>
              <a:t>https://www.youtube.com/watch?v=Psxh_2xOo54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1"/>
          <p:cNvGrpSpPr/>
          <p:nvPr/>
        </p:nvGrpSpPr>
        <p:grpSpPr>
          <a:xfrm>
            <a:off x="4241800" y="2626360"/>
            <a:ext cx="3712210" cy="1606550"/>
            <a:chOff x="4241800" y="2626360"/>
            <a:chExt cx="3712210" cy="1606550"/>
          </a:xfrm>
        </p:grpSpPr>
        <p:sp>
          <p:nvSpPr>
            <p:cNvPr id="284" name="Google Shape;284;p21"/>
            <p:cNvSpPr txBox="1"/>
            <p:nvPr/>
          </p:nvSpPr>
          <p:spPr>
            <a:xfrm>
              <a:off x="4477385" y="2626360"/>
              <a:ext cx="3441065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07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추가,보완기능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241800" y="2853690"/>
              <a:ext cx="15811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21"/>
            <p:cNvSpPr txBox="1"/>
            <p:nvPr/>
          </p:nvSpPr>
          <p:spPr>
            <a:xfrm>
              <a:off x="5560695" y="3862070"/>
              <a:ext cx="2393315" cy="37084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    업데이트 요소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g22f0ef37805_0_36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293" name="Google Shape;293;g22f0ef37805_0_36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07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추가 보완기능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g22f0ef37805_0_36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g22f0ef37805_0_36"/>
            <p:cNvSpPr txBox="1"/>
            <p:nvPr/>
          </p:nvSpPr>
          <p:spPr>
            <a:xfrm>
              <a:off x="1000760" y="721995"/>
              <a:ext cx="2101850" cy="26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업데이트 요소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296" name="Google Shape;296;g22f0ef37805_0_36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22f0ef37805_0_36"/>
          <p:cNvSpPr txBox="1"/>
          <p:nvPr/>
        </p:nvSpPr>
        <p:spPr>
          <a:xfrm>
            <a:off x="952500" y="2048510"/>
            <a:ext cx="102997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API를 이용한 근처 호텔 찾기 기능.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Maven을 이용하여 결제 검증, 환불기능 구현.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– 임시 비밀번호 발급 기능.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채팅 및 고객상담 기능.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지역, 검색어 외의 사용자의 다양한 취향을 반영한 검색 기능 활성화.</a:t>
            </a:r>
            <a:endParaRPr b="0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3970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5247640" y="628015"/>
            <a:ext cx="182435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rPr>
              <a:t>Ind</a:t>
            </a:r>
            <a:r>
              <a:rPr sz="4800" cap="none" i="0" b="0" strike="noStrike">
                <a:solidFill>
                  <a:srgbClr val="00DADA"/>
                </a:solidFill>
                <a:latin typeface="Noto Sans KR Medium" charset="0"/>
                <a:ea typeface="Noto Sans KR Medium" charset="0"/>
              </a:rPr>
              <a:t>ex</a:t>
            </a:r>
            <a:r>
              <a:rPr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rPr>
              <a:t>.</a:t>
            </a:r>
            <a:endParaRPr lang="ko-KR" altLang="en-US" sz="4800" cap="none" i="0" b="0" strike="noStrike">
              <a:solidFill>
                <a:schemeClr val="tx1">
                  <a:lumMod val="75000"/>
                  <a:lumOff val="25000"/>
                </a:schemeClr>
              </a:solidFill>
              <a:latin typeface="Noto Sans KR Medium" charset="0"/>
              <a:ea typeface="Noto Sans KR Medium" charset="0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>
          <a:xfrm rot="0">
            <a:off x="1539240" y="4004310"/>
            <a:ext cx="9104630" cy="1600200"/>
            <a:chOff x="1539240" y="4004310"/>
            <a:chExt cx="9104630" cy="1600200"/>
          </a:xfrm>
        </p:grpSpPr>
        <p:sp>
          <p:nvSpPr>
            <p:cNvPr id="25" name="Rect 0"/>
            <p:cNvSpPr txBox="1">
              <a:spLocks/>
            </p:cNvSpPr>
            <p:nvPr/>
          </p:nvSpPr>
          <p:spPr>
            <a:xfrm rot="0">
              <a:off x="8896985" y="4004310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05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화면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화면설계서, 기능명세서</a:t>
              </a: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26" name="Rect 0"/>
            <p:cNvSpPr txBox="1">
              <a:spLocks/>
            </p:cNvSpPr>
            <p:nvPr/>
          </p:nvSpPr>
          <p:spPr>
            <a:xfrm rot="0">
              <a:off x="6444615" y="4004945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rgbClr val="00DADA"/>
                  </a:solidFill>
                  <a:latin typeface="Noto Sans KR Medium" charset="0"/>
                  <a:ea typeface="Noto Sans KR Medium" charset="0"/>
                </a:rPr>
                <a:t>06</a:t>
              </a:r>
              <a:endParaRPr lang="ko-KR" altLang="en-US" sz="4800" cap="none" i="0" b="0" strike="noStrike">
                <a:solidFill>
                  <a:srgbClr val="00DADA"/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시연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시연 동영상</a:t>
              </a: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 rot="0">
              <a:off x="1539240" y="4006215"/>
              <a:ext cx="1747520" cy="135572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08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QnA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 rot="0">
              <a:off x="3989705" y="4007485"/>
              <a:ext cx="1747520" cy="15976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07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추가, 보완 기능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업데이트 요소</a:t>
              </a: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>
          <a:xfrm rot="0">
            <a:off x="1651000" y="1959610"/>
            <a:ext cx="8892540" cy="1979295"/>
            <a:chOff x="1651000" y="1959610"/>
            <a:chExt cx="8892540" cy="1979295"/>
          </a:xfrm>
        </p:grpSpPr>
        <p:sp>
          <p:nvSpPr>
            <p:cNvPr id="3" name="Rect 0"/>
            <p:cNvSpPr txBox="1">
              <a:spLocks/>
            </p:cNvSpPr>
            <p:nvPr/>
          </p:nvSpPr>
          <p:spPr>
            <a:xfrm rot="0">
              <a:off x="1651000" y="1959610"/>
              <a:ext cx="1747520" cy="15976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01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개발환경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및 언어</a:t>
              </a: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30" name="Rect 0"/>
            <p:cNvSpPr txBox="1">
              <a:spLocks/>
            </p:cNvSpPr>
            <p:nvPr/>
          </p:nvSpPr>
          <p:spPr>
            <a:xfrm rot="0">
              <a:off x="8796655" y="1960880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04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프로그램 구조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ERD, UML</a:t>
              </a: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  <p:sp>
          <p:nvSpPr>
            <p:cNvPr id="31" name="Rect 0"/>
            <p:cNvSpPr txBox="1">
              <a:spLocks/>
            </p:cNvSpPr>
            <p:nvPr/>
          </p:nvSpPr>
          <p:spPr>
            <a:xfrm rot="0">
              <a:off x="4034790" y="1960880"/>
              <a:ext cx="1747520" cy="19786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02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개발동기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및 목적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4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 txBox="1">
              <a:spLocks/>
            </p:cNvSpPr>
            <p:nvPr/>
          </p:nvSpPr>
          <p:spPr>
            <a:xfrm rot="0">
              <a:off x="6416040" y="1961515"/>
              <a:ext cx="1747520" cy="15982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80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03</a:t>
              </a:r>
              <a:endParaRPr lang="ko-KR" altLang="en-US" sz="4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180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600" cap="none" i="0" b="1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시스템 개요</a:t>
              </a:r>
              <a:endParaRPr lang="ko-KR" altLang="en-US" sz="1600" cap="none" i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r>
                <a:rPr sz="1050" cap="none" i="0" b="0" strike="noStrike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Medium" charset="0"/>
                  <a:ea typeface="Noto Sans KR Medium" charset="0"/>
                </a:rPr>
                <a:t>시스템 사용과정</a:t>
              </a:r>
              <a:endParaRPr lang="ko-KR" altLang="en-US" sz="1050" cap="none" i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endParaRPr>
            </a:p>
          </p:txBody>
        </p:sp>
      </p:grpSp>
      <p:cxnSp>
        <p:nvCxnSpPr>
          <p:cNvPr id="13" name="Rect 0"/>
          <p:cNvCxnSpPr/>
          <p:nvPr/>
        </p:nvCxnSpPr>
        <p:spPr>
          <a:xfrm rot="0">
            <a:off x="9750425" y="2393315"/>
            <a:ext cx="927735" cy="1905"/>
          </a:xfrm>
          <a:prstGeom prst="line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10678160" y="2390140"/>
            <a:ext cx="1270" cy="2035810"/>
          </a:xfrm>
          <a:prstGeom prst="line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 flipH="1">
            <a:off x="9968865" y="4422775"/>
            <a:ext cx="713740" cy="1270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/>
          <p:nvPr/>
        </p:nvCxnSpPr>
        <p:spPr>
          <a:xfrm rot="0">
            <a:off x="2517140" y="2399665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7329170" y="2395855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t 0"/>
          <p:cNvCxnSpPr/>
          <p:nvPr/>
        </p:nvCxnSpPr>
        <p:spPr>
          <a:xfrm rot="0">
            <a:off x="4902835" y="2395855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t 0"/>
          <p:cNvCxnSpPr/>
          <p:nvPr/>
        </p:nvCxnSpPr>
        <p:spPr>
          <a:xfrm rot="0" flipH="1">
            <a:off x="2562860" y="4406900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/>
          <p:nvPr/>
        </p:nvCxnSpPr>
        <p:spPr>
          <a:xfrm rot="0" flipH="1">
            <a:off x="7374890" y="4410710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t 0"/>
          <p:cNvCxnSpPr/>
          <p:nvPr/>
        </p:nvCxnSpPr>
        <p:spPr>
          <a:xfrm rot="0" flipH="1">
            <a:off x="4948555" y="4410710"/>
            <a:ext cx="1361440" cy="1905"/>
          </a:xfrm>
          <a:prstGeom prst="straightConnector1"/>
          <a:ln w="6350" cap="flat" cmpd="sng">
            <a:solidFill>
              <a:schemeClr val="bg2">
                <a:lumMod val="75000"/>
                <a:lumOff val="0"/>
                <a:alpha val="100000"/>
              </a:scheme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1"/>
          <p:cNvSpPr>
            <a:spLocks/>
          </p:cNvSpPr>
          <p:nvPr/>
        </p:nvSpPr>
        <p:spPr>
          <a:xfrm rot="0">
            <a:off x="2738755" y="855345"/>
            <a:ext cx="1993900" cy="875030"/>
          </a:xfrm>
          <a:prstGeom prst="wedgeRectCallout">
            <a:avLst>
              <a:gd name="adj1" fmla="val -30032"/>
              <a:gd name="adj2" fmla="val 104153"/>
            </a:avLst>
          </a:prstGeom>
          <a:solidFill>
            <a:srgbClr val="FFFF00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cap="none" i="0" b="0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도형: 자체제작</a:t>
            </a:r>
            <a:endParaRPr lang="ko-KR" altLang="en-US" sz="1800" cap="none" i="0" b="0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g22f0ef37805_0_42"/>
          <p:cNvGrpSpPr/>
          <p:nvPr/>
        </p:nvGrpSpPr>
        <p:grpSpPr>
          <a:xfrm>
            <a:off x="4813935" y="2625725"/>
            <a:ext cx="2556510" cy="1607185"/>
            <a:chOff x="4813935" y="2625725"/>
            <a:chExt cx="2556510" cy="1607185"/>
          </a:xfrm>
        </p:grpSpPr>
        <p:sp>
          <p:nvSpPr>
            <p:cNvPr id="304" name="Google Shape;304;g22f0ef37805_0_42"/>
            <p:cNvSpPr txBox="1"/>
            <p:nvPr/>
          </p:nvSpPr>
          <p:spPr>
            <a:xfrm>
              <a:off x="4961255" y="2625725"/>
              <a:ext cx="240919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08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QnA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5" name="Google Shape;305;g22f0ef37805_0_42"/>
            <p:cNvSpPr/>
            <p:nvPr/>
          </p:nvSpPr>
          <p:spPr>
            <a:xfrm>
              <a:off x="4813935" y="2853055"/>
              <a:ext cx="9969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g22f0ef37805_0_42"/>
            <p:cNvSpPr txBox="1"/>
            <p:nvPr/>
          </p:nvSpPr>
          <p:spPr>
            <a:xfrm>
              <a:off x="5756275" y="3862070"/>
              <a:ext cx="1073785" cy="37084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g22f0ef37805_0_58"/>
          <p:cNvGrpSpPr/>
          <p:nvPr/>
        </p:nvGrpSpPr>
        <p:grpSpPr>
          <a:xfrm>
            <a:off x="408305" y="327025"/>
            <a:ext cx="3664585" cy="1236980"/>
            <a:chOff x="408305" y="327025"/>
            <a:chExt cx="3664585" cy="1236980"/>
          </a:xfrm>
        </p:grpSpPr>
        <p:sp>
          <p:nvSpPr>
            <p:cNvPr id="313" name="Google Shape;313;g22f0ef37805_0_58"/>
            <p:cNvSpPr txBox="1"/>
            <p:nvPr/>
          </p:nvSpPr>
          <p:spPr>
            <a:xfrm>
              <a:off x="575945" y="32702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08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QnA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g22f0ef37805_0_58"/>
            <p:cNvSpPr/>
            <p:nvPr/>
          </p:nvSpPr>
          <p:spPr>
            <a:xfrm>
              <a:off x="408305" y="44450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5" name="Google Shape;315;g22f0ef37805_0_58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22f0ef37805_0_58"/>
          <p:cNvSpPr txBox="1"/>
          <p:nvPr/>
        </p:nvSpPr>
        <p:spPr>
          <a:xfrm>
            <a:off x="4643755" y="2643505"/>
            <a:ext cx="2893695" cy="157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600" u="none" cap="none" strike="noStrike">
                <a:solidFill>
                  <a:srgbClr val="00DADA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b="0" i="0" sz="9600" u="none" cap="none" strike="noStrike">
              <a:solidFill>
                <a:srgbClr val="00DAD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"/>
          <p:cNvGrpSpPr/>
          <p:nvPr/>
        </p:nvGrpSpPr>
        <p:grpSpPr>
          <a:xfrm>
            <a:off x="4220210" y="2626995"/>
            <a:ext cx="3768090" cy="1605280"/>
            <a:chOff x="4220210" y="2626995"/>
            <a:chExt cx="3768090" cy="1605280"/>
          </a:xfrm>
        </p:grpSpPr>
        <p:sp>
          <p:nvSpPr>
            <p:cNvPr id="125" name="Google Shape;125;p3"/>
            <p:cNvSpPr txBox="1"/>
            <p:nvPr/>
          </p:nvSpPr>
          <p:spPr>
            <a:xfrm>
              <a:off x="4472940" y="262699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01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개발환경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20210" y="2854325"/>
              <a:ext cx="170180" cy="788670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5886450" y="3862070"/>
              <a:ext cx="2101850" cy="370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및 언어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3897630" y="1344930"/>
            <a:ext cx="1993265" cy="87439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도형: 자체제작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134" name="Google Shape;134;p4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01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개발환경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및 언어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137" name="Google Shape;137;p4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8" name="Google Shape;138;p4"/>
          <p:cNvGraphicFramePr/>
          <p:nvPr/>
        </p:nvGraphicFramePr>
        <p:xfrm>
          <a:off x="2032000" y="196469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{689B9F6F-E235-46B6-BEC9-827692B0D042}</a:tableStyleId>
              </a:tblPr>
              <a:tblGrid>
                <a:gridCol w="4064000"/>
                <a:gridCol w="4064000"/>
              </a:tblGrid>
              <a:tr h="75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운영체제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Window 10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</a:tr>
              <a:tr h="76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76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도구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Eclipse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</a:tr>
              <a:tr h="82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Tomcat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76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Oracle 18c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00DAD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4"/>
          <p:cNvSpPr/>
          <p:nvPr/>
        </p:nvSpPr>
        <p:spPr>
          <a:xfrm>
            <a:off x="8884920" y="1168400"/>
            <a:ext cx="1993265" cy="87439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표: 자체제작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"/>
          <p:cNvGrpSpPr/>
          <p:nvPr/>
        </p:nvGrpSpPr>
        <p:grpSpPr>
          <a:xfrm>
            <a:off x="3951605" y="2810510"/>
            <a:ext cx="4283710" cy="1236345"/>
            <a:chOff x="3951605" y="2810510"/>
            <a:chExt cx="4283710" cy="1236345"/>
          </a:xfrm>
        </p:grpSpPr>
        <p:sp>
          <p:nvSpPr>
            <p:cNvPr id="145" name="Google Shape;145;p5"/>
            <p:cNvSpPr txBox="1"/>
            <p:nvPr/>
          </p:nvSpPr>
          <p:spPr>
            <a:xfrm>
              <a:off x="4204335" y="2810510"/>
              <a:ext cx="403098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02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개발동기 및 목적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951605" y="3037840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6"/>
          <p:cNvGrpSpPr/>
          <p:nvPr/>
        </p:nvGrpSpPr>
        <p:grpSpPr>
          <a:xfrm>
            <a:off x="408305" y="327025"/>
            <a:ext cx="3664585" cy="1236980"/>
            <a:chOff x="408305" y="327025"/>
            <a:chExt cx="3664585" cy="1236980"/>
          </a:xfrm>
        </p:grpSpPr>
        <p:sp>
          <p:nvSpPr>
            <p:cNvPr id="152" name="Google Shape;152;p6"/>
            <p:cNvSpPr txBox="1"/>
            <p:nvPr/>
          </p:nvSpPr>
          <p:spPr>
            <a:xfrm>
              <a:off x="575945" y="32702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02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개발동기 및 목적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08305" y="44450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4" name="Google Shape;154;p6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697865" y="1662430"/>
          <a:ext cx="7494270" cy="4374515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56" name="Google Shape;156;p6"/>
          <p:cNvSpPr txBox="1"/>
          <p:nvPr/>
        </p:nvSpPr>
        <p:spPr>
          <a:xfrm>
            <a:off x="8334375" y="3297555"/>
            <a:ext cx="278638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00DADA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업주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00DADA"/>
                </a:solidFill>
                <a:latin typeface="Malgun Gothic"/>
                <a:ea typeface="Malgun Gothic"/>
                <a:cs typeface="Malgun Gothic"/>
                <a:sym typeface="Malgun Gothic"/>
              </a:rPr>
              <a:t>숙박 이용자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원활하고 편리한 거래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7284720" y="1296035"/>
            <a:ext cx="1993265" cy="87439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그래프: 자체제작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818890" y="147320"/>
            <a:ext cx="4232275" cy="87439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 출처:https://www.mk.co.kr/today-paper/view/2022/5251933/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7"/>
          <p:cNvGrpSpPr/>
          <p:nvPr/>
        </p:nvGrpSpPr>
        <p:grpSpPr>
          <a:xfrm>
            <a:off x="4148455" y="2626995"/>
            <a:ext cx="3946525" cy="1605280"/>
            <a:chOff x="4148455" y="2626995"/>
            <a:chExt cx="3946525" cy="1605280"/>
          </a:xfrm>
        </p:grpSpPr>
        <p:sp>
          <p:nvSpPr>
            <p:cNvPr id="164" name="Google Shape;164;p7"/>
            <p:cNvSpPr txBox="1"/>
            <p:nvPr/>
          </p:nvSpPr>
          <p:spPr>
            <a:xfrm>
              <a:off x="4401185" y="2626995"/>
              <a:ext cx="349631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03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개요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4148455" y="2854325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5814695" y="3862070"/>
              <a:ext cx="2280285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사용과정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8"/>
          <p:cNvGrpSpPr/>
          <p:nvPr/>
        </p:nvGrpSpPr>
        <p:grpSpPr>
          <a:xfrm>
            <a:off x="408305" y="231775"/>
            <a:ext cx="3664585" cy="1236980"/>
            <a:chOff x="408305" y="231775"/>
            <a:chExt cx="3664585" cy="1236980"/>
          </a:xfrm>
        </p:grpSpPr>
        <p:sp>
          <p:nvSpPr>
            <p:cNvPr id="172" name="Google Shape;172;p8"/>
            <p:cNvSpPr txBox="1"/>
            <p:nvPr/>
          </p:nvSpPr>
          <p:spPr>
            <a:xfrm>
              <a:off x="575945" y="231775"/>
              <a:ext cx="3496945" cy="1236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600"/>
                <a:buFont typeface="Noto Sans Medium"/>
                <a:buNone/>
              </a:pPr>
              <a:r>
                <a:rPr b="0" i="0" lang="ko-KR" sz="3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03</a:t>
              </a:r>
              <a:r>
                <a:rPr b="1" i="0" lang="ko-KR" sz="16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개요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08305" y="349250"/>
              <a:ext cx="92075" cy="3689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1000760" y="721995"/>
              <a:ext cx="2101850" cy="262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Noto Sans Medium"/>
                <a:buNone/>
              </a:pPr>
              <a:r>
                <a:rPr b="0" i="0" lang="ko-KR" sz="11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시스템 사용과정</a:t>
              </a:r>
              <a:endParaRPr b="0" i="0" sz="11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707390" y="1123315"/>
            <a:ext cx="10413365" cy="4699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021080" y="1784985"/>
            <a:ext cx="1670050" cy="1936750"/>
          </a:xfrm>
          <a:custGeom>
            <a:rect b="b" l="l" r="r" t="t"/>
            <a:pathLst>
              <a:path extrusionOk="0" h="593725" w="511308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217" y="137254"/>
                  <a:pt x="415303" y="149342"/>
                  <a:pt x="414672" y="165527"/>
                </a:cubicBezTo>
                <a:cubicBezTo>
                  <a:pt x="422310" y="172486"/>
                  <a:pt x="427103" y="182520"/>
                  <a:pt x="427103" y="193674"/>
                </a:cubicBezTo>
                <a:lnTo>
                  <a:pt x="427103" y="217487"/>
                </a:lnTo>
                <a:cubicBezTo>
                  <a:pt x="427103" y="235405"/>
                  <a:pt x="419491" y="251546"/>
                  <a:pt x="407325" y="262851"/>
                </a:cubicBezTo>
                <a:cubicBezTo>
                  <a:pt x="405821" y="278429"/>
                  <a:pt x="404101" y="295279"/>
                  <a:pt x="402163" y="313401"/>
                </a:cubicBezTo>
                <a:lnTo>
                  <a:pt x="401579" y="318835"/>
                </a:lnTo>
                <a:lnTo>
                  <a:pt x="398469" y="347133"/>
                </a:lnTo>
                <a:cubicBezTo>
                  <a:pt x="398038" y="350988"/>
                  <a:pt x="395312" y="354197"/>
                  <a:pt x="391577" y="355245"/>
                </a:cubicBezTo>
                <a:cubicBezTo>
                  <a:pt x="369799" y="361357"/>
                  <a:pt x="349892" y="366344"/>
                  <a:pt x="331843" y="370202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lnTo>
                  <a:pt x="492257" y="593724"/>
                </a:ln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lnTo>
                  <a:pt x="56" y="573213"/>
                </a:ln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6" y="406836"/>
                  <a:pt x="174807" y="405972"/>
                  <a:pt x="179453" y="405957"/>
                </a:cubicBezTo>
                <a:lnTo>
                  <a:pt x="179473" y="370204"/>
                </a:lnTo>
                <a:cubicBezTo>
                  <a:pt x="161421" y="366345"/>
                  <a:pt x="141512" y="361358"/>
                  <a:pt x="119730" y="355245"/>
                </a:cubicBezTo>
                <a:cubicBezTo>
                  <a:pt x="116157" y="354242"/>
                  <a:pt x="113492" y="351256"/>
                  <a:pt x="112900" y="347592"/>
                </a:cubicBezTo>
                <a:cubicBezTo>
                  <a:pt x="107838" y="316238"/>
                  <a:pt x="103684" y="286795"/>
                  <a:pt x="100439" y="259260"/>
                </a:cubicBezTo>
                <a:cubicBezTo>
                  <a:pt x="90817" y="248767"/>
                  <a:pt x="84779" y="234937"/>
                  <a:pt x="84242" y="219707"/>
                </a:cubicBezTo>
                <a:lnTo>
                  <a:pt x="84203" y="217487"/>
                </a:lnTo>
                <a:lnTo>
                  <a:pt x="84203" y="193674"/>
                </a:lnTo>
                <a:cubicBezTo>
                  <a:pt x="84203" y="184559"/>
                  <a:pt x="87404" y="176191"/>
                  <a:pt x="92744" y="169634"/>
                </a:cubicBezTo>
                <a:cubicBezTo>
                  <a:pt x="92090" y="155787"/>
                  <a:pt x="91761" y="142637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198508" y="341653"/>
                </a:move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19" y="373975"/>
                </a:lnTo>
                <a:cubicBezTo>
                  <a:pt x="312813" y="373976"/>
                  <a:pt x="312806" y="373977"/>
                  <a:pt x="312800" y="373978"/>
                </a:cubicBezTo>
                <a:lnTo>
                  <a:pt x="312805" y="343483"/>
                </a:lnTo>
                <a:cubicBezTo>
                  <a:pt x="296996" y="351242"/>
                  <a:pt x="279215" y="355599"/>
                  <a:pt x="260416" y="355599"/>
                </a:cubicBezTo>
                <a:lnTo>
                  <a:pt x="255653" y="355599"/>
                </a:lnTo>
                <a:cubicBezTo>
                  <a:pt x="235041" y="355599"/>
                  <a:pt x="215605" y="350563"/>
                  <a:pt x="198508" y="341653"/>
                </a:cubicBezTo>
                <a:close/>
                <a:moveTo>
                  <a:pt x="355506" y="267613"/>
                </a:moveTo>
                <a:lnTo>
                  <a:pt x="356401" y="264724"/>
                </a:lnTo>
                <a:cubicBezTo>
                  <a:pt x="356489" y="264424"/>
                  <a:pt x="356576" y="264123"/>
                  <a:pt x="356661" y="263822"/>
                </a:cubicBezTo>
                <a:lnTo>
                  <a:pt x="356401" y="264725"/>
                </a:lnTo>
                <a:cubicBezTo>
                  <a:pt x="356798" y="263370"/>
                  <a:pt x="357168" y="262002"/>
                  <a:pt x="357509" y="260623"/>
                </a:cubicBezTo>
                <a:lnTo>
                  <a:pt x="356661" y="263822"/>
                </a:lnTo>
                <a:cubicBezTo>
                  <a:pt x="358880" y="255979"/>
                  <a:pt x="360166" y="247744"/>
                  <a:pt x="360392" y="239245"/>
                </a:cubicBezTo>
                <a:lnTo>
                  <a:pt x="360428" y="236537"/>
                </a:lnTo>
                <a:lnTo>
                  <a:pt x="360426" y="174622"/>
                </a:lnTo>
                <a:lnTo>
                  <a:pt x="360423" y="174622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lnTo>
                  <a:pt x="275012" y="136531"/>
                </a:lnTo>
                <a:cubicBezTo>
                  <a:pt x="262532" y="148043"/>
                  <a:pt x="238665" y="155002"/>
                  <a:pt x="211447" y="155540"/>
                </a:cubicBezTo>
                <a:lnTo>
                  <a:pt x="208028" y="155574"/>
                </a:lnTo>
                <a:lnTo>
                  <a:pt x="208028" y="155574"/>
                </a:lnTo>
                <a:cubicBezTo>
                  <a:pt x="185460" y="155574"/>
                  <a:pt x="164925" y="151192"/>
                  <a:pt x="150874" y="143462"/>
                </a:cubicBezTo>
                <a:lnTo>
                  <a:pt x="150866" y="155572"/>
                </a:lnTo>
                <a:lnTo>
                  <a:pt x="150878" y="155574"/>
                </a:lnTo>
                <a:lnTo>
                  <a:pt x="150878" y="174624"/>
                </a:lnTo>
                <a:lnTo>
                  <a:pt x="150866" y="174622"/>
                </a:lnTo>
                <a:lnTo>
                  <a:pt x="150878" y="231774"/>
                </a:lnTo>
                <a:cubicBezTo>
                  <a:pt x="150878" y="242813"/>
                  <a:pt x="152585" y="253452"/>
                  <a:pt x="155750" y="263444"/>
                </a:cubicBezTo>
                <a:lnTo>
                  <a:pt x="154825" y="260358"/>
                </a:lnTo>
                <a:cubicBezTo>
                  <a:pt x="155309" y="262068"/>
                  <a:pt x="155835" y="263761"/>
                  <a:pt x="156403" y="265435"/>
                </a:cubicBezTo>
                <a:cubicBezTo>
                  <a:pt x="156644" y="266146"/>
                  <a:pt x="156892" y="266855"/>
                  <a:pt x="157149" y="267560"/>
                </a:cubicBezTo>
                <a:lnTo>
                  <a:pt x="156403" y="265435"/>
                </a:lnTo>
                <a:cubicBezTo>
                  <a:pt x="156786" y="266565"/>
                  <a:pt x="157187" y="267686"/>
                  <a:pt x="157608" y="268798"/>
                </a:cubicBezTo>
                <a:lnTo>
                  <a:pt x="157149" y="267560"/>
                </a:lnTo>
                <a:cubicBezTo>
                  <a:pt x="157576" y="268734"/>
                  <a:pt x="158023" y="269899"/>
                  <a:pt x="158490" y="271054"/>
                </a:cubicBezTo>
                <a:lnTo>
                  <a:pt x="157608" y="268798"/>
                </a:lnTo>
                <a:cubicBezTo>
                  <a:pt x="158468" y="271076"/>
                  <a:pt x="159406" y="273316"/>
                  <a:pt x="160418" y="275516"/>
                </a:cubicBezTo>
                <a:lnTo>
                  <a:pt x="160604" y="275919"/>
                </a:lnTo>
                <a:cubicBezTo>
                  <a:pt x="161094" y="276972"/>
                  <a:pt x="161601" y="278015"/>
                  <a:pt x="162125" y="279049"/>
                </a:cubicBezTo>
                <a:lnTo>
                  <a:pt x="160603" y="275916"/>
                </a:lnTo>
                <a:cubicBezTo>
                  <a:pt x="161118" y="277024"/>
                  <a:pt x="161652" y="278120"/>
                  <a:pt x="162204" y="279206"/>
                </a:cubicBezTo>
                <a:cubicBezTo>
                  <a:pt x="162521" y="279828"/>
                  <a:pt x="162844" y="280448"/>
                  <a:pt x="163173" y="281064"/>
                </a:cubicBezTo>
                <a:lnTo>
                  <a:pt x="162204" y="279206"/>
                </a:lnTo>
                <a:cubicBezTo>
                  <a:pt x="162653" y="280087"/>
                  <a:pt x="163113" y="280962"/>
                  <a:pt x="163586" y="281829"/>
                </a:cubicBezTo>
                <a:lnTo>
                  <a:pt x="163173" y="281064"/>
                </a:lnTo>
                <a:cubicBezTo>
                  <a:pt x="164283" y="283142"/>
                  <a:pt x="165461" y="285179"/>
                  <a:pt x="166704" y="287170"/>
                </a:cubicBezTo>
                <a:cubicBezTo>
                  <a:pt x="166741" y="287230"/>
                  <a:pt x="166781" y="287293"/>
                  <a:pt x="166820" y="287357"/>
                </a:cubicBezTo>
                <a:lnTo>
                  <a:pt x="166704" y="287170"/>
                </a:lnTo>
                <a:cubicBezTo>
                  <a:pt x="167801" y="288928"/>
                  <a:pt x="168949" y="290651"/>
                  <a:pt x="170145" y="292337"/>
                </a:cubicBezTo>
                <a:cubicBezTo>
                  <a:pt x="170395" y="292690"/>
                  <a:pt x="170646" y="293039"/>
                  <a:pt x="170899" y="293386"/>
                </a:cubicBezTo>
                <a:lnTo>
                  <a:pt x="170145" y="292337"/>
                </a:lnTo>
                <a:cubicBezTo>
                  <a:pt x="170732" y="293164"/>
                  <a:pt x="171330" y="293982"/>
                  <a:pt x="171939" y="294790"/>
                </a:cubicBezTo>
                <a:lnTo>
                  <a:pt x="170899" y="293386"/>
                </a:lnTo>
                <a:cubicBezTo>
                  <a:pt x="171481" y="294185"/>
                  <a:pt x="172074" y="294976"/>
                  <a:pt x="172677" y="295758"/>
                </a:cubicBezTo>
                <a:lnTo>
                  <a:pt x="171939" y="294790"/>
                </a:lnTo>
                <a:cubicBezTo>
                  <a:pt x="173999" y="297523"/>
                  <a:pt x="176190" y="300151"/>
                  <a:pt x="178502" y="302666"/>
                </a:cubicBezTo>
                <a:cubicBezTo>
                  <a:pt x="178682" y="302861"/>
                  <a:pt x="178862" y="303056"/>
                  <a:pt x="179043" y="303250"/>
                </a:cubicBezTo>
                <a:lnTo>
                  <a:pt x="178502" y="302666"/>
                </a:lnTo>
                <a:cubicBezTo>
                  <a:pt x="179032" y="303242"/>
                  <a:pt x="179568" y="303812"/>
                  <a:pt x="180110" y="304376"/>
                </a:cubicBezTo>
                <a:lnTo>
                  <a:pt x="179043" y="303250"/>
                </a:lnTo>
                <a:cubicBezTo>
                  <a:pt x="179959" y="304231"/>
                  <a:pt x="180893" y="305194"/>
                  <a:pt x="181845" y="306139"/>
                </a:cubicBezTo>
                <a:lnTo>
                  <a:pt x="180110" y="304376"/>
                </a:lnTo>
                <a:cubicBezTo>
                  <a:pt x="180812" y="305107"/>
                  <a:pt x="181526" y="305828"/>
                  <a:pt x="182249" y="306538"/>
                </a:cubicBezTo>
                <a:lnTo>
                  <a:pt x="182748" y="307025"/>
                </a:lnTo>
                <a:cubicBezTo>
                  <a:pt x="184455" y="308679"/>
                  <a:pt x="186218" y="310275"/>
                  <a:pt x="188034" y="311811"/>
                </a:cubicBezTo>
                <a:lnTo>
                  <a:pt x="188034" y="311811"/>
                </a:lnTo>
                <a:lnTo>
                  <a:pt x="188473" y="312180"/>
                </a:lnTo>
                <a:cubicBezTo>
                  <a:pt x="190603" y="313962"/>
                  <a:pt x="192804" y="315660"/>
                  <a:pt x="195073" y="317270"/>
                </a:cubicBezTo>
                <a:lnTo>
                  <a:pt x="195210" y="317367"/>
                </a:lnTo>
                <a:cubicBezTo>
                  <a:pt x="196159" y="318039"/>
                  <a:pt x="197119" y="318695"/>
                  <a:pt x="198091" y="319335"/>
                </a:cubicBezTo>
                <a:lnTo>
                  <a:pt x="195208" y="317366"/>
                </a:lnTo>
                <a:cubicBezTo>
                  <a:pt x="211590" y="328956"/>
                  <a:pt x="231446" y="335962"/>
                  <a:pt x="252906" y="336514"/>
                </a:cubicBezTo>
                <a:lnTo>
                  <a:pt x="255653" y="336549"/>
                </a:lnTo>
                <a:lnTo>
                  <a:pt x="260416" y="336549"/>
                </a:lnTo>
                <a:cubicBezTo>
                  <a:pt x="280939" y="336549"/>
                  <a:pt x="300019" y="330367"/>
                  <a:pt x="315894" y="319764"/>
                </a:cubicBezTo>
                <a:cubicBezTo>
                  <a:pt x="318321" y="318143"/>
                  <a:pt x="320672" y="316419"/>
                  <a:pt x="322942" y="314599"/>
                </a:cubicBezTo>
                <a:lnTo>
                  <a:pt x="323170" y="314415"/>
                </a:lnTo>
                <a:cubicBezTo>
                  <a:pt x="323937" y="313797"/>
                  <a:pt x="324694" y="313168"/>
                  <a:pt x="325441" y="312527"/>
                </a:cubicBezTo>
                <a:lnTo>
                  <a:pt x="325442" y="312527"/>
                </a:lnTo>
                <a:lnTo>
                  <a:pt x="325906" y="312126"/>
                </a:lnTo>
                <a:cubicBezTo>
                  <a:pt x="327122" y="311072"/>
                  <a:pt x="328311" y="309990"/>
                  <a:pt x="329474" y="308879"/>
                </a:cubicBezTo>
                <a:lnTo>
                  <a:pt x="331378" y="307013"/>
                </a:lnTo>
                <a:cubicBezTo>
                  <a:pt x="332008" y="306379"/>
                  <a:pt x="332629" y="305736"/>
                  <a:pt x="333242" y="305085"/>
                </a:cubicBezTo>
                <a:cubicBezTo>
                  <a:pt x="333490" y="304822"/>
                  <a:pt x="333737" y="304557"/>
                  <a:pt x="333983" y="304290"/>
                </a:cubicBezTo>
                <a:lnTo>
                  <a:pt x="333242" y="305085"/>
                </a:lnTo>
                <a:cubicBezTo>
                  <a:pt x="333681" y="304619"/>
                  <a:pt x="334115" y="304149"/>
                  <a:pt x="334545" y="303675"/>
                </a:cubicBezTo>
                <a:lnTo>
                  <a:pt x="333983" y="304290"/>
                </a:lnTo>
                <a:cubicBezTo>
                  <a:pt x="334707" y="303504"/>
                  <a:pt x="335420" y="302706"/>
                  <a:pt x="336119" y="301896"/>
                </a:cubicBezTo>
                <a:lnTo>
                  <a:pt x="334545" y="303675"/>
                </a:lnTo>
                <a:cubicBezTo>
                  <a:pt x="335209" y="302942"/>
                  <a:pt x="335862" y="302200"/>
                  <a:pt x="336504" y="301448"/>
                </a:cubicBezTo>
                <a:lnTo>
                  <a:pt x="336119" y="301896"/>
                </a:lnTo>
                <a:cubicBezTo>
                  <a:pt x="336694" y="301230"/>
                  <a:pt x="337261" y="300557"/>
                  <a:pt x="337819" y="299876"/>
                </a:cubicBezTo>
                <a:lnTo>
                  <a:pt x="336504" y="301448"/>
                </a:lnTo>
                <a:cubicBezTo>
                  <a:pt x="337165" y="300674"/>
                  <a:pt x="337814" y="299890"/>
                  <a:pt x="338451" y="299096"/>
                </a:cubicBezTo>
                <a:lnTo>
                  <a:pt x="337819" y="299876"/>
                </a:lnTo>
                <a:cubicBezTo>
                  <a:pt x="338373" y="299200"/>
                  <a:pt x="338917" y="298517"/>
                  <a:pt x="339453" y="297827"/>
                </a:cubicBezTo>
                <a:lnTo>
                  <a:pt x="338451" y="299096"/>
                </a:lnTo>
                <a:cubicBezTo>
                  <a:pt x="339308" y="298028"/>
                  <a:pt x="340144" y="296943"/>
                  <a:pt x="340958" y="295839"/>
                </a:cubicBezTo>
                <a:cubicBezTo>
                  <a:pt x="341892" y="294572"/>
                  <a:pt x="342797" y="293284"/>
                  <a:pt x="343671" y="291973"/>
                </a:cubicBezTo>
                <a:cubicBezTo>
                  <a:pt x="343882" y="291656"/>
                  <a:pt x="344094" y="291335"/>
                  <a:pt x="344304" y="291012"/>
                </a:cubicBezTo>
                <a:lnTo>
                  <a:pt x="343671" y="291973"/>
                </a:lnTo>
                <a:cubicBezTo>
                  <a:pt x="344156" y="291246"/>
                  <a:pt x="344633" y="290511"/>
                  <a:pt x="345099" y="289770"/>
                </a:cubicBezTo>
                <a:lnTo>
                  <a:pt x="344304" y="291012"/>
                </a:lnTo>
                <a:cubicBezTo>
                  <a:pt x="344766" y="290303"/>
                  <a:pt x="345219" y="289587"/>
                  <a:pt x="345663" y="288866"/>
                </a:cubicBezTo>
                <a:lnTo>
                  <a:pt x="345099" y="289770"/>
                </a:lnTo>
                <a:cubicBezTo>
                  <a:pt x="345766" y="288712"/>
                  <a:pt x="346414" y="287640"/>
                  <a:pt x="347041" y="286555"/>
                </a:cubicBezTo>
                <a:lnTo>
                  <a:pt x="348433" y="284069"/>
                </a:lnTo>
                <a:cubicBezTo>
                  <a:pt x="348624" y="283716"/>
                  <a:pt x="348813" y="283362"/>
                  <a:pt x="349000" y="283006"/>
                </a:cubicBezTo>
                <a:cubicBezTo>
                  <a:pt x="349306" y="282424"/>
                  <a:pt x="349608" y="281835"/>
                  <a:pt x="349905" y="281243"/>
                </a:cubicBezTo>
                <a:lnTo>
                  <a:pt x="349000" y="283006"/>
                </a:lnTo>
                <a:cubicBezTo>
                  <a:pt x="349430" y="282187"/>
                  <a:pt x="349850" y="281362"/>
                  <a:pt x="350258" y="280530"/>
                </a:cubicBezTo>
                <a:lnTo>
                  <a:pt x="349905" y="281243"/>
                </a:lnTo>
                <a:cubicBezTo>
                  <a:pt x="350269" y="280514"/>
                  <a:pt x="350625" y="279781"/>
                  <a:pt x="350972" y="279043"/>
                </a:cubicBezTo>
                <a:lnTo>
                  <a:pt x="350258" y="280530"/>
                </a:lnTo>
                <a:cubicBezTo>
                  <a:pt x="351057" y="278900"/>
                  <a:pt x="351814" y="277245"/>
                  <a:pt x="352526" y="275566"/>
                </a:cubicBezTo>
                <a:cubicBezTo>
                  <a:pt x="352986" y="274483"/>
                  <a:pt x="353425" y="273395"/>
                  <a:pt x="353845" y="272298"/>
                </a:cubicBezTo>
                <a:lnTo>
                  <a:pt x="352526" y="275566"/>
                </a:lnTo>
                <a:cubicBezTo>
                  <a:pt x="353143" y="274114"/>
                  <a:pt x="353725" y="272644"/>
                  <a:pt x="354274" y="271157"/>
                </a:cubicBezTo>
                <a:lnTo>
                  <a:pt x="353845" y="272298"/>
                </a:lnTo>
                <a:cubicBezTo>
                  <a:pt x="354283" y="271155"/>
                  <a:pt x="354700" y="270002"/>
                  <a:pt x="355097" y="268840"/>
                </a:cubicBezTo>
                <a:lnTo>
                  <a:pt x="355096" y="268842"/>
                </a:lnTo>
                <a:lnTo>
                  <a:pt x="355506" y="267613"/>
                </a:lnTo>
                <a:lnTo>
                  <a:pt x="355506" y="267613"/>
                </a:lnTo>
                <a:close/>
                <a:moveTo>
                  <a:pt x="131826" y="174622"/>
                </a:moveTo>
                <a:lnTo>
                  <a:pt x="122303" y="174624"/>
                </a:lnTo>
                <a:cubicBezTo>
                  <a:pt x="112261" y="174624"/>
                  <a:pt x="104033" y="182395"/>
                  <a:pt x="103306" y="192252"/>
                </a:cubicBezTo>
                <a:lnTo>
                  <a:pt x="103253" y="193674"/>
                </a:lnTo>
                <a:lnTo>
                  <a:pt x="103253" y="217487"/>
                </a:lnTo>
                <a:cubicBezTo>
                  <a:pt x="103253" y="218648"/>
                  <a:pt x="103300" y="219799"/>
                  <a:pt x="103390" y="220938"/>
                </a:cubicBezTo>
                <a:cubicBezTo>
                  <a:pt x="103516" y="222512"/>
                  <a:pt x="103725" y="224056"/>
                  <a:pt x="104015" y="225572"/>
                </a:cubicBezTo>
                <a:cubicBezTo>
                  <a:pt x="104202" y="226554"/>
                  <a:pt x="104422" y="227519"/>
                  <a:pt x="104674" y="228472"/>
                </a:cubicBezTo>
                <a:cubicBezTo>
                  <a:pt x="104753" y="228770"/>
                  <a:pt x="104834" y="229065"/>
                  <a:pt x="104919" y="229359"/>
                </a:cubicBezTo>
                <a:lnTo>
                  <a:pt x="104674" y="228472"/>
                </a:lnTo>
                <a:cubicBezTo>
                  <a:pt x="104822" y="229033"/>
                  <a:pt x="104982" y="229589"/>
                  <a:pt x="105152" y="230141"/>
                </a:cubicBezTo>
                <a:lnTo>
                  <a:pt x="104919" y="229359"/>
                </a:lnTo>
                <a:cubicBezTo>
                  <a:pt x="105104" y="230002"/>
                  <a:pt x="105304" y="230640"/>
                  <a:pt x="105518" y="231270"/>
                </a:cubicBezTo>
                <a:lnTo>
                  <a:pt x="105152" y="230141"/>
                </a:lnTo>
                <a:cubicBezTo>
                  <a:pt x="105322" y="230693"/>
                  <a:pt x="105503" y="231239"/>
                  <a:pt x="105695" y="231781"/>
                </a:cubicBezTo>
                <a:lnTo>
                  <a:pt x="105518" y="231270"/>
                </a:lnTo>
                <a:cubicBezTo>
                  <a:pt x="105914" y="232439"/>
                  <a:pt x="106360" y="233585"/>
                  <a:pt x="106853" y="234706"/>
                </a:cubicBezTo>
                <a:cubicBezTo>
                  <a:pt x="106998" y="235038"/>
                  <a:pt x="107148" y="235368"/>
                  <a:pt x="107302" y="235696"/>
                </a:cubicBezTo>
                <a:lnTo>
                  <a:pt x="106853" y="234706"/>
                </a:lnTo>
                <a:cubicBezTo>
                  <a:pt x="107125" y="235326"/>
                  <a:pt x="107411" y="235938"/>
                  <a:pt x="107711" y="236541"/>
                </a:cubicBezTo>
                <a:lnTo>
                  <a:pt x="107302" y="235696"/>
                </a:lnTo>
                <a:cubicBezTo>
                  <a:pt x="107586" y="236300"/>
                  <a:pt x="107883" y="236896"/>
                  <a:pt x="108194" y="237484"/>
                </a:cubicBezTo>
                <a:lnTo>
                  <a:pt x="107711" y="236541"/>
                </a:lnTo>
                <a:cubicBezTo>
                  <a:pt x="107997" y="237116"/>
                  <a:pt x="108295" y="237684"/>
                  <a:pt x="108606" y="238244"/>
                </a:cubicBezTo>
                <a:lnTo>
                  <a:pt x="108194" y="237484"/>
                </a:lnTo>
                <a:cubicBezTo>
                  <a:pt x="108487" y="238038"/>
                  <a:pt x="108791" y="238584"/>
                  <a:pt x="109107" y="239123"/>
                </a:cubicBezTo>
                <a:lnTo>
                  <a:pt x="108606" y="238244"/>
                </a:lnTo>
                <a:cubicBezTo>
                  <a:pt x="108945" y="238855"/>
                  <a:pt x="109298" y="239457"/>
                  <a:pt x="109665" y="240049"/>
                </a:cubicBezTo>
                <a:lnTo>
                  <a:pt x="109107" y="239123"/>
                </a:lnTo>
                <a:cubicBezTo>
                  <a:pt x="109379" y="239587"/>
                  <a:pt x="109659" y="240046"/>
                  <a:pt x="109948" y="240498"/>
                </a:cubicBezTo>
                <a:lnTo>
                  <a:pt x="109665" y="240049"/>
                </a:lnTo>
                <a:cubicBezTo>
                  <a:pt x="109976" y="240550"/>
                  <a:pt x="110298" y="241045"/>
                  <a:pt x="110629" y="241533"/>
                </a:cubicBezTo>
                <a:lnTo>
                  <a:pt x="109948" y="240498"/>
                </a:lnTo>
                <a:cubicBezTo>
                  <a:pt x="110394" y="241198"/>
                  <a:pt x="110860" y="241884"/>
                  <a:pt x="111345" y="242556"/>
                </a:cubicBezTo>
                <a:lnTo>
                  <a:pt x="110629" y="241533"/>
                </a:lnTo>
                <a:cubicBezTo>
                  <a:pt x="110952" y="242010"/>
                  <a:pt x="111285" y="242480"/>
                  <a:pt x="111628" y="242942"/>
                </a:cubicBezTo>
                <a:lnTo>
                  <a:pt x="111345" y="242556"/>
                </a:lnTo>
                <a:cubicBezTo>
                  <a:pt x="111697" y="243043"/>
                  <a:pt x="112059" y="243523"/>
                  <a:pt x="112431" y="243995"/>
                </a:cubicBezTo>
                <a:lnTo>
                  <a:pt x="111628" y="242942"/>
                </a:lnTo>
                <a:cubicBezTo>
                  <a:pt x="112039" y="243499"/>
                  <a:pt x="112464" y="244045"/>
                  <a:pt x="112901" y="244581"/>
                </a:cubicBezTo>
                <a:lnTo>
                  <a:pt x="112431" y="243995"/>
                </a:lnTo>
                <a:cubicBezTo>
                  <a:pt x="112753" y="244403"/>
                  <a:pt x="113082" y="244806"/>
                  <a:pt x="113418" y="245202"/>
                </a:cubicBezTo>
                <a:lnTo>
                  <a:pt x="112901" y="244581"/>
                </a:lnTo>
                <a:cubicBezTo>
                  <a:pt x="113325" y="245099"/>
                  <a:pt x="113760" y="245608"/>
                  <a:pt x="114207" y="246106"/>
                </a:cubicBezTo>
                <a:lnTo>
                  <a:pt x="113418" y="245202"/>
                </a:lnTo>
                <a:cubicBezTo>
                  <a:pt x="113898" y="245767"/>
                  <a:pt x="114392" y="246320"/>
                  <a:pt x="114900" y="246860"/>
                </a:cubicBezTo>
                <a:lnTo>
                  <a:pt x="114207" y="246106"/>
                </a:lnTo>
                <a:cubicBezTo>
                  <a:pt x="114559" y="246497"/>
                  <a:pt x="114917" y="246882"/>
                  <a:pt x="115282" y="247261"/>
                </a:cubicBezTo>
                <a:lnTo>
                  <a:pt x="114900" y="246860"/>
                </a:lnTo>
                <a:cubicBezTo>
                  <a:pt x="115287" y="247271"/>
                  <a:pt x="115682" y="247674"/>
                  <a:pt x="116084" y="248069"/>
                </a:cubicBezTo>
                <a:lnTo>
                  <a:pt x="115282" y="247261"/>
                </a:lnTo>
                <a:cubicBezTo>
                  <a:pt x="115835" y="247833"/>
                  <a:pt x="116403" y="248389"/>
                  <a:pt x="116986" y="248930"/>
                </a:cubicBezTo>
                <a:lnTo>
                  <a:pt x="116084" y="248069"/>
                </a:lnTo>
                <a:cubicBezTo>
                  <a:pt x="116546" y="248523"/>
                  <a:pt x="117018" y="248966"/>
                  <a:pt x="117500" y="249398"/>
                </a:cubicBezTo>
                <a:lnTo>
                  <a:pt x="116986" y="248930"/>
                </a:lnTo>
                <a:cubicBezTo>
                  <a:pt x="117352" y="249269"/>
                  <a:pt x="117723" y="249601"/>
                  <a:pt x="118100" y="249927"/>
                </a:cubicBezTo>
                <a:lnTo>
                  <a:pt x="117500" y="249398"/>
                </a:lnTo>
                <a:cubicBezTo>
                  <a:pt x="117995" y="249843"/>
                  <a:pt x="118501" y="250276"/>
                  <a:pt x="119017" y="250697"/>
                </a:cubicBezTo>
                <a:lnTo>
                  <a:pt x="118100" y="249927"/>
                </a:lnTo>
                <a:cubicBezTo>
                  <a:pt x="118680" y="250428"/>
                  <a:pt x="119273" y="250914"/>
                  <a:pt x="119880" y="251384"/>
                </a:cubicBezTo>
                <a:lnTo>
                  <a:pt x="119017" y="250697"/>
                </a:lnTo>
                <a:cubicBezTo>
                  <a:pt x="119463" y="251062"/>
                  <a:pt x="119917" y="251418"/>
                  <a:pt x="120378" y="251764"/>
                </a:cubicBezTo>
                <a:lnTo>
                  <a:pt x="119880" y="251384"/>
                </a:lnTo>
                <a:cubicBezTo>
                  <a:pt x="120376" y="251769"/>
                  <a:pt x="120880" y="252142"/>
                  <a:pt x="121393" y="252505"/>
                </a:cubicBezTo>
                <a:lnTo>
                  <a:pt x="120378" y="251764"/>
                </a:lnTo>
                <a:cubicBezTo>
                  <a:pt x="120909" y="252164"/>
                  <a:pt x="121449" y="252551"/>
                  <a:pt x="121999" y="252926"/>
                </a:cubicBezTo>
                <a:lnTo>
                  <a:pt x="121393" y="252505"/>
                </a:lnTo>
                <a:cubicBezTo>
                  <a:pt x="121832" y="252816"/>
                  <a:pt x="122278" y="253118"/>
                  <a:pt x="122729" y="253413"/>
                </a:cubicBezTo>
                <a:lnTo>
                  <a:pt x="121999" y="252926"/>
                </a:lnTo>
                <a:cubicBezTo>
                  <a:pt x="122569" y="253315"/>
                  <a:pt x="123149" y="253690"/>
                  <a:pt x="123739" y="254051"/>
                </a:cubicBezTo>
                <a:lnTo>
                  <a:pt x="122729" y="253413"/>
                </a:lnTo>
                <a:cubicBezTo>
                  <a:pt x="123230" y="253740"/>
                  <a:pt x="123739" y="254056"/>
                  <a:pt x="124254" y="254363"/>
                </a:cubicBezTo>
                <a:lnTo>
                  <a:pt x="123739" y="254051"/>
                </a:lnTo>
                <a:cubicBezTo>
                  <a:pt x="124234" y="254355"/>
                  <a:pt x="124735" y="254649"/>
                  <a:pt x="125244" y="254933"/>
                </a:cubicBezTo>
                <a:lnTo>
                  <a:pt x="124254" y="254363"/>
                </a:lnTo>
                <a:cubicBezTo>
                  <a:pt x="124916" y="254756"/>
                  <a:pt x="125590" y="255132"/>
                  <a:pt x="126274" y="255490"/>
                </a:cubicBezTo>
                <a:lnTo>
                  <a:pt x="125244" y="254933"/>
                </a:lnTo>
                <a:cubicBezTo>
                  <a:pt x="125857" y="255275"/>
                  <a:pt x="126480" y="255604"/>
                  <a:pt x="127112" y="255917"/>
                </a:cubicBezTo>
                <a:lnTo>
                  <a:pt x="126274" y="255490"/>
                </a:lnTo>
                <a:cubicBezTo>
                  <a:pt x="126719" y="255723"/>
                  <a:pt x="127169" y="255948"/>
                  <a:pt x="127624" y="256166"/>
                </a:cubicBezTo>
                <a:lnTo>
                  <a:pt x="127112" y="255917"/>
                </a:lnTo>
                <a:cubicBezTo>
                  <a:pt x="127696" y="256206"/>
                  <a:pt x="128288" y="256483"/>
                  <a:pt x="128887" y="256746"/>
                </a:cubicBezTo>
                <a:lnTo>
                  <a:pt x="127624" y="256166"/>
                </a:lnTo>
                <a:cubicBezTo>
                  <a:pt x="128192" y="256438"/>
                  <a:pt x="128767" y="256698"/>
                  <a:pt x="129348" y="256945"/>
                </a:cubicBezTo>
                <a:lnTo>
                  <a:pt x="128887" y="256746"/>
                </a:lnTo>
                <a:cubicBezTo>
                  <a:pt x="129486" y="257009"/>
                  <a:pt x="130091" y="257259"/>
                  <a:pt x="130704" y="257495"/>
                </a:cubicBezTo>
                <a:lnTo>
                  <a:pt x="129348" y="256945"/>
                </a:lnTo>
                <a:cubicBezTo>
                  <a:pt x="129889" y="257175"/>
                  <a:pt x="130435" y="257395"/>
                  <a:pt x="130987" y="257603"/>
                </a:cubicBezTo>
                <a:lnTo>
                  <a:pt x="130704" y="257495"/>
                </a:lnTo>
                <a:cubicBezTo>
                  <a:pt x="131293" y="257722"/>
                  <a:pt x="131889" y="257937"/>
                  <a:pt x="132491" y="258138"/>
                </a:cubicBezTo>
                <a:lnTo>
                  <a:pt x="130987" y="257603"/>
                </a:lnTo>
                <a:cubicBezTo>
                  <a:pt x="131792" y="257907"/>
                  <a:pt x="132609" y="258187"/>
                  <a:pt x="133437" y="258443"/>
                </a:cubicBezTo>
                <a:lnTo>
                  <a:pt x="132491" y="258138"/>
                </a:lnTo>
                <a:cubicBezTo>
                  <a:pt x="133052" y="258326"/>
                  <a:pt x="133619" y="258503"/>
                  <a:pt x="134190" y="258668"/>
                </a:cubicBezTo>
                <a:lnTo>
                  <a:pt x="133437" y="258443"/>
                </a:lnTo>
                <a:cubicBezTo>
                  <a:pt x="133888" y="258582"/>
                  <a:pt x="134342" y="258715"/>
                  <a:pt x="134800" y="258840"/>
                </a:cubicBezTo>
                <a:cubicBezTo>
                  <a:pt x="132852" y="250121"/>
                  <a:pt x="131828" y="241067"/>
                  <a:pt x="131828" y="231774"/>
                </a:cubicBezTo>
                <a:lnTo>
                  <a:pt x="131826" y="174622"/>
                </a:lnTo>
                <a:close/>
                <a:moveTo>
                  <a:pt x="379478" y="236537"/>
                </a:moveTo>
                <a:cubicBezTo>
                  <a:pt x="379478" y="244063"/>
                  <a:pt x="378780" y="251427"/>
                  <a:pt x="377444" y="258566"/>
                </a:cubicBezTo>
                <a:cubicBezTo>
                  <a:pt x="378359" y="258300"/>
                  <a:pt x="379271" y="257994"/>
                  <a:pt x="380168" y="257660"/>
                </a:cubicBezTo>
                <a:cubicBezTo>
                  <a:pt x="380342" y="257595"/>
                  <a:pt x="380510" y="257531"/>
                  <a:pt x="380677" y="257466"/>
                </a:cubicBezTo>
                <a:lnTo>
                  <a:pt x="380168" y="257660"/>
                </a:lnTo>
                <a:cubicBezTo>
                  <a:pt x="381350" y="257219"/>
                  <a:pt x="382507" y="256728"/>
                  <a:pt x="383636" y="256188"/>
                </a:cubicBezTo>
                <a:cubicBezTo>
                  <a:pt x="383863" y="256080"/>
                  <a:pt x="384085" y="255972"/>
                  <a:pt x="384306" y="255861"/>
                </a:cubicBezTo>
                <a:lnTo>
                  <a:pt x="383636" y="256188"/>
                </a:lnTo>
                <a:cubicBezTo>
                  <a:pt x="384027" y="256002"/>
                  <a:pt x="384414" y="255810"/>
                  <a:pt x="384798" y="255612"/>
                </a:cubicBezTo>
                <a:lnTo>
                  <a:pt x="384306" y="255861"/>
                </a:lnTo>
                <a:cubicBezTo>
                  <a:pt x="385424" y="255303"/>
                  <a:pt x="386514" y="254698"/>
                  <a:pt x="387573" y="254048"/>
                </a:cubicBezTo>
                <a:cubicBezTo>
                  <a:pt x="387926" y="253832"/>
                  <a:pt x="388280" y="253608"/>
                  <a:pt x="388630" y="253379"/>
                </a:cubicBezTo>
                <a:lnTo>
                  <a:pt x="387573" y="254048"/>
                </a:lnTo>
                <a:cubicBezTo>
                  <a:pt x="388095" y="253728"/>
                  <a:pt x="388608" y="253398"/>
                  <a:pt x="389114" y="253057"/>
                </a:cubicBezTo>
                <a:lnTo>
                  <a:pt x="388630" y="253379"/>
                </a:lnTo>
                <a:cubicBezTo>
                  <a:pt x="389137" y="253047"/>
                  <a:pt x="389636" y="252705"/>
                  <a:pt x="390128" y="252352"/>
                </a:cubicBezTo>
                <a:lnTo>
                  <a:pt x="389114" y="253057"/>
                </a:lnTo>
                <a:cubicBezTo>
                  <a:pt x="389686" y="252672"/>
                  <a:pt x="390247" y="252273"/>
                  <a:pt x="390799" y="251862"/>
                </a:cubicBezTo>
                <a:lnTo>
                  <a:pt x="390128" y="252352"/>
                </a:lnTo>
                <a:cubicBezTo>
                  <a:pt x="390638" y="251987"/>
                  <a:pt x="391140" y="251610"/>
                  <a:pt x="391633" y="251224"/>
                </a:cubicBezTo>
                <a:lnTo>
                  <a:pt x="390799" y="251862"/>
                </a:lnTo>
                <a:cubicBezTo>
                  <a:pt x="391301" y="251487"/>
                  <a:pt x="391794" y="251102"/>
                  <a:pt x="392279" y="250707"/>
                </a:cubicBezTo>
                <a:lnTo>
                  <a:pt x="391633" y="251224"/>
                </a:lnTo>
                <a:cubicBezTo>
                  <a:pt x="392071" y="250880"/>
                  <a:pt x="392501" y="250528"/>
                  <a:pt x="392925" y="250168"/>
                </a:cubicBezTo>
                <a:lnTo>
                  <a:pt x="392279" y="250707"/>
                </a:lnTo>
                <a:cubicBezTo>
                  <a:pt x="392850" y="250240"/>
                  <a:pt x="393409" y="249759"/>
                  <a:pt x="393956" y="249264"/>
                </a:cubicBezTo>
                <a:lnTo>
                  <a:pt x="392925" y="250168"/>
                </a:lnTo>
                <a:cubicBezTo>
                  <a:pt x="393378" y="249783"/>
                  <a:pt x="393824" y="249389"/>
                  <a:pt x="394260" y="248986"/>
                </a:cubicBezTo>
                <a:lnTo>
                  <a:pt x="393956" y="249264"/>
                </a:lnTo>
                <a:cubicBezTo>
                  <a:pt x="394362" y="248896"/>
                  <a:pt x="394761" y="248520"/>
                  <a:pt x="395153" y="248137"/>
                </a:cubicBezTo>
                <a:lnTo>
                  <a:pt x="394260" y="248986"/>
                </a:lnTo>
                <a:cubicBezTo>
                  <a:pt x="394809" y="248479"/>
                  <a:pt x="395345" y="247957"/>
                  <a:pt x="395867" y="247422"/>
                </a:cubicBezTo>
                <a:lnTo>
                  <a:pt x="395153" y="248137"/>
                </a:lnTo>
                <a:cubicBezTo>
                  <a:pt x="395624" y="247677"/>
                  <a:pt x="396084" y="247207"/>
                  <a:pt x="396533" y="246725"/>
                </a:cubicBezTo>
                <a:lnTo>
                  <a:pt x="395867" y="247422"/>
                </a:lnTo>
                <a:cubicBezTo>
                  <a:pt x="396269" y="247011"/>
                  <a:pt x="396663" y="246591"/>
                  <a:pt x="397048" y="246163"/>
                </a:cubicBezTo>
                <a:lnTo>
                  <a:pt x="396533" y="246725"/>
                </a:lnTo>
                <a:cubicBezTo>
                  <a:pt x="396997" y="246228"/>
                  <a:pt x="397450" y="245719"/>
                  <a:pt x="397891" y="245199"/>
                </a:cubicBezTo>
                <a:lnTo>
                  <a:pt x="397048" y="246163"/>
                </a:lnTo>
                <a:cubicBezTo>
                  <a:pt x="397512" y="245648"/>
                  <a:pt x="397964" y="245121"/>
                  <a:pt x="398403" y="244584"/>
                </a:cubicBezTo>
                <a:lnTo>
                  <a:pt x="397891" y="245199"/>
                </a:lnTo>
                <a:cubicBezTo>
                  <a:pt x="398246" y="244781"/>
                  <a:pt x="398593" y="244356"/>
                  <a:pt x="398932" y="243924"/>
                </a:cubicBezTo>
                <a:lnTo>
                  <a:pt x="398403" y="244584"/>
                </a:lnTo>
                <a:cubicBezTo>
                  <a:pt x="398787" y="244113"/>
                  <a:pt x="399162" y="243635"/>
                  <a:pt x="399526" y="243148"/>
                </a:cubicBezTo>
                <a:lnTo>
                  <a:pt x="398932" y="243924"/>
                </a:lnTo>
                <a:cubicBezTo>
                  <a:pt x="399347" y="243394"/>
                  <a:pt x="399751" y="242854"/>
                  <a:pt x="400142" y="242304"/>
                </a:cubicBezTo>
                <a:lnTo>
                  <a:pt x="399526" y="243148"/>
                </a:lnTo>
                <a:cubicBezTo>
                  <a:pt x="399921" y="242620"/>
                  <a:pt x="400305" y="242082"/>
                  <a:pt x="400676" y="241536"/>
                </a:cubicBezTo>
                <a:lnTo>
                  <a:pt x="400142" y="242304"/>
                </a:lnTo>
                <a:cubicBezTo>
                  <a:pt x="400534" y="241753"/>
                  <a:pt x="400914" y="241192"/>
                  <a:pt x="401280" y="240622"/>
                </a:cubicBezTo>
                <a:lnTo>
                  <a:pt x="400676" y="241536"/>
                </a:lnTo>
                <a:cubicBezTo>
                  <a:pt x="401052" y="240982"/>
                  <a:pt x="401416" y="240418"/>
                  <a:pt x="401767" y="239846"/>
                </a:cubicBezTo>
                <a:lnTo>
                  <a:pt x="401280" y="240622"/>
                </a:lnTo>
                <a:cubicBezTo>
                  <a:pt x="401694" y="239976"/>
                  <a:pt x="402092" y="239319"/>
                  <a:pt x="402472" y="238651"/>
                </a:cubicBezTo>
                <a:lnTo>
                  <a:pt x="401767" y="239846"/>
                </a:lnTo>
                <a:cubicBezTo>
                  <a:pt x="402053" y="239378"/>
                  <a:pt x="402331" y="238905"/>
                  <a:pt x="402599" y="238426"/>
                </a:cubicBezTo>
                <a:lnTo>
                  <a:pt x="402472" y="238651"/>
                </a:lnTo>
                <a:cubicBezTo>
                  <a:pt x="402746" y="238169"/>
                  <a:pt x="403011" y="237681"/>
                  <a:pt x="403267" y="237188"/>
                </a:cubicBezTo>
                <a:lnTo>
                  <a:pt x="402599" y="238426"/>
                </a:lnTo>
                <a:cubicBezTo>
                  <a:pt x="402947" y="237806"/>
                  <a:pt x="403280" y="237177"/>
                  <a:pt x="403597" y="236539"/>
                </a:cubicBezTo>
                <a:lnTo>
                  <a:pt x="403267" y="237188"/>
                </a:lnTo>
                <a:cubicBezTo>
                  <a:pt x="403522" y="236697"/>
                  <a:pt x="403768" y="236200"/>
                  <a:pt x="404004" y="235697"/>
                </a:cubicBezTo>
                <a:lnTo>
                  <a:pt x="403597" y="236539"/>
                </a:lnTo>
                <a:cubicBezTo>
                  <a:pt x="403897" y="235935"/>
                  <a:pt x="404183" y="235324"/>
                  <a:pt x="404455" y="234705"/>
                </a:cubicBezTo>
                <a:lnTo>
                  <a:pt x="404004" y="235697"/>
                </a:lnTo>
                <a:cubicBezTo>
                  <a:pt x="404237" y="235201"/>
                  <a:pt x="404461" y="234700"/>
                  <a:pt x="404675" y="234194"/>
                </a:cubicBezTo>
                <a:lnTo>
                  <a:pt x="404455" y="234705"/>
                </a:lnTo>
                <a:cubicBezTo>
                  <a:pt x="405216" y="232972"/>
                  <a:pt x="405865" y="231180"/>
                  <a:pt x="406394" y="229336"/>
                </a:cubicBezTo>
                <a:cubicBezTo>
                  <a:pt x="406476" y="229053"/>
                  <a:pt x="406555" y="228764"/>
                  <a:pt x="406632" y="228474"/>
                </a:cubicBezTo>
                <a:lnTo>
                  <a:pt x="406394" y="229336"/>
                </a:lnTo>
                <a:cubicBezTo>
                  <a:pt x="406574" y="228710"/>
                  <a:pt x="406740" y="228077"/>
                  <a:pt x="406892" y="227440"/>
                </a:cubicBezTo>
                <a:lnTo>
                  <a:pt x="406632" y="228474"/>
                </a:lnTo>
                <a:cubicBezTo>
                  <a:pt x="406985" y="227140"/>
                  <a:pt x="407275" y="225780"/>
                  <a:pt x="407499" y="224397"/>
                </a:cubicBezTo>
                <a:cubicBezTo>
                  <a:pt x="407864" y="222150"/>
                  <a:pt x="408053" y="219841"/>
                  <a:pt x="408053" y="217487"/>
                </a:cubicBezTo>
                <a:lnTo>
                  <a:pt x="408053" y="193674"/>
                </a:lnTo>
                <a:lnTo>
                  <a:pt x="408001" y="192252"/>
                </a:lnTo>
                <a:lnTo>
                  <a:pt x="408001" y="192252"/>
                </a:lnTo>
                <a:cubicBezTo>
                  <a:pt x="407894" y="190798"/>
                  <a:pt x="407623" y="189388"/>
                  <a:pt x="407207" y="188043"/>
                </a:cubicBezTo>
                <a:cubicBezTo>
                  <a:pt x="407143" y="187834"/>
                  <a:pt x="407074" y="187624"/>
                  <a:pt x="407001" y="187415"/>
                </a:cubicBezTo>
                <a:lnTo>
                  <a:pt x="407207" y="188043"/>
                </a:lnTo>
                <a:cubicBezTo>
                  <a:pt x="407075" y="187613"/>
                  <a:pt x="406927" y="187190"/>
                  <a:pt x="406765" y="186775"/>
                </a:cubicBezTo>
                <a:lnTo>
                  <a:pt x="407001" y="187415"/>
                </a:lnTo>
                <a:cubicBezTo>
                  <a:pt x="406832" y="186928"/>
                  <a:pt x="406644" y="186451"/>
                  <a:pt x="406437" y="185983"/>
                </a:cubicBezTo>
                <a:lnTo>
                  <a:pt x="406765" y="186775"/>
                </a:lnTo>
                <a:cubicBezTo>
                  <a:pt x="406600" y="186348"/>
                  <a:pt x="406419" y="185929"/>
                  <a:pt x="406224" y="185517"/>
                </a:cubicBezTo>
                <a:lnTo>
                  <a:pt x="406437" y="185983"/>
                </a:lnTo>
                <a:cubicBezTo>
                  <a:pt x="406273" y="185611"/>
                  <a:pt x="406097" y="185246"/>
                  <a:pt x="405910" y="184887"/>
                </a:cubicBezTo>
                <a:lnTo>
                  <a:pt x="406224" y="185517"/>
                </a:lnTo>
                <a:cubicBezTo>
                  <a:pt x="406006" y="185059"/>
                  <a:pt x="405770" y="184610"/>
                  <a:pt x="405518" y="184172"/>
                </a:cubicBezTo>
                <a:lnTo>
                  <a:pt x="405910" y="184887"/>
                </a:lnTo>
                <a:cubicBezTo>
                  <a:pt x="405714" y="184511"/>
                  <a:pt x="405506" y="184143"/>
                  <a:pt x="405287" y="183782"/>
                </a:cubicBezTo>
                <a:lnTo>
                  <a:pt x="405518" y="184172"/>
                </a:lnTo>
                <a:cubicBezTo>
                  <a:pt x="405294" y="183784"/>
                  <a:pt x="405057" y="183404"/>
                  <a:pt x="404807" y="183034"/>
                </a:cubicBezTo>
                <a:lnTo>
                  <a:pt x="405287" y="183782"/>
                </a:lnTo>
                <a:cubicBezTo>
                  <a:pt x="405051" y="183395"/>
                  <a:pt x="404802" y="183017"/>
                  <a:pt x="404541" y="182649"/>
                </a:cubicBezTo>
                <a:lnTo>
                  <a:pt x="404807" y="183034"/>
                </a:lnTo>
                <a:cubicBezTo>
                  <a:pt x="404572" y="182685"/>
                  <a:pt x="404325" y="182344"/>
                  <a:pt x="404068" y="182012"/>
                </a:cubicBezTo>
                <a:lnTo>
                  <a:pt x="404541" y="182649"/>
                </a:lnTo>
                <a:cubicBezTo>
                  <a:pt x="404242" y="182229"/>
                  <a:pt x="403927" y="181822"/>
                  <a:pt x="403597" y="181429"/>
                </a:cubicBezTo>
                <a:lnTo>
                  <a:pt x="404068" y="182012"/>
                </a:lnTo>
                <a:cubicBezTo>
                  <a:pt x="403781" y="181642"/>
                  <a:pt x="403481" y="181283"/>
                  <a:pt x="403167" y="180935"/>
                </a:cubicBezTo>
                <a:lnTo>
                  <a:pt x="403597" y="181429"/>
                </a:lnTo>
                <a:cubicBezTo>
                  <a:pt x="403310" y="181087"/>
                  <a:pt x="403012" y="180756"/>
                  <a:pt x="402702" y="180436"/>
                </a:cubicBezTo>
                <a:lnTo>
                  <a:pt x="403167" y="180935"/>
                </a:lnTo>
                <a:cubicBezTo>
                  <a:pt x="402881" y="180617"/>
                  <a:pt x="402584" y="180309"/>
                  <a:pt x="402278" y="180010"/>
                </a:cubicBezTo>
                <a:lnTo>
                  <a:pt x="402702" y="180436"/>
                </a:lnTo>
                <a:cubicBezTo>
                  <a:pt x="402400" y="180124"/>
                  <a:pt x="402088" y="179822"/>
                  <a:pt x="401765" y="179530"/>
                </a:cubicBezTo>
                <a:lnTo>
                  <a:pt x="402278" y="180010"/>
                </a:lnTo>
                <a:cubicBezTo>
                  <a:pt x="401923" y="179666"/>
                  <a:pt x="401555" y="179335"/>
                  <a:pt x="401174" y="179018"/>
                </a:cubicBezTo>
                <a:lnTo>
                  <a:pt x="401765" y="179530"/>
                </a:lnTo>
                <a:cubicBezTo>
                  <a:pt x="401433" y="179231"/>
                  <a:pt x="401091" y="178943"/>
                  <a:pt x="400739" y="178667"/>
                </a:cubicBezTo>
                <a:lnTo>
                  <a:pt x="401174" y="179018"/>
                </a:lnTo>
                <a:cubicBezTo>
                  <a:pt x="400827" y="178729"/>
                  <a:pt x="400469" y="178453"/>
                  <a:pt x="400101" y="178189"/>
                </a:cubicBezTo>
                <a:lnTo>
                  <a:pt x="400739" y="178667"/>
                </a:lnTo>
                <a:cubicBezTo>
                  <a:pt x="400380" y="178386"/>
                  <a:pt x="400010" y="178117"/>
                  <a:pt x="399630" y="177861"/>
                </a:cubicBezTo>
                <a:lnTo>
                  <a:pt x="400101" y="178189"/>
                </a:lnTo>
                <a:cubicBezTo>
                  <a:pt x="399745" y="177933"/>
                  <a:pt x="399380" y="177689"/>
                  <a:pt x="399006" y="177458"/>
                </a:cubicBezTo>
                <a:lnTo>
                  <a:pt x="399630" y="177861"/>
                </a:lnTo>
                <a:cubicBezTo>
                  <a:pt x="399223" y="177587"/>
                  <a:pt x="398804" y="177328"/>
                  <a:pt x="398375" y="177085"/>
                </a:cubicBezTo>
                <a:lnTo>
                  <a:pt x="399006" y="177458"/>
                </a:lnTo>
                <a:cubicBezTo>
                  <a:pt x="398655" y="177241"/>
                  <a:pt x="398295" y="177035"/>
                  <a:pt x="397929" y="176840"/>
                </a:cubicBezTo>
                <a:lnTo>
                  <a:pt x="398375" y="177085"/>
                </a:lnTo>
                <a:cubicBezTo>
                  <a:pt x="397985" y="176864"/>
                  <a:pt x="397587" y="176657"/>
                  <a:pt x="397180" y="176463"/>
                </a:cubicBezTo>
                <a:lnTo>
                  <a:pt x="397929" y="176840"/>
                </a:lnTo>
                <a:cubicBezTo>
                  <a:pt x="397501" y="176613"/>
                  <a:pt x="397063" y="176401"/>
                  <a:pt x="396616" y="176206"/>
                </a:cubicBezTo>
                <a:lnTo>
                  <a:pt x="397180" y="176463"/>
                </a:lnTo>
                <a:cubicBezTo>
                  <a:pt x="396780" y="176273"/>
                  <a:pt x="396371" y="176095"/>
                  <a:pt x="395955" y="175932"/>
                </a:cubicBezTo>
                <a:lnTo>
                  <a:pt x="396616" y="176206"/>
                </a:lnTo>
                <a:cubicBezTo>
                  <a:pt x="396117" y="175988"/>
                  <a:pt x="395606" y="175791"/>
                  <a:pt x="395086" y="175616"/>
                </a:cubicBezTo>
                <a:lnTo>
                  <a:pt x="395955" y="175932"/>
                </a:lnTo>
                <a:cubicBezTo>
                  <a:pt x="395543" y="175771"/>
                  <a:pt x="395124" y="175623"/>
                  <a:pt x="394698" y="175490"/>
                </a:cubicBezTo>
                <a:lnTo>
                  <a:pt x="395086" y="175616"/>
                </a:lnTo>
                <a:cubicBezTo>
                  <a:pt x="394618" y="175458"/>
                  <a:pt x="394142" y="175319"/>
                  <a:pt x="393659" y="175197"/>
                </a:cubicBezTo>
                <a:lnTo>
                  <a:pt x="394698" y="175490"/>
                </a:lnTo>
                <a:cubicBezTo>
                  <a:pt x="394244" y="175348"/>
                  <a:pt x="393783" y="175222"/>
                  <a:pt x="393315" y="175114"/>
                </a:cubicBezTo>
                <a:lnTo>
                  <a:pt x="393659" y="175197"/>
                </a:lnTo>
                <a:cubicBezTo>
                  <a:pt x="392635" y="174940"/>
                  <a:pt x="391578" y="174766"/>
                  <a:pt x="390495" y="174682"/>
                </a:cubicBezTo>
                <a:lnTo>
                  <a:pt x="389003" y="174624"/>
                </a:lnTo>
                <a:lnTo>
                  <a:pt x="379476" y="174622"/>
                </a:lnTo>
                <a:lnTo>
                  <a:pt x="379478" y="2365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3097530" y="1789430"/>
            <a:ext cx="1670050" cy="1936750"/>
          </a:xfrm>
          <a:custGeom>
            <a:rect b="b" l="l" r="r" t="t"/>
            <a:pathLst>
              <a:path extrusionOk="0" h="593725" w="511308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Google Shape;178;p8"/>
          <p:cNvGrpSpPr/>
          <p:nvPr/>
        </p:nvGrpSpPr>
        <p:grpSpPr>
          <a:xfrm>
            <a:off x="1973580" y="4436110"/>
            <a:ext cx="1955165" cy="1690370"/>
            <a:chOff x="1973580" y="4436110"/>
            <a:chExt cx="1955165" cy="1690370"/>
          </a:xfrm>
        </p:grpSpPr>
        <p:sp>
          <p:nvSpPr>
            <p:cNvPr id="179" name="Google Shape;179;p8"/>
            <p:cNvSpPr/>
            <p:nvPr/>
          </p:nvSpPr>
          <p:spPr>
            <a:xfrm>
              <a:off x="1973580" y="4436110"/>
              <a:ext cx="1955165" cy="1690370"/>
            </a:xfrm>
            <a:custGeom>
              <a:rect b="b" l="l" r="r" t="t"/>
              <a:pathLst>
                <a:path extrusionOk="0" h="511821" w="590551">
                  <a:moveTo>
                    <a:pt x="9525" y="511821"/>
                  </a:moveTo>
                  <a:cubicBezTo>
                    <a:pt x="4264" y="511821"/>
                    <a:pt x="0" y="507556"/>
                    <a:pt x="0" y="502296"/>
                  </a:cubicBezTo>
                  <a:lnTo>
                    <a:pt x="0" y="45096"/>
                  </a:lnTo>
                  <a:cubicBezTo>
                    <a:pt x="0" y="34574"/>
                    <a:pt x="8529" y="26046"/>
                    <a:pt x="19050" y="26046"/>
                  </a:cubicBezTo>
                  <a:lnTo>
                    <a:pt x="209550" y="26046"/>
                  </a:lnTo>
                  <a:cubicBezTo>
                    <a:pt x="220071" y="26046"/>
                    <a:pt x="228600" y="34574"/>
                    <a:pt x="228600" y="45096"/>
                  </a:cubicBezTo>
                  <a:lnTo>
                    <a:pt x="228600" y="140341"/>
                  </a:lnTo>
                  <a:lnTo>
                    <a:pt x="361950" y="140341"/>
                  </a:lnTo>
                  <a:lnTo>
                    <a:pt x="361950" y="19050"/>
                  </a:lnTo>
                  <a:cubicBezTo>
                    <a:pt x="361950" y="8529"/>
                    <a:pt x="370479" y="0"/>
                    <a:pt x="381000" y="0"/>
                  </a:cubicBezTo>
                  <a:cubicBezTo>
                    <a:pt x="381790" y="0"/>
                    <a:pt x="382579" y="49"/>
                    <a:pt x="383363" y="147"/>
                  </a:cubicBezTo>
                  <a:lnTo>
                    <a:pt x="573863" y="23960"/>
                  </a:lnTo>
                  <a:cubicBezTo>
                    <a:pt x="583396" y="25151"/>
                    <a:pt x="590550" y="33255"/>
                    <a:pt x="590550" y="42863"/>
                  </a:cubicBezTo>
                  <a:lnTo>
                    <a:pt x="590550" y="502296"/>
                  </a:lnTo>
                  <a:cubicBezTo>
                    <a:pt x="590550" y="507556"/>
                    <a:pt x="586286" y="511821"/>
                    <a:pt x="581025" y="511821"/>
                  </a:cubicBezTo>
                  <a:lnTo>
                    <a:pt x="9525" y="511821"/>
                  </a:lnTo>
                  <a:close/>
                  <a:moveTo>
                    <a:pt x="514350" y="140346"/>
                  </a:moveTo>
                  <a:cubicBezTo>
                    <a:pt x="524871" y="140346"/>
                    <a:pt x="533400" y="148874"/>
                    <a:pt x="533400" y="159396"/>
                  </a:cubicBezTo>
                  <a:lnTo>
                    <a:pt x="533400" y="492771"/>
                  </a:lnTo>
                  <a:lnTo>
                    <a:pt x="571500" y="492771"/>
                  </a:lnTo>
                  <a:lnTo>
                    <a:pt x="571500" y="42863"/>
                  </a:lnTo>
                  <a:lnTo>
                    <a:pt x="381000" y="19050"/>
                  </a:lnTo>
                  <a:lnTo>
                    <a:pt x="381000" y="140341"/>
                  </a:lnTo>
                  <a:lnTo>
                    <a:pt x="514350" y="140346"/>
                  </a:lnTo>
                  <a:close/>
                  <a:moveTo>
                    <a:pt x="209550" y="45096"/>
                  </a:moveTo>
                  <a:lnTo>
                    <a:pt x="19050" y="45096"/>
                  </a:lnTo>
                  <a:lnTo>
                    <a:pt x="19050" y="492771"/>
                  </a:lnTo>
                  <a:lnTo>
                    <a:pt x="209550" y="492771"/>
                  </a:lnTo>
                  <a:lnTo>
                    <a:pt x="209550" y="45096"/>
                  </a:lnTo>
                  <a:close/>
                  <a:moveTo>
                    <a:pt x="514350" y="159396"/>
                  </a:moveTo>
                  <a:lnTo>
                    <a:pt x="228600" y="159396"/>
                  </a:lnTo>
                  <a:lnTo>
                    <a:pt x="228600" y="492771"/>
                  </a:lnTo>
                  <a:lnTo>
                    <a:pt x="514350" y="492771"/>
                  </a:lnTo>
                  <a:lnTo>
                    <a:pt x="514350" y="159396"/>
                  </a:lnTo>
                  <a:close/>
                </a:path>
              </a:pathLst>
            </a:custGeom>
            <a:solidFill>
              <a:srgbClr val="54606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036445" y="4498975"/>
              <a:ext cx="1828800" cy="1564640"/>
            </a:xfrm>
            <a:custGeom>
              <a:rect b="b" l="l" r="r" t="t"/>
              <a:pathLst>
                <a:path extrusionOk="0" h="473721" w="552451">
                  <a:moveTo>
                    <a:pt x="361950" y="0"/>
                  </a:moveTo>
                  <a:lnTo>
                    <a:pt x="552450" y="23813"/>
                  </a:lnTo>
                  <a:lnTo>
                    <a:pt x="552450" y="473721"/>
                  </a:lnTo>
                  <a:lnTo>
                    <a:pt x="514350" y="473721"/>
                  </a:lnTo>
                  <a:lnTo>
                    <a:pt x="514350" y="140346"/>
                  </a:lnTo>
                  <a:cubicBezTo>
                    <a:pt x="514350" y="130303"/>
                    <a:pt x="506579" y="122075"/>
                    <a:pt x="496722" y="121348"/>
                  </a:cubicBezTo>
                  <a:lnTo>
                    <a:pt x="495300" y="121296"/>
                  </a:lnTo>
                  <a:lnTo>
                    <a:pt x="361950" y="121291"/>
                  </a:lnTo>
                  <a:lnTo>
                    <a:pt x="361950" y="0"/>
                  </a:lnTo>
                  <a:close/>
                  <a:moveTo>
                    <a:pt x="190500" y="26046"/>
                  </a:moveTo>
                  <a:lnTo>
                    <a:pt x="190500" y="473721"/>
                  </a:lnTo>
                  <a:lnTo>
                    <a:pt x="152400" y="473721"/>
                  </a:lnTo>
                  <a:lnTo>
                    <a:pt x="152400" y="397521"/>
                  </a:lnTo>
                  <a:lnTo>
                    <a:pt x="152336" y="396410"/>
                  </a:lnTo>
                  <a:cubicBezTo>
                    <a:pt x="151786" y="391673"/>
                    <a:pt x="147760" y="387996"/>
                    <a:pt x="142875" y="387996"/>
                  </a:cubicBezTo>
                  <a:lnTo>
                    <a:pt x="142875" y="387996"/>
                  </a:lnTo>
                  <a:lnTo>
                    <a:pt x="104775" y="387996"/>
                  </a:lnTo>
                  <a:lnTo>
                    <a:pt x="104775" y="473721"/>
                  </a:lnTo>
                  <a:lnTo>
                    <a:pt x="85725" y="473721"/>
                  </a:lnTo>
                  <a:lnTo>
                    <a:pt x="85725" y="387996"/>
                  </a:lnTo>
                  <a:lnTo>
                    <a:pt x="47625" y="387996"/>
                  </a:lnTo>
                  <a:lnTo>
                    <a:pt x="46514" y="388060"/>
                  </a:lnTo>
                  <a:cubicBezTo>
                    <a:pt x="41777" y="388610"/>
                    <a:pt x="38100" y="392636"/>
                    <a:pt x="38100" y="397521"/>
                  </a:cubicBezTo>
                  <a:lnTo>
                    <a:pt x="38100" y="397521"/>
                  </a:lnTo>
                  <a:lnTo>
                    <a:pt x="38100" y="473721"/>
                  </a:lnTo>
                  <a:lnTo>
                    <a:pt x="0" y="473721"/>
                  </a:lnTo>
                  <a:lnTo>
                    <a:pt x="0" y="26046"/>
                  </a:lnTo>
                  <a:lnTo>
                    <a:pt x="190500" y="26046"/>
                  </a:lnTo>
                  <a:close/>
                  <a:moveTo>
                    <a:pt x="495300" y="140346"/>
                  </a:moveTo>
                  <a:lnTo>
                    <a:pt x="495300" y="473721"/>
                  </a:lnTo>
                  <a:lnTo>
                    <a:pt x="209550" y="473721"/>
                  </a:lnTo>
                  <a:lnTo>
                    <a:pt x="209550" y="140346"/>
                  </a:lnTo>
                  <a:lnTo>
                    <a:pt x="495300" y="140346"/>
                  </a:lnTo>
                  <a:close/>
                  <a:moveTo>
                    <a:pt x="328613" y="378471"/>
                  </a:moveTo>
                  <a:lnTo>
                    <a:pt x="290513" y="378471"/>
                  </a:lnTo>
                  <a:cubicBezTo>
                    <a:pt x="287882" y="378471"/>
                    <a:pt x="285750" y="380603"/>
                    <a:pt x="285750" y="383233"/>
                  </a:cubicBezTo>
                  <a:lnTo>
                    <a:pt x="285750" y="383233"/>
                  </a:lnTo>
                  <a:lnTo>
                    <a:pt x="285750" y="421333"/>
                  </a:lnTo>
                  <a:cubicBezTo>
                    <a:pt x="285750" y="423963"/>
                    <a:pt x="287882" y="426096"/>
                    <a:pt x="290513" y="426096"/>
                  </a:cubicBezTo>
                  <a:lnTo>
                    <a:pt x="290513" y="426096"/>
                  </a:lnTo>
                  <a:lnTo>
                    <a:pt x="328613" y="426096"/>
                  </a:lnTo>
                  <a:cubicBezTo>
                    <a:pt x="331243" y="426096"/>
                    <a:pt x="333375" y="423963"/>
                    <a:pt x="333375" y="421333"/>
                  </a:cubicBezTo>
                  <a:lnTo>
                    <a:pt x="333375" y="421333"/>
                  </a:lnTo>
                  <a:lnTo>
                    <a:pt x="333375" y="383233"/>
                  </a:lnTo>
                  <a:cubicBezTo>
                    <a:pt x="333375" y="380603"/>
                    <a:pt x="331243" y="378471"/>
                    <a:pt x="328613" y="378471"/>
                  </a:cubicBezTo>
                  <a:lnTo>
                    <a:pt x="328613" y="378471"/>
                  </a:lnTo>
                  <a:close/>
                  <a:moveTo>
                    <a:pt x="414338" y="378471"/>
                  </a:moveTo>
                  <a:lnTo>
                    <a:pt x="376238" y="378471"/>
                  </a:lnTo>
                  <a:cubicBezTo>
                    <a:pt x="373607" y="378471"/>
                    <a:pt x="371475" y="380603"/>
                    <a:pt x="371475" y="383233"/>
                  </a:cubicBezTo>
                  <a:lnTo>
                    <a:pt x="371475" y="383233"/>
                  </a:lnTo>
                  <a:lnTo>
                    <a:pt x="371475" y="421333"/>
                  </a:lnTo>
                  <a:cubicBezTo>
                    <a:pt x="371475" y="423963"/>
                    <a:pt x="373607" y="426096"/>
                    <a:pt x="376238" y="426096"/>
                  </a:cubicBezTo>
                  <a:lnTo>
                    <a:pt x="376238" y="426096"/>
                  </a:lnTo>
                  <a:lnTo>
                    <a:pt x="414338" y="426096"/>
                  </a:lnTo>
                  <a:cubicBezTo>
                    <a:pt x="416968" y="426096"/>
                    <a:pt x="419100" y="423963"/>
                    <a:pt x="419100" y="421333"/>
                  </a:cubicBezTo>
                  <a:lnTo>
                    <a:pt x="419100" y="421333"/>
                  </a:lnTo>
                  <a:lnTo>
                    <a:pt x="419100" y="383233"/>
                  </a:lnTo>
                  <a:cubicBezTo>
                    <a:pt x="419100" y="380603"/>
                    <a:pt x="416968" y="378471"/>
                    <a:pt x="414338" y="378471"/>
                  </a:cubicBezTo>
                  <a:lnTo>
                    <a:pt x="414338" y="378471"/>
                  </a:lnTo>
                  <a:close/>
                  <a:moveTo>
                    <a:pt x="328613" y="292746"/>
                  </a:moveTo>
                  <a:lnTo>
                    <a:pt x="290513" y="292746"/>
                  </a:lnTo>
                  <a:cubicBezTo>
                    <a:pt x="287882" y="292746"/>
                    <a:pt x="285750" y="294878"/>
                    <a:pt x="285750" y="297508"/>
                  </a:cubicBezTo>
                  <a:lnTo>
                    <a:pt x="285750" y="297508"/>
                  </a:lnTo>
                  <a:lnTo>
                    <a:pt x="285750" y="335608"/>
                  </a:lnTo>
                  <a:cubicBezTo>
                    <a:pt x="285750" y="338238"/>
                    <a:pt x="287882" y="340371"/>
                    <a:pt x="290513" y="340371"/>
                  </a:cubicBezTo>
                  <a:lnTo>
                    <a:pt x="290513" y="340371"/>
                  </a:lnTo>
                  <a:lnTo>
                    <a:pt x="328613" y="340371"/>
                  </a:lnTo>
                  <a:cubicBezTo>
                    <a:pt x="331243" y="340371"/>
                    <a:pt x="333375" y="338238"/>
                    <a:pt x="333375" y="335608"/>
                  </a:cubicBezTo>
                  <a:lnTo>
                    <a:pt x="333375" y="335608"/>
                  </a:lnTo>
                  <a:lnTo>
                    <a:pt x="333375" y="297508"/>
                  </a:lnTo>
                  <a:cubicBezTo>
                    <a:pt x="333375" y="294878"/>
                    <a:pt x="331243" y="292746"/>
                    <a:pt x="328613" y="292746"/>
                  </a:cubicBezTo>
                  <a:lnTo>
                    <a:pt x="328613" y="292746"/>
                  </a:lnTo>
                  <a:close/>
                  <a:moveTo>
                    <a:pt x="414338" y="292746"/>
                  </a:moveTo>
                  <a:lnTo>
                    <a:pt x="376238" y="292746"/>
                  </a:lnTo>
                  <a:cubicBezTo>
                    <a:pt x="373607" y="292746"/>
                    <a:pt x="371475" y="294878"/>
                    <a:pt x="371475" y="297508"/>
                  </a:cubicBezTo>
                  <a:lnTo>
                    <a:pt x="371475" y="297508"/>
                  </a:lnTo>
                  <a:lnTo>
                    <a:pt x="371475" y="335608"/>
                  </a:lnTo>
                  <a:cubicBezTo>
                    <a:pt x="371475" y="338238"/>
                    <a:pt x="373607" y="340371"/>
                    <a:pt x="376238" y="340371"/>
                  </a:cubicBezTo>
                  <a:lnTo>
                    <a:pt x="376238" y="340371"/>
                  </a:lnTo>
                  <a:lnTo>
                    <a:pt x="414338" y="340371"/>
                  </a:lnTo>
                  <a:cubicBezTo>
                    <a:pt x="416968" y="340371"/>
                    <a:pt x="419100" y="338238"/>
                    <a:pt x="419100" y="335608"/>
                  </a:cubicBezTo>
                  <a:lnTo>
                    <a:pt x="419100" y="335608"/>
                  </a:lnTo>
                  <a:lnTo>
                    <a:pt x="419100" y="297508"/>
                  </a:lnTo>
                  <a:cubicBezTo>
                    <a:pt x="419100" y="294878"/>
                    <a:pt x="416968" y="292746"/>
                    <a:pt x="414338" y="292746"/>
                  </a:cubicBezTo>
                  <a:lnTo>
                    <a:pt x="414338" y="292746"/>
                  </a:lnTo>
                  <a:close/>
                  <a:moveTo>
                    <a:pt x="80963" y="235596"/>
                  </a:moveTo>
                  <a:lnTo>
                    <a:pt x="42863" y="235596"/>
                  </a:lnTo>
                  <a:cubicBezTo>
                    <a:pt x="40232" y="235596"/>
                    <a:pt x="38100" y="237728"/>
                    <a:pt x="38100" y="240358"/>
                  </a:cubicBezTo>
                  <a:lnTo>
                    <a:pt x="38100" y="240358"/>
                  </a:lnTo>
                  <a:lnTo>
                    <a:pt x="38100" y="278458"/>
                  </a:lnTo>
                  <a:cubicBezTo>
                    <a:pt x="38100" y="281088"/>
                    <a:pt x="40232" y="283221"/>
                    <a:pt x="42863" y="283221"/>
                  </a:cubicBezTo>
                  <a:lnTo>
                    <a:pt x="42863" y="283221"/>
                  </a:lnTo>
                  <a:lnTo>
                    <a:pt x="80963" y="283221"/>
                  </a:lnTo>
                  <a:cubicBezTo>
                    <a:pt x="83593" y="283221"/>
                    <a:pt x="85725" y="281088"/>
                    <a:pt x="85725" y="278458"/>
                  </a:cubicBezTo>
                  <a:lnTo>
                    <a:pt x="85725" y="278458"/>
                  </a:lnTo>
                  <a:lnTo>
                    <a:pt x="85725" y="240358"/>
                  </a:lnTo>
                  <a:cubicBezTo>
                    <a:pt x="85725" y="237728"/>
                    <a:pt x="83593" y="235596"/>
                    <a:pt x="80963" y="235596"/>
                  </a:cubicBezTo>
                  <a:lnTo>
                    <a:pt x="80963" y="235596"/>
                  </a:lnTo>
                  <a:close/>
                  <a:moveTo>
                    <a:pt x="328613" y="207021"/>
                  </a:moveTo>
                  <a:lnTo>
                    <a:pt x="290513" y="207021"/>
                  </a:lnTo>
                  <a:cubicBezTo>
                    <a:pt x="287882" y="207021"/>
                    <a:pt x="285750" y="209153"/>
                    <a:pt x="285750" y="211783"/>
                  </a:cubicBezTo>
                  <a:lnTo>
                    <a:pt x="285750" y="211783"/>
                  </a:lnTo>
                  <a:lnTo>
                    <a:pt x="285750" y="249883"/>
                  </a:lnTo>
                  <a:cubicBezTo>
                    <a:pt x="285750" y="252513"/>
                    <a:pt x="287882" y="254646"/>
                    <a:pt x="290513" y="254646"/>
                  </a:cubicBezTo>
                  <a:lnTo>
                    <a:pt x="290513" y="254646"/>
                  </a:lnTo>
                  <a:lnTo>
                    <a:pt x="328613" y="254646"/>
                  </a:lnTo>
                  <a:cubicBezTo>
                    <a:pt x="331243" y="254646"/>
                    <a:pt x="333375" y="252513"/>
                    <a:pt x="333375" y="249883"/>
                  </a:cubicBezTo>
                  <a:lnTo>
                    <a:pt x="333375" y="249883"/>
                  </a:lnTo>
                  <a:lnTo>
                    <a:pt x="333375" y="211783"/>
                  </a:lnTo>
                  <a:cubicBezTo>
                    <a:pt x="333375" y="209153"/>
                    <a:pt x="331243" y="207021"/>
                    <a:pt x="328613" y="207021"/>
                  </a:cubicBezTo>
                  <a:lnTo>
                    <a:pt x="328613" y="207021"/>
                  </a:lnTo>
                  <a:close/>
                  <a:moveTo>
                    <a:pt x="414338" y="207021"/>
                  </a:moveTo>
                  <a:lnTo>
                    <a:pt x="376238" y="207021"/>
                  </a:lnTo>
                  <a:cubicBezTo>
                    <a:pt x="373607" y="207021"/>
                    <a:pt x="371475" y="209153"/>
                    <a:pt x="371475" y="211783"/>
                  </a:cubicBezTo>
                  <a:lnTo>
                    <a:pt x="371475" y="211783"/>
                  </a:lnTo>
                  <a:lnTo>
                    <a:pt x="371475" y="249883"/>
                  </a:lnTo>
                  <a:cubicBezTo>
                    <a:pt x="371475" y="252513"/>
                    <a:pt x="373607" y="254646"/>
                    <a:pt x="376238" y="254646"/>
                  </a:cubicBezTo>
                  <a:lnTo>
                    <a:pt x="376238" y="254646"/>
                  </a:lnTo>
                  <a:lnTo>
                    <a:pt x="414338" y="254646"/>
                  </a:lnTo>
                  <a:cubicBezTo>
                    <a:pt x="416968" y="254646"/>
                    <a:pt x="419100" y="252513"/>
                    <a:pt x="419100" y="249883"/>
                  </a:cubicBezTo>
                  <a:lnTo>
                    <a:pt x="419100" y="249883"/>
                  </a:lnTo>
                  <a:lnTo>
                    <a:pt x="419100" y="211783"/>
                  </a:lnTo>
                  <a:cubicBezTo>
                    <a:pt x="419100" y="209153"/>
                    <a:pt x="416968" y="207021"/>
                    <a:pt x="414338" y="207021"/>
                  </a:cubicBezTo>
                  <a:lnTo>
                    <a:pt x="414338" y="207021"/>
                  </a:lnTo>
                  <a:close/>
                  <a:moveTo>
                    <a:pt x="80963" y="149871"/>
                  </a:moveTo>
                  <a:lnTo>
                    <a:pt x="42863" y="149871"/>
                  </a:lnTo>
                  <a:cubicBezTo>
                    <a:pt x="40232" y="149871"/>
                    <a:pt x="38100" y="152003"/>
                    <a:pt x="38100" y="154633"/>
                  </a:cubicBezTo>
                  <a:lnTo>
                    <a:pt x="38100" y="154633"/>
                  </a:lnTo>
                  <a:lnTo>
                    <a:pt x="38100" y="192733"/>
                  </a:lnTo>
                  <a:cubicBezTo>
                    <a:pt x="38100" y="195363"/>
                    <a:pt x="40232" y="197496"/>
                    <a:pt x="42863" y="197496"/>
                  </a:cubicBezTo>
                  <a:lnTo>
                    <a:pt x="42863" y="197496"/>
                  </a:lnTo>
                  <a:lnTo>
                    <a:pt x="80963" y="197496"/>
                  </a:lnTo>
                  <a:cubicBezTo>
                    <a:pt x="83593" y="197496"/>
                    <a:pt x="85725" y="195363"/>
                    <a:pt x="85725" y="192733"/>
                  </a:cubicBezTo>
                  <a:lnTo>
                    <a:pt x="85725" y="192733"/>
                  </a:lnTo>
                  <a:lnTo>
                    <a:pt x="85725" y="154633"/>
                  </a:lnTo>
                  <a:cubicBezTo>
                    <a:pt x="85725" y="152003"/>
                    <a:pt x="83593" y="149871"/>
                    <a:pt x="80963" y="149871"/>
                  </a:cubicBezTo>
                  <a:lnTo>
                    <a:pt x="80963" y="149871"/>
                  </a:lnTo>
                  <a:close/>
                  <a:moveTo>
                    <a:pt x="80963" y="64146"/>
                  </a:moveTo>
                  <a:lnTo>
                    <a:pt x="42863" y="64146"/>
                  </a:lnTo>
                  <a:cubicBezTo>
                    <a:pt x="40232" y="64146"/>
                    <a:pt x="38100" y="66278"/>
                    <a:pt x="38100" y="68908"/>
                  </a:cubicBezTo>
                  <a:lnTo>
                    <a:pt x="38100" y="68908"/>
                  </a:lnTo>
                  <a:lnTo>
                    <a:pt x="38100" y="107008"/>
                  </a:lnTo>
                  <a:cubicBezTo>
                    <a:pt x="38100" y="109638"/>
                    <a:pt x="40232" y="111771"/>
                    <a:pt x="42863" y="111771"/>
                  </a:cubicBezTo>
                  <a:lnTo>
                    <a:pt x="42863" y="111771"/>
                  </a:lnTo>
                  <a:lnTo>
                    <a:pt x="80963" y="111771"/>
                  </a:lnTo>
                  <a:cubicBezTo>
                    <a:pt x="83593" y="111771"/>
                    <a:pt x="85725" y="109638"/>
                    <a:pt x="85725" y="107008"/>
                  </a:cubicBezTo>
                  <a:lnTo>
                    <a:pt x="85725" y="107008"/>
                  </a:lnTo>
                  <a:lnTo>
                    <a:pt x="85725" y="68908"/>
                  </a:lnTo>
                  <a:cubicBezTo>
                    <a:pt x="85725" y="66278"/>
                    <a:pt x="83593" y="64146"/>
                    <a:pt x="80963" y="64146"/>
                  </a:cubicBezTo>
                  <a:lnTo>
                    <a:pt x="80963" y="64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2162175" y="5779135"/>
              <a:ext cx="378460" cy="283210"/>
            </a:xfrm>
            <a:custGeom>
              <a:rect b="b" l="l" r="r" t="t"/>
              <a:pathLst>
                <a:path extrusionOk="0" h="85726" w="114301">
                  <a:moveTo>
                    <a:pt x="47625" y="0"/>
                  </a:moveTo>
                  <a:lnTo>
                    <a:pt x="47625" y="85725"/>
                  </a:lnTo>
                  <a:lnTo>
                    <a:pt x="0" y="85725"/>
                  </a:lnTo>
                  <a:lnTo>
                    <a:pt x="0" y="9525"/>
                  </a:lnTo>
                  <a:cubicBezTo>
                    <a:pt x="0" y="4264"/>
                    <a:pt x="4264" y="0"/>
                    <a:pt x="9525" y="0"/>
                  </a:cubicBezTo>
                  <a:lnTo>
                    <a:pt x="9525" y="0"/>
                  </a:lnTo>
                  <a:lnTo>
                    <a:pt x="47625" y="0"/>
                  </a:lnTo>
                  <a:close/>
                  <a:moveTo>
                    <a:pt x="104775" y="0"/>
                  </a:moveTo>
                  <a:cubicBezTo>
                    <a:pt x="110036" y="0"/>
                    <a:pt x="114300" y="4264"/>
                    <a:pt x="114300" y="9525"/>
                  </a:cubicBezTo>
                  <a:lnTo>
                    <a:pt x="114300" y="9525"/>
                  </a:lnTo>
                  <a:lnTo>
                    <a:pt x="114300" y="85725"/>
                  </a:lnTo>
                  <a:lnTo>
                    <a:pt x="66675" y="857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162175" y="4711065"/>
              <a:ext cx="1261110" cy="1195070"/>
            </a:xfrm>
            <a:custGeom>
              <a:rect b="b" l="l" r="r" t="t"/>
              <a:pathLst>
                <a:path extrusionOk="0" h="361951" w="381001">
                  <a:moveTo>
                    <a:pt x="290513" y="314325"/>
                  </a:moveTo>
                  <a:cubicBezTo>
                    <a:pt x="293143" y="314325"/>
                    <a:pt x="295275" y="316457"/>
                    <a:pt x="295275" y="319088"/>
                  </a:cubicBezTo>
                  <a:lnTo>
                    <a:pt x="295275" y="357188"/>
                  </a:lnTo>
                  <a:cubicBezTo>
                    <a:pt x="295275" y="359818"/>
                    <a:pt x="293143" y="361950"/>
                    <a:pt x="290513" y="361950"/>
                  </a:cubicBezTo>
                  <a:lnTo>
                    <a:pt x="252413" y="361950"/>
                  </a:lnTo>
                  <a:cubicBezTo>
                    <a:pt x="249782" y="361950"/>
                    <a:pt x="247650" y="359818"/>
                    <a:pt x="247650" y="357188"/>
                  </a:cubicBezTo>
                  <a:lnTo>
                    <a:pt x="247650" y="319088"/>
                  </a:lnTo>
                  <a:cubicBezTo>
                    <a:pt x="247650" y="316457"/>
                    <a:pt x="249782" y="314325"/>
                    <a:pt x="252413" y="314325"/>
                  </a:cubicBezTo>
                  <a:lnTo>
                    <a:pt x="290513" y="314325"/>
                  </a:lnTo>
                  <a:close/>
                  <a:moveTo>
                    <a:pt x="376238" y="314325"/>
                  </a:moveTo>
                  <a:cubicBezTo>
                    <a:pt x="378868" y="314325"/>
                    <a:pt x="381000" y="316457"/>
                    <a:pt x="381000" y="319088"/>
                  </a:cubicBezTo>
                  <a:lnTo>
                    <a:pt x="381000" y="357188"/>
                  </a:lnTo>
                  <a:cubicBezTo>
                    <a:pt x="381000" y="359818"/>
                    <a:pt x="378868" y="361950"/>
                    <a:pt x="376238" y="361950"/>
                  </a:cubicBezTo>
                  <a:lnTo>
                    <a:pt x="338138" y="361950"/>
                  </a:lnTo>
                  <a:cubicBezTo>
                    <a:pt x="335507" y="361950"/>
                    <a:pt x="333375" y="359818"/>
                    <a:pt x="333375" y="357188"/>
                  </a:cubicBezTo>
                  <a:lnTo>
                    <a:pt x="333375" y="319088"/>
                  </a:lnTo>
                  <a:cubicBezTo>
                    <a:pt x="333375" y="316457"/>
                    <a:pt x="335507" y="314325"/>
                    <a:pt x="338138" y="314325"/>
                  </a:cubicBezTo>
                  <a:lnTo>
                    <a:pt x="376238" y="314325"/>
                  </a:lnTo>
                  <a:close/>
                  <a:moveTo>
                    <a:pt x="290513" y="228600"/>
                  </a:moveTo>
                  <a:cubicBezTo>
                    <a:pt x="293143" y="228600"/>
                    <a:pt x="295275" y="230732"/>
                    <a:pt x="295275" y="233363"/>
                  </a:cubicBezTo>
                  <a:lnTo>
                    <a:pt x="295275" y="271463"/>
                  </a:lnTo>
                  <a:cubicBezTo>
                    <a:pt x="295275" y="274093"/>
                    <a:pt x="293143" y="276225"/>
                    <a:pt x="290513" y="276225"/>
                  </a:cubicBezTo>
                  <a:lnTo>
                    <a:pt x="252413" y="276225"/>
                  </a:lnTo>
                  <a:cubicBezTo>
                    <a:pt x="249782" y="276225"/>
                    <a:pt x="247650" y="274093"/>
                    <a:pt x="247650" y="271463"/>
                  </a:cubicBezTo>
                  <a:lnTo>
                    <a:pt x="247650" y="233363"/>
                  </a:lnTo>
                  <a:cubicBezTo>
                    <a:pt x="247650" y="230732"/>
                    <a:pt x="249782" y="228600"/>
                    <a:pt x="252413" y="228600"/>
                  </a:cubicBezTo>
                  <a:lnTo>
                    <a:pt x="290513" y="228600"/>
                  </a:lnTo>
                  <a:close/>
                  <a:moveTo>
                    <a:pt x="376238" y="228600"/>
                  </a:moveTo>
                  <a:cubicBezTo>
                    <a:pt x="378868" y="228600"/>
                    <a:pt x="381000" y="230732"/>
                    <a:pt x="381000" y="233363"/>
                  </a:cubicBezTo>
                  <a:lnTo>
                    <a:pt x="381000" y="271463"/>
                  </a:lnTo>
                  <a:cubicBezTo>
                    <a:pt x="381000" y="274093"/>
                    <a:pt x="378868" y="276225"/>
                    <a:pt x="376238" y="276225"/>
                  </a:cubicBezTo>
                  <a:lnTo>
                    <a:pt x="338138" y="276225"/>
                  </a:lnTo>
                  <a:cubicBezTo>
                    <a:pt x="335507" y="276225"/>
                    <a:pt x="333375" y="274093"/>
                    <a:pt x="333375" y="271463"/>
                  </a:cubicBezTo>
                  <a:lnTo>
                    <a:pt x="333375" y="233363"/>
                  </a:lnTo>
                  <a:cubicBezTo>
                    <a:pt x="333375" y="230732"/>
                    <a:pt x="335507" y="228600"/>
                    <a:pt x="338138" y="228600"/>
                  </a:cubicBezTo>
                  <a:lnTo>
                    <a:pt x="376238" y="228600"/>
                  </a:lnTo>
                  <a:close/>
                  <a:moveTo>
                    <a:pt x="42863" y="171450"/>
                  </a:moveTo>
                  <a:cubicBezTo>
                    <a:pt x="45493" y="171450"/>
                    <a:pt x="47625" y="173582"/>
                    <a:pt x="47625" y="176213"/>
                  </a:cubicBezTo>
                  <a:lnTo>
                    <a:pt x="47625" y="214313"/>
                  </a:lnTo>
                  <a:cubicBezTo>
                    <a:pt x="47625" y="216943"/>
                    <a:pt x="45493" y="219075"/>
                    <a:pt x="42863" y="219075"/>
                  </a:cubicBezTo>
                  <a:lnTo>
                    <a:pt x="4763" y="219075"/>
                  </a:lnTo>
                  <a:cubicBezTo>
                    <a:pt x="2132" y="219075"/>
                    <a:pt x="0" y="216943"/>
                    <a:pt x="0" y="214313"/>
                  </a:cubicBezTo>
                  <a:lnTo>
                    <a:pt x="0" y="176213"/>
                  </a:lnTo>
                  <a:cubicBezTo>
                    <a:pt x="0" y="173582"/>
                    <a:pt x="2132" y="171450"/>
                    <a:pt x="4763" y="171450"/>
                  </a:cubicBezTo>
                  <a:lnTo>
                    <a:pt x="42863" y="171450"/>
                  </a:lnTo>
                  <a:close/>
                  <a:moveTo>
                    <a:pt x="290513" y="142875"/>
                  </a:moveTo>
                  <a:cubicBezTo>
                    <a:pt x="293143" y="142875"/>
                    <a:pt x="295275" y="145007"/>
                    <a:pt x="295275" y="147638"/>
                  </a:cubicBezTo>
                  <a:lnTo>
                    <a:pt x="295275" y="185738"/>
                  </a:lnTo>
                  <a:cubicBezTo>
                    <a:pt x="295275" y="188368"/>
                    <a:pt x="293143" y="190500"/>
                    <a:pt x="290513" y="190500"/>
                  </a:cubicBezTo>
                  <a:lnTo>
                    <a:pt x="252413" y="190500"/>
                  </a:lnTo>
                  <a:cubicBezTo>
                    <a:pt x="249782" y="190500"/>
                    <a:pt x="247650" y="188368"/>
                    <a:pt x="247650" y="185738"/>
                  </a:cubicBezTo>
                  <a:lnTo>
                    <a:pt x="247650" y="147638"/>
                  </a:lnTo>
                  <a:cubicBezTo>
                    <a:pt x="247650" y="145007"/>
                    <a:pt x="249782" y="142875"/>
                    <a:pt x="252413" y="142875"/>
                  </a:cubicBezTo>
                  <a:lnTo>
                    <a:pt x="290513" y="142875"/>
                  </a:lnTo>
                  <a:close/>
                  <a:moveTo>
                    <a:pt x="376238" y="142875"/>
                  </a:moveTo>
                  <a:cubicBezTo>
                    <a:pt x="378868" y="142875"/>
                    <a:pt x="381000" y="145007"/>
                    <a:pt x="381000" y="147638"/>
                  </a:cubicBezTo>
                  <a:lnTo>
                    <a:pt x="381000" y="185738"/>
                  </a:lnTo>
                  <a:cubicBezTo>
                    <a:pt x="381000" y="188368"/>
                    <a:pt x="378868" y="190500"/>
                    <a:pt x="376238" y="190500"/>
                  </a:cubicBezTo>
                  <a:lnTo>
                    <a:pt x="338138" y="190500"/>
                  </a:lnTo>
                  <a:cubicBezTo>
                    <a:pt x="335507" y="190500"/>
                    <a:pt x="333375" y="188368"/>
                    <a:pt x="333375" y="185738"/>
                  </a:cubicBezTo>
                  <a:lnTo>
                    <a:pt x="333375" y="147638"/>
                  </a:lnTo>
                  <a:cubicBezTo>
                    <a:pt x="333375" y="145007"/>
                    <a:pt x="335507" y="142875"/>
                    <a:pt x="338138" y="142875"/>
                  </a:cubicBezTo>
                  <a:lnTo>
                    <a:pt x="376238" y="142875"/>
                  </a:lnTo>
                  <a:close/>
                  <a:moveTo>
                    <a:pt x="42863" y="85725"/>
                  </a:moveTo>
                  <a:cubicBezTo>
                    <a:pt x="45493" y="85725"/>
                    <a:pt x="47625" y="87857"/>
                    <a:pt x="47625" y="90488"/>
                  </a:cubicBezTo>
                  <a:lnTo>
                    <a:pt x="47625" y="128588"/>
                  </a:lnTo>
                  <a:cubicBezTo>
                    <a:pt x="47625" y="131218"/>
                    <a:pt x="45493" y="133350"/>
                    <a:pt x="42863" y="133350"/>
                  </a:cubicBezTo>
                  <a:lnTo>
                    <a:pt x="4763" y="133350"/>
                  </a:lnTo>
                  <a:cubicBezTo>
                    <a:pt x="2132" y="133350"/>
                    <a:pt x="0" y="131218"/>
                    <a:pt x="0" y="128588"/>
                  </a:cubicBezTo>
                  <a:lnTo>
                    <a:pt x="0" y="90488"/>
                  </a:lnTo>
                  <a:cubicBezTo>
                    <a:pt x="0" y="87857"/>
                    <a:pt x="2132" y="85725"/>
                    <a:pt x="4763" y="85725"/>
                  </a:cubicBezTo>
                  <a:lnTo>
                    <a:pt x="42863" y="85725"/>
                  </a:lnTo>
                  <a:close/>
                  <a:moveTo>
                    <a:pt x="42863" y="0"/>
                  </a:moveTo>
                  <a:cubicBezTo>
                    <a:pt x="45493" y="0"/>
                    <a:pt x="47625" y="2132"/>
                    <a:pt x="47625" y="4763"/>
                  </a:cubicBezTo>
                  <a:lnTo>
                    <a:pt x="47625" y="42863"/>
                  </a:lnTo>
                  <a:cubicBezTo>
                    <a:pt x="47625" y="45493"/>
                    <a:pt x="45493" y="47625"/>
                    <a:pt x="42863" y="47625"/>
                  </a:cubicBezTo>
                  <a:lnTo>
                    <a:pt x="4763" y="47625"/>
                  </a:lnTo>
                  <a:cubicBezTo>
                    <a:pt x="2132" y="47625"/>
                    <a:pt x="0" y="45493"/>
                    <a:pt x="0" y="42863"/>
                  </a:cubicBezTo>
                  <a:lnTo>
                    <a:pt x="0" y="4763"/>
                  </a:lnTo>
                  <a:cubicBezTo>
                    <a:pt x="0" y="2132"/>
                    <a:pt x="2132" y="0"/>
                    <a:pt x="4763" y="0"/>
                  </a:cubicBezTo>
                  <a:lnTo>
                    <a:pt x="42863" y="0"/>
                  </a:lnTo>
                  <a:close/>
                </a:path>
              </a:pathLst>
            </a:custGeom>
            <a:solidFill>
              <a:srgbClr val="55C7D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p8"/>
          <p:cNvSpPr/>
          <p:nvPr/>
        </p:nvSpPr>
        <p:spPr>
          <a:xfrm>
            <a:off x="7446010" y="1976755"/>
            <a:ext cx="1602105" cy="1450340"/>
          </a:xfrm>
          <a:custGeom>
            <a:rect b="b" l="l" r="r" t="t"/>
            <a:pathLst>
              <a:path extrusionOk="0" h="504826" w="552451">
                <a:moveTo>
                  <a:pt x="514350" y="0"/>
                </a:moveTo>
                <a:cubicBezTo>
                  <a:pt x="535392" y="0"/>
                  <a:pt x="552450" y="17058"/>
                  <a:pt x="552450" y="38100"/>
                </a:cubicBezTo>
                <a:lnTo>
                  <a:pt x="552450" y="361950"/>
                </a:lnTo>
                <a:cubicBezTo>
                  <a:pt x="552450" y="382354"/>
                  <a:pt x="536410" y="399013"/>
                  <a:pt x="516252" y="400003"/>
                </a:cubicBezTo>
                <a:lnTo>
                  <a:pt x="514350" y="400050"/>
                </a:lnTo>
                <a:lnTo>
                  <a:pt x="514350" y="400050"/>
                </a:lnTo>
                <a:lnTo>
                  <a:pt x="334842" y="400050"/>
                </a:lnTo>
                <a:lnTo>
                  <a:pt x="341433" y="485775"/>
                </a:lnTo>
                <a:lnTo>
                  <a:pt x="428625" y="485775"/>
                </a:lnTo>
                <a:cubicBezTo>
                  <a:pt x="433886" y="485775"/>
                  <a:pt x="438150" y="490040"/>
                  <a:pt x="438150" y="495300"/>
                </a:cubicBezTo>
                <a:cubicBezTo>
                  <a:pt x="438150" y="500561"/>
                  <a:pt x="433886" y="504825"/>
                  <a:pt x="428625" y="504825"/>
                </a:cubicBezTo>
                <a:lnTo>
                  <a:pt x="133350" y="504825"/>
                </a:lnTo>
                <a:cubicBezTo>
                  <a:pt x="128089" y="504825"/>
                  <a:pt x="123825" y="500561"/>
                  <a:pt x="123825" y="495300"/>
                </a:cubicBezTo>
                <a:cubicBezTo>
                  <a:pt x="123825" y="490040"/>
                  <a:pt x="128089" y="485775"/>
                  <a:pt x="133350" y="485775"/>
                </a:cubicBezTo>
                <a:lnTo>
                  <a:pt x="211017" y="485775"/>
                </a:lnTo>
                <a:lnTo>
                  <a:pt x="217608" y="400050"/>
                </a:lnTo>
                <a:lnTo>
                  <a:pt x="38100" y="400050"/>
                </a:lnTo>
                <a:cubicBezTo>
                  <a:pt x="17058" y="400050"/>
                  <a:pt x="0" y="382992"/>
                  <a:pt x="0" y="36195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lnTo>
                  <a:pt x="514350" y="0"/>
                </a:lnTo>
                <a:close/>
                <a:moveTo>
                  <a:pt x="315725" y="400050"/>
                </a:moveTo>
                <a:lnTo>
                  <a:pt x="236715" y="400050"/>
                </a:lnTo>
                <a:lnTo>
                  <a:pt x="230124" y="485775"/>
                </a:lnTo>
                <a:lnTo>
                  <a:pt x="322316" y="485775"/>
                </a:lnTo>
                <a:lnTo>
                  <a:pt x="315725" y="400050"/>
                </a:lnTo>
                <a:close/>
                <a:moveTo>
                  <a:pt x="533400" y="333375"/>
                </a:moveTo>
                <a:lnTo>
                  <a:pt x="19050" y="333375"/>
                </a:lnTo>
                <a:lnTo>
                  <a:pt x="19050" y="361950"/>
                </a:lnTo>
                <a:cubicBezTo>
                  <a:pt x="19050" y="371993"/>
                  <a:pt x="26821" y="380221"/>
                  <a:pt x="36678" y="380948"/>
                </a:cubicBezTo>
                <a:lnTo>
                  <a:pt x="38100" y="381000"/>
                </a:lnTo>
                <a:lnTo>
                  <a:pt x="514350" y="381000"/>
                </a:lnTo>
                <a:cubicBezTo>
                  <a:pt x="524393" y="381000"/>
                  <a:pt x="532621" y="373229"/>
                  <a:pt x="533348" y="363372"/>
                </a:cubicBezTo>
                <a:lnTo>
                  <a:pt x="533400" y="361950"/>
                </a:lnTo>
                <a:lnTo>
                  <a:pt x="533400" y="333375"/>
                </a:lnTo>
                <a:close/>
                <a:moveTo>
                  <a:pt x="514350" y="19050"/>
                </a:moveTo>
                <a:lnTo>
                  <a:pt x="38100" y="19050"/>
                </a:lnTo>
                <a:cubicBezTo>
                  <a:pt x="28057" y="19050"/>
                  <a:pt x="19829" y="26821"/>
                  <a:pt x="19102" y="36678"/>
                </a:cubicBezTo>
                <a:lnTo>
                  <a:pt x="19050" y="38100"/>
                </a:lnTo>
                <a:lnTo>
                  <a:pt x="19050" y="314325"/>
                </a:lnTo>
                <a:lnTo>
                  <a:pt x="533400" y="314325"/>
                </a:lnTo>
                <a:lnTo>
                  <a:pt x="533400" y="38100"/>
                </a:lnTo>
                <a:cubicBezTo>
                  <a:pt x="533400" y="28057"/>
                  <a:pt x="525629" y="19829"/>
                  <a:pt x="515772" y="19102"/>
                </a:cubicBezTo>
                <a:lnTo>
                  <a:pt x="514350" y="19050"/>
                </a:lnTo>
                <a:close/>
                <a:moveTo>
                  <a:pt x="342900" y="219075"/>
                </a:moveTo>
                <a:cubicBezTo>
                  <a:pt x="342900" y="224336"/>
                  <a:pt x="338636" y="228600"/>
                  <a:pt x="333375" y="228600"/>
                </a:cubicBezTo>
                <a:lnTo>
                  <a:pt x="238125" y="228600"/>
                </a:lnTo>
                <a:lnTo>
                  <a:pt x="238125" y="257175"/>
                </a:lnTo>
                <a:lnTo>
                  <a:pt x="428625" y="257175"/>
                </a:lnTo>
                <a:lnTo>
                  <a:pt x="428625" y="133350"/>
                </a:lnTo>
                <a:lnTo>
                  <a:pt x="342900" y="133350"/>
                </a:lnTo>
                <a:lnTo>
                  <a:pt x="342900" y="219075"/>
                </a:lnTo>
                <a:close/>
                <a:moveTo>
                  <a:pt x="323850" y="85725"/>
                </a:moveTo>
                <a:lnTo>
                  <a:pt x="133350" y="85725"/>
                </a:lnTo>
                <a:lnTo>
                  <a:pt x="133350" y="209550"/>
                </a:lnTo>
                <a:lnTo>
                  <a:pt x="323850" y="209550"/>
                </a:lnTo>
                <a:lnTo>
                  <a:pt x="323850" y="85725"/>
                </a:lnTo>
                <a:close/>
                <a:moveTo>
                  <a:pt x="123825" y="228600"/>
                </a:moveTo>
                <a:cubicBezTo>
                  <a:pt x="118564" y="228600"/>
                  <a:pt x="114300" y="224336"/>
                  <a:pt x="114300" y="219075"/>
                </a:cubicBezTo>
                <a:lnTo>
                  <a:pt x="114300" y="76200"/>
                </a:lnTo>
                <a:cubicBezTo>
                  <a:pt x="114300" y="70939"/>
                  <a:pt x="118564" y="66675"/>
                  <a:pt x="123825" y="66675"/>
                </a:cubicBezTo>
                <a:lnTo>
                  <a:pt x="333375" y="66675"/>
                </a:lnTo>
                <a:cubicBezTo>
                  <a:pt x="338636" y="66675"/>
                  <a:pt x="342900" y="70939"/>
                  <a:pt x="342900" y="76200"/>
                </a:cubicBezTo>
                <a:lnTo>
                  <a:pt x="342900" y="114300"/>
                </a:lnTo>
                <a:lnTo>
                  <a:pt x="438150" y="114300"/>
                </a:lnTo>
                <a:cubicBezTo>
                  <a:pt x="443411" y="114300"/>
                  <a:pt x="447675" y="118564"/>
                  <a:pt x="447675" y="123825"/>
                </a:cubicBezTo>
                <a:lnTo>
                  <a:pt x="447675" y="266700"/>
                </a:lnTo>
                <a:cubicBezTo>
                  <a:pt x="447675" y="271961"/>
                  <a:pt x="443411" y="276225"/>
                  <a:pt x="438150" y="276225"/>
                </a:cubicBezTo>
                <a:lnTo>
                  <a:pt x="228600" y="276225"/>
                </a:lnTo>
                <a:cubicBezTo>
                  <a:pt x="223340" y="276225"/>
                  <a:pt x="219075" y="271961"/>
                  <a:pt x="219075" y="266700"/>
                </a:cubicBezTo>
                <a:lnTo>
                  <a:pt x="219075" y="228600"/>
                </a:lnTo>
                <a:lnTo>
                  <a:pt x="123825" y="22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p8"/>
          <p:cNvGrpSpPr/>
          <p:nvPr/>
        </p:nvGrpSpPr>
        <p:grpSpPr>
          <a:xfrm>
            <a:off x="7356475" y="4439285"/>
            <a:ext cx="1955165" cy="1690370"/>
            <a:chOff x="7356475" y="4439285"/>
            <a:chExt cx="1955165" cy="1690370"/>
          </a:xfrm>
        </p:grpSpPr>
        <p:sp>
          <p:nvSpPr>
            <p:cNvPr id="185" name="Google Shape;185;p8"/>
            <p:cNvSpPr/>
            <p:nvPr/>
          </p:nvSpPr>
          <p:spPr>
            <a:xfrm>
              <a:off x="7356475" y="4439285"/>
              <a:ext cx="1955165" cy="1690370"/>
            </a:xfrm>
            <a:custGeom>
              <a:rect b="b" l="l" r="r" t="t"/>
              <a:pathLst>
                <a:path extrusionOk="0" h="511821" w="590551">
                  <a:moveTo>
                    <a:pt x="9525" y="511821"/>
                  </a:moveTo>
                  <a:cubicBezTo>
                    <a:pt x="4264" y="511821"/>
                    <a:pt x="0" y="507556"/>
                    <a:pt x="0" y="502296"/>
                  </a:cubicBezTo>
                  <a:lnTo>
                    <a:pt x="0" y="45096"/>
                  </a:lnTo>
                  <a:cubicBezTo>
                    <a:pt x="0" y="34574"/>
                    <a:pt x="8529" y="26046"/>
                    <a:pt x="19050" y="26046"/>
                  </a:cubicBezTo>
                  <a:lnTo>
                    <a:pt x="209550" y="26046"/>
                  </a:lnTo>
                  <a:cubicBezTo>
                    <a:pt x="220071" y="26046"/>
                    <a:pt x="228600" y="34574"/>
                    <a:pt x="228600" y="45096"/>
                  </a:cubicBezTo>
                  <a:lnTo>
                    <a:pt x="228600" y="140341"/>
                  </a:lnTo>
                  <a:lnTo>
                    <a:pt x="361950" y="140341"/>
                  </a:lnTo>
                  <a:lnTo>
                    <a:pt x="361950" y="19050"/>
                  </a:lnTo>
                  <a:cubicBezTo>
                    <a:pt x="361950" y="8529"/>
                    <a:pt x="370479" y="0"/>
                    <a:pt x="381000" y="0"/>
                  </a:cubicBezTo>
                  <a:cubicBezTo>
                    <a:pt x="381790" y="0"/>
                    <a:pt x="382579" y="49"/>
                    <a:pt x="383363" y="147"/>
                  </a:cubicBezTo>
                  <a:lnTo>
                    <a:pt x="573863" y="23960"/>
                  </a:lnTo>
                  <a:cubicBezTo>
                    <a:pt x="583396" y="25151"/>
                    <a:pt x="590550" y="33255"/>
                    <a:pt x="590550" y="42863"/>
                  </a:cubicBezTo>
                  <a:lnTo>
                    <a:pt x="590550" y="502296"/>
                  </a:lnTo>
                  <a:cubicBezTo>
                    <a:pt x="590550" y="507556"/>
                    <a:pt x="586286" y="511821"/>
                    <a:pt x="581025" y="511821"/>
                  </a:cubicBezTo>
                  <a:lnTo>
                    <a:pt x="9525" y="511821"/>
                  </a:lnTo>
                  <a:close/>
                  <a:moveTo>
                    <a:pt x="514350" y="140346"/>
                  </a:moveTo>
                  <a:cubicBezTo>
                    <a:pt x="524871" y="140346"/>
                    <a:pt x="533400" y="148874"/>
                    <a:pt x="533400" y="159396"/>
                  </a:cubicBezTo>
                  <a:lnTo>
                    <a:pt x="533400" y="492771"/>
                  </a:lnTo>
                  <a:lnTo>
                    <a:pt x="571500" y="492771"/>
                  </a:lnTo>
                  <a:lnTo>
                    <a:pt x="571500" y="42863"/>
                  </a:lnTo>
                  <a:lnTo>
                    <a:pt x="381000" y="19050"/>
                  </a:lnTo>
                  <a:lnTo>
                    <a:pt x="381000" y="140341"/>
                  </a:lnTo>
                  <a:lnTo>
                    <a:pt x="514350" y="140346"/>
                  </a:lnTo>
                  <a:close/>
                  <a:moveTo>
                    <a:pt x="209550" y="45096"/>
                  </a:moveTo>
                  <a:lnTo>
                    <a:pt x="19050" y="45096"/>
                  </a:lnTo>
                  <a:lnTo>
                    <a:pt x="19050" y="492771"/>
                  </a:lnTo>
                  <a:lnTo>
                    <a:pt x="209550" y="492771"/>
                  </a:lnTo>
                  <a:lnTo>
                    <a:pt x="209550" y="45096"/>
                  </a:lnTo>
                  <a:close/>
                  <a:moveTo>
                    <a:pt x="514350" y="159396"/>
                  </a:moveTo>
                  <a:lnTo>
                    <a:pt x="228600" y="159396"/>
                  </a:lnTo>
                  <a:lnTo>
                    <a:pt x="228600" y="492771"/>
                  </a:lnTo>
                  <a:lnTo>
                    <a:pt x="514350" y="492771"/>
                  </a:lnTo>
                  <a:lnTo>
                    <a:pt x="514350" y="159396"/>
                  </a:lnTo>
                  <a:close/>
                </a:path>
              </a:pathLst>
            </a:custGeom>
            <a:solidFill>
              <a:srgbClr val="54606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7419340" y="4502150"/>
              <a:ext cx="1828800" cy="1564640"/>
            </a:xfrm>
            <a:custGeom>
              <a:rect b="b" l="l" r="r" t="t"/>
              <a:pathLst>
                <a:path extrusionOk="0" h="473721" w="552451">
                  <a:moveTo>
                    <a:pt x="361950" y="0"/>
                  </a:moveTo>
                  <a:lnTo>
                    <a:pt x="552450" y="23813"/>
                  </a:lnTo>
                  <a:lnTo>
                    <a:pt x="552450" y="473721"/>
                  </a:lnTo>
                  <a:lnTo>
                    <a:pt x="514350" y="473721"/>
                  </a:lnTo>
                  <a:lnTo>
                    <a:pt x="514350" y="140346"/>
                  </a:lnTo>
                  <a:cubicBezTo>
                    <a:pt x="514350" y="130303"/>
                    <a:pt x="506579" y="122075"/>
                    <a:pt x="496722" y="121348"/>
                  </a:cubicBezTo>
                  <a:lnTo>
                    <a:pt x="495300" y="121296"/>
                  </a:lnTo>
                  <a:lnTo>
                    <a:pt x="361950" y="121291"/>
                  </a:lnTo>
                  <a:lnTo>
                    <a:pt x="361950" y="0"/>
                  </a:lnTo>
                  <a:close/>
                  <a:moveTo>
                    <a:pt x="190500" y="26046"/>
                  </a:moveTo>
                  <a:lnTo>
                    <a:pt x="190500" y="473721"/>
                  </a:lnTo>
                  <a:lnTo>
                    <a:pt x="152400" y="473721"/>
                  </a:lnTo>
                  <a:lnTo>
                    <a:pt x="152400" y="397521"/>
                  </a:lnTo>
                  <a:lnTo>
                    <a:pt x="152336" y="396410"/>
                  </a:lnTo>
                  <a:cubicBezTo>
                    <a:pt x="151786" y="391673"/>
                    <a:pt x="147760" y="387996"/>
                    <a:pt x="142875" y="387996"/>
                  </a:cubicBezTo>
                  <a:lnTo>
                    <a:pt x="142875" y="387996"/>
                  </a:lnTo>
                  <a:lnTo>
                    <a:pt x="104775" y="387996"/>
                  </a:lnTo>
                  <a:lnTo>
                    <a:pt x="104775" y="473721"/>
                  </a:lnTo>
                  <a:lnTo>
                    <a:pt x="85725" y="473721"/>
                  </a:lnTo>
                  <a:lnTo>
                    <a:pt x="85725" y="387996"/>
                  </a:lnTo>
                  <a:lnTo>
                    <a:pt x="47625" y="387996"/>
                  </a:lnTo>
                  <a:lnTo>
                    <a:pt x="46514" y="388060"/>
                  </a:lnTo>
                  <a:cubicBezTo>
                    <a:pt x="41777" y="388610"/>
                    <a:pt x="38100" y="392636"/>
                    <a:pt x="38100" y="397521"/>
                  </a:cubicBezTo>
                  <a:lnTo>
                    <a:pt x="38100" y="397521"/>
                  </a:lnTo>
                  <a:lnTo>
                    <a:pt x="38100" y="473721"/>
                  </a:lnTo>
                  <a:lnTo>
                    <a:pt x="0" y="473721"/>
                  </a:lnTo>
                  <a:lnTo>
                    <a:pt x="0" y="26046"/>
                  </a:lnTo>
                  <a:lnTo>
                    <a:pt x="190500" y="26046"/>
                  </a:lnTo>
                  <a:close/>
                  <a:moveTo>
                    <a:pt x="495300" y="140346"/>
                  </a:moveTo>
                  <a:lnTo>
                    <a:pt x="495300" y="473721"/>
                  </a:lnTo>
                  <a:lnTo>
                    <a:pt x="209550" y="473721"/>
                  </a:lnTo>
                  <a:lnTo>
                    <a:pt x="209550" y="140346"/>
                  </a:lnTo>
                  <a:lnTo>
                    <a:pt x="495300" y="140346"/>
                  </a:lnTo>
                  <a:close/>
                  <a:moveTo>
                    <a:pt x="328613" y="378471"/>
                  </a:moveTo>
                  <a:lnTo>
                    <a:pt x="290513" y="378471"/>
                  </a:lnTo>
                  <a:cubicBezTo>
                    <a:pt x="287882" y="378471"/>
                    <a:pt x="285750" y="380603"/>
                    <a:pt x="285750" y="383233"/>
                  </a:cubicBezTo>
                  <a:lnTo>
                    <a:pt x="285750" y="383233"/>
                  </a:lnTo>
                  <a:lnTo>
                    <a:pt x="285750" y="421333"/>
                  </a:lnTo>
                  <a:cubicBezTo>
                    <a:pt x="285750" y="423963"/>
                    <a:pt x="287882" y="426096"/>
                    <a:pt x="290513" y="426096"/>
                  </a:cubicBezTo>
                  <a:lnTo>
                    <a:pt x="290513" y="426096"/>
                  </a:lnTo>
                  <a:lnTo>
                    <a:pt x="328613" y="426096"/>
                  </a:lnTo>
                  <a:cubicBezTo>
                    <a:pt x="331243" y="426096"/>
                    <a:pt x="333375" y="423963"/>
                    <a:pt x="333375" y="421333"/>
                  </a:cubicBezTo>
                  <a:lnTo>
                    <a:pt x="333375" y="421333"/>
                  </a:lnTo>
                  <a:lnTo>
                    <a:pt x="333375" y="383233"/>
                  </a:lnTo>
                  <a:cubicBezTo>
                    <a:pt x="333375" y="380603"/>
                    <a:pt x="331243" y="378471"/>
                    <a:pt x="328613" y="378471"/>
                  </a:cubicBezTo>
                  <a:lnTo>
                    <a:pt x="328613" y="378471"/>
                  </a:lnTo>
                  <a:close/>
                  <a:moveTo>
                    <a:pt x="414338" y="378471"/>
                  </a:moveTo>
                  <a:lnTo>
                    <a:pt x="376238" y="378471"/>
                  </a:lnTo>
                  <a:cubicBezTo>
                    <a:pt x="373607" y="378471"/>
                    <a:pt x="371475" y="380603"/>
                    <a:pt x="371475" y="383233"/>
                  </a:cubicBezTo>
                  <a:lnTo>
                    <a:pt x="371475" y="383233"/>
                  </a:lnTo>
                  <a:lnTo>
                    <a:pt x="371475" y="421333"/>
                  </a:lnTo>
                  <a:cubicBezTo>
                    <a:pt x="371475" y="423963"/>
                    <a:pt x="373607" y="426096"/>
                    <a:pt x="376238" y="426096"/>
                  </a:cubicBezTo>
                  <a:lnTo>
                    <a:pt x="376238" y="426096"/>
                  </a:lnTo>
                  <a:lnTo>
                    <a:pt x="414338" y="426096"/>
                  </a:lnTo>
                  <a:cubicBezTo>
                    <a:pt x="416968" y="426096"/>
                    <a:pt x="419100" y="423963"/>
                    <a:pt x="419100" y="421333"/>
                  </a:cubicBezTo>
                  <a:lnTo>
                    <a:pt x="419100" y="421333"/>
                  </a:lnTo>
                  <a:lnTo>
                    <a:pt x="419100" y="383233"/>
                  </a:lnTo>
                  <a:cubicBezTo>
                    <a:pt x="419100" y="380603"/>
                    <a:pt x="416968" y="378471"/>
                    <a:pt x="414338" y="378471"/>
                  </a:cubicBezTo>
                  <a:lnTo>
                    <a:pt x="414338" y="378471"/>
                  </a:lnTo>
                  <a:close/>
                  <a:moveTo>
                    <a:pt x="328613" y="292746"/>
                  </a:moveTo>
                  <a:lnTo>
                    <a:pt x="290513" y="292746"/>
                  </a:lnTo>
                  <a:cubicBezTo>
                    <a:pt x="287882" y="292746"/>
                    <a:pt x="285750" y="294878"/>
                    <a:pt x="285750" y="297508"/>
                  </a:cubicBezTo>
                  <a:lnTo>
                    <a:pt x="285750" y="297508"/>
                  </a:lnTo>
                  <a:lnTo>
                    <a:pt x="285750" y="335608"/>
                  </a:lnTo>
                  <a:cubicBezTo>
                    <a:pt x="285750" y="338238"/>
                    <a:pt x="287882" y="340371"/>
                    <a:pt x="290513" y="340371"/>
                  </a:cubicBezTo>
                  <a:lnTo>
                    <a:pt x="290513" y="340371"/>
                  </a:lnTo>
                  <a:lnTo>
                    <a:pt x="328613" y="340371"/>
                  </a:lnTo>
                  <a:cubicBezTo>
                    <a:pt x="331243" y="340371"/>
                    <a:pt x="333375" y="338238"/>
                    <a:pt x="333375" y="335608"/>
                  </a:cubicBezTo>
                  <a:lnTo>
                    <a:pt x="333375" y="335608"/>
                  </a:lnTo>
                  <a:lnTo>
                    <a:pt x="333375" y="297508"/>
                  </a:lnTo>
                  <a:cubicBezTo>
                    <a:pt x="333375" y="294878"/>
                    <a:pt x="331243" y="292746"/>
                    <a:pt x="328613" y="292746"/>
                  </a:cubicBezTo>
                  <a:lnTo>
                    <a:pt x="328613" y="292746"/>
                  </a:lnTo>
                  <a:close/>
                  <a:moveTo>
                    <a:pt x="414338" y="292746"/>
                  </a:moveTo>
                  <a:lnTo>
                    <a:pt x="376238" y="292746"/>
                  </a:lnTo>
                  <a:cubicBezTo>
                    <a:pt x="373607" y="292746"/>
                    <a:pt x="371475" y="294878"/>
                    <a:pt x="371475" y="297508"/>
                  </a:cubicBezTo>
                  <a:lnTo>
                    <a:pt x="371475" y="297508"/>
                  </a:lnTo>
                  <a:lnTo>
                    <a:pt x="371475" y="335608"/>
                  </a:lnTo>
                  <a:cubicBezTo>
                    <a:pt x="371475" y="338238"/>
                    <a:pt x="373607" y="340371"/>
                    <a:pt x="376238" y="340371"/>
                  </a:cubicBezTo>
                  <a:lnTo>
                    <a:pt x="376238" y="340371"/>
                  </a:lnTo>
                  <a:lnTo>
                    <a:pt x="414338" y="340371"/>
                  </a:lnTo>
                  <a:cubicBezTo>
                    <a:pt x="416968" y="340371"/>
                    <a:pt x="419100" y="338238"/>
                    <a:pt x="419100" y="335608"/>
                  </a:cubicBezTo>
                  <a:lnTo>
                    <a:pt x="419100" y="335608"/>
                  </a:lnTo>
                  <a:lnTo>
                    <a:pt x="419100" y="297508"/>
                  </a:lnTo>
                  <a:cubicBezTo>
                    <a:pt x="419100" y="294878"/>
                    <a:pt x="416968" y="292746"/>
                    <a:pt x="414338" y="292746"/>
                  </a:cubicBezTo>
                  <a:lnTo>
                    <a:pt x="414338" y="292746"/>
                  </a:lnTo>
                  <a:close/>
                  <a:moveTo>
                    <a:pt x="80963" y="235596"/>
                  </a:moveTo>
                  <a:lnTo>
                    <a:pt x="42863" y="235596"/>
                  </a:lnTo>
                  <a:cubicBezTo>
                    <a:pt x="40232" y="235596"/>
                    <a:pt x="38100" y="237728"/>
                    <a:pt x="38100" y="240358"/>
                  </a:cubicBezTo>
                  <a:lnTo>
                    <a:pt x="38100" y="240358"/>
                  </a:lnTo>
                  <a:lnTo>
                    <a:pt x="38100" y="278458"/>
                  </a:lnTo>
                  <a:cubicBezTo>
                    <a:pt x="38100" y="281088"/>
                    <a:pt x="40232" y="283221"/>
                    <a:pt x="42863" y="283221"/>
                  </a:cubicBezTo>
                  <a:lnTo>
                    <a:pt x="42863" y="283221"/>
                  </a:lnTo>
                  <a:lnTo>
                    <a:pt x="80963" y="283221"/>
                  </a:lnTo>
                  <a:cubicBezTo>
                    <a:pt x="83593" y="283221"/>
                    <a:pt x="85725" y="281088"/>
                    <a:pt x="85725" y="278458"/>
                  </a:cubicBezTo>
                  <a:lnTo>
                    <a:pt x="85725" y="278458"/>
                  </a:lnTo>
                  <a:lnTo>
                    <a:pt x="85725" y="240358"/>
                  </a:lnTo>
                  <a:cubicBezTo>
                    <a:pt x="85725" y="237728"/>
                    <a:pt x="83593" y="235596"/>
                    <a:pt x="80963" y="235596"/>
                  </a:cubicBezTo>
                  <a:lnTo>
                    <a:pt x="80963" y="235596"/>
                  </a:lnTo>
                  <a:close/>
                  <a:moveTo>
                    <a:pt x="328613" y="207021"/>
                  </a:moveTo>
                  <a:lnTo>
                    <a:pt x="290513" y="207021"/>
                  </a:lnTo>
                  <a:cubicBezTo>
                    <a:pt x="287882" y="207021"/>
                    <a:pt x="285750" y="209153"/>
                    <a:pt x="285750" y="211783"/>
                  </a:cubicBezTo>
                  <a:lnTo>
                    <a:pt x="285750" y="211783"/>
                  </a:lnTo>
                  <a:lnTo>
                    <a:pt x="285750" y="249883"/>
                  </a:lnTo>
                  <a:cubicBezTo>
                    <a:pt x="285750" y="252513"/>
                    <a:pt x="287882" y="254646"/>
                    <a:pt x="290513" y="254646"/>
                  </a:cubicBezTo>
                  <a:lnTo>
                    <a:pt x="290513" y="254646"/>
                  </a:lnTo>
                  <a:lnTo>
                    <a:pt x="328613" y="254646"/>
                  </a:lnTo>
                  <a:cubicBezTo>
                    <a:pt x="331243" y="254646"/>
                    <a:pt x="333375" y="252513"/>
                    <a:pt x="333375" y="249883"/>
                  </a:cubicBezTo>
                  <a:lnTo>
                    <a:pt x="333375" y="249883"/>
                  </a:lnTo>
                  <a:lnTo>
                    <a:pt x="333375" y="211783"/>
                  </a:lnTo>
                  <a:cubicBezTo>
                    <a:pt x="333375" y="209153"/>
                    <a:pt x="331243" y="207021"/>
                    <a:pt x="328613" y="207021"/>
                  </a:cubicBezTo>
                  <a:lnTo>
                    <a:pt x="328613" y="207021"/>
                  </a:lnTo>
                  <a:close/>
                  <a:moveTo>
                    <a:pt x="414338" y="207021"/>
                  </a:moveTo>
                  <a:lnTo>
                    <a:pt x="376238" y="207021"/>
                  </a:lnTo>
                  <a:cubicBezTo>
                    <a:pt x="373607" y="207021"/>
                    <a:pt x="371475" y="209153"/>
                    <a:pt x="371475" y="211783"/>
                  </a:cubicBezTo>
                  <a:lnTo>
                    <a:pt x="371475" y="211783"/>
                  </a:lnTo>
                  <a:lnTo>
                    <a:pt x="371475" y="249883"/>
                  </a:lnTo>
                  <a:cubicBezTo>
                    <a:pt x="371475" y="252513"/>
                    <a:pt x="373607" y="254646"/>
                    <a:pt x="376238" y="254646"/>
                  </a:cubicBezTo>
                  <a:lnTo>
                    <a:pt x="376238" y="254646"/>
                  </a:lnTo>
                  <a:lnTo>
                    <a:pt x="414338" y="254646"/>
                  </a:lnTo>
                  <a:cubicBezTo>
                    <a:pt x="416968" y="254646"/>
                    <a:pt x="419100" y="252513"/>
                    <a:pt x="419100" y="249883"/>
                  </a:cubicBezTo>
                  <a:lnTo>
                    <a:pt x="419100" y="249883"/>
                  </a:lnTo>
                  <a:lnTo>
                    <a:pt x="419100" y="211783"/>
                  </a:lnTo>
                  <a:cubicBezTo>
                    <a:pt x="419100" y="209153"/>
                    <a:pt x="416968" y="207021"/>
                    <a:pt x="414338" y="207021"/>
                  </a:cubicBezTo>
                  <a:lnTo>
                    <a:pt x="414338" y="207021"/>
                  </a:lnTo>
                  <a:close/>
                  <a:moveTo>
                    <a:pt x="80963" y="149871"/>
                  </a:moveTo>
                  <a:lnTo>
                    <a:pt x="42863" y="149871"/>
                  </a:lnTo>
                  <a:cubicBezTo>
                    <a:pt x="40232" y="149871"/>
                    <a:pt x="38100" y="152003"/>
                    <a:pt x="38100" y="154633"/>
                  </a:cubicBezTo>
                  <a:lnTo>
                    <a:pt x="38100" y="154633"/>
                  </a:lnTo>
                  <a:lnTo>
                    <a:pt x="38100" y="192733"/>
                  </a:lnTo>
                  <a:cubicBezTo>
                    <a:pt x="38100" y="195363"/>
                    <a:pt x="40232" y="197496"/>
                    <a:pt x="42863" y="197496"/>
                  </a:cubicBezTo>
                  <a:lnTo>
                    <a:pt x="42863" y="197496"/>
                  </a:lnTo>
                  <a:lnTo>
                    <a:pt x="80963" y="197496"/>
                  </a:lnTo>
                  <a:cubicBezTo>
                    <a:pt x="83593" y="197496"/>
                    <a:pt x="85725" y="195363"/>
                    <a:pt x="85725" y="192733"/>
                  </a:cubicBezTo>
                  <a:lnTo>
                    <a:pt x="85725" y="192733"/>
                  </a:lnTo>
                  <a:lnTo>
                    <a:pt x="85725" y="154633"/>
                  </a:lnTo>
                  <a:cubicBezTo>
                    <a:pt x="85725" y="152003"/>
                    <a:pt x="83593" y="149871"/>
                    <a:pt x="80963" y="149871"/>
                  </a:cubicBezTo>
                  <a:lnTo>
                    <a:pt x="80963" y="149871"/>
                  </a:lnTo>
                  <a:close/>
                  <a:moveTo>
                    <a:pt x="80963" y="64146"/>
                  </a:moveTo>
                  <a:lnTo>
                    <a:pt x="42863" y="64146"/>
                  </a:lnTo>
                  <a:cubicBezTo>
                    <a:pt x="40232" y="64146"/>
                    <a:pt x="38100" y="66278"/>
                    <a:pt x="38100" y="68908"/>
                  </a:cubicBezTo>
                  <a:lnTo>
                    <a:pt x="38100" y="68908"/>
                  </a:lnTo>
                  <a:lnTo>
                    <a:pt x="38100" y="107008"/>
                  </a:lnTo>
                  <a:cubicBezTo>
                    <a:pt x="38100" y="109638"/>
                    <a:pt x="40232" y="111771"/>
                    <a:pt x="42863" y="111771"/>
                  </a:cubicBezTo>
                  <a:lnTo>
                    <a:pt x="42863" y="111771"/>
                  </a:lnTo>
                  <a:lnTo>
                    <a:pt x="80963" y="111771"/>
                  </a:lnTo>
                  <a:cubicBezTo>
                    <a:pt x="83593" y="111771"/>
                    <a:pt x="85725" y="109638"/>
                    <a:pt x="85725" y="107008"/>
                  </a:cubicBezTo>
                  <a:lnTo>
                    <a:pt x="85725" y="107008"/>
                  </a:lnTo>
                  <a:lnTo>
                    <a:pt x="85725" y="68908"/>
                  </a:lnTo>
                  <a:cubicBezTo>
                    <a:pt x="85725" y="66278"/>
                    <a:pt x="83593" y="64146"/>
                    <a:pt x="80963" y="64146"/>
                  </a:cubicBezTo>
                  <a:lnTo>
                    <a:pt x="80963" y="64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7545070" y="5782310"/>
              <a:ext cx="378460" cy="283210"/>
            </a:xfrm>
            <a:custGeom>
              <a:rect b="b" l="l" r="r" t="t"/>
              <a:pathLst>
                <a:path extrusionOk="0" h="85726" w="114301">
                  <a:moveTo>
                    <a:pt x="47625" y="0"/>
                  </a:moveTo>
                  <a:lnTo>
                    <a:pt x="47625" y="85725"/>
                  </a:lnTo>
                  <a:lnTo>
                    <a:pt x="0" y="85725"/>
                  </a:lnTo>
                  <a:lnTo>
                    <a:pt x="0" y="9525"/>
                  </a:lnTo>
                  <a:cubicBezTo>
                    <a:pt x="0" y="4264"/>
                    <a:pt x="4264" y="0"/>
                    <a:pt x="9525" y="0"/>
                  </a:cubicBezTo>
                  <a:lnTo>
                    <a:pt x="9525" y="0"/>
                  </a:lnTo>
                  <a:lnTo>
                    <a:pt x="47625" y="0"/>
                  </a:lnTo>
                  <a:close/>
                  <a:moveTo>
                    <a:pt x="104775" y="0"/>
                  </a:moveTo>
                  <a:cubicBezTo>
                    <a:pt x="110036" y="0"/>
                    <a:pt x="114300" y="4264"/>
                    <a:pt x="114300" y="9525"/>
                  </a:cubicBezTo>
                  <a:lnTo>
                    <a:pt x="114300" y="9525"/>
                  </a:lnTo>
                  <a:lnTo>
                    <a:pt x="114300" y="85725"/>
                  </a:lnTo>
                  <a:lnTo>
                    <a:pt x="66675" y="857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7545070" y="4714240"/>
              <a:ext cx="1261110" cy="1195070"/>
            </a:xfrm>
            <a:custGeom>
              <a:rect b="b" l="l" r="r" t="t"/>
              <a:pathLst>
                <a:path extrusionOk="0" h="361951" w="381001">
                  <a:moveTo>
                    <a:pt x="290513" y="314325"/>
                  </a:moveTo>
                  <a:cubicBezTo>
                    <a:pt x="293143" y="314325"/>
                    <a:pt x="295275" y="316457"/>
                    <a:pt x="295275" y="319088"/>
                  </a:cubicBezTo>
                  <a:lnTo>
                    <a:pt x="295275" y="357188"/>
                  </a:lnTo>
                  <a:cubicBezTo>
                    <a:pt x="295275" y="359818"/>
                    <a:pt x="293143" y="361950"/>
                    <a:pt x="290513" y="361950"/>
                  </a:cubicBezTo>
                  <a:lnTo>
                    <a:pt x="252413" y="361950"/>
                  </a:lnTo>
                  <a:cubicBezTo>
                    <a:pt x="249782" y="361950"/>
                    <a:pt x="247650" y="359818"/>
                    <a:pt x="247650" y="357188"/>
                  </a:cubicBezTo>
                  <a:lnTo>
                    <a:pt x="247650" y="319088"/>
                  </a:lnTo>
                  <a:cubicBezTo>
                    <a:pt x="247650" y="316457"/>
                    <a:pt x="249782" y="314325"/>
                    <a:pt x="252413" y="314325"/>
                  </a:cubicBezTo>
                  <a:lnTo>
                    <a:pt x="290513" y="314325"/>
                  </a:lnTo>
                  <a:close/>
                  <a:moveTo>
                    <a:pt x="376238" y="314325"/>
                  </a:moveTo>
                  <a:cubicBezTo>
                    <a:pt x="378868" y="314325"/>
                    <a:pt x="381000" y="316457"/>
                    <a:pt x="381000" y="319088"/>
                  </a:cubicBezTo>
                  <a:lnTo>
                    <a:pt x="381000" y="357188"/>
                  </a:lnTo>
                  <a:cubicBezTo>
                    <a:pt x="381000" y="359818"/>
                    <a:pt x="378868" y="361950"/>
                    <a:pt x="376238" y="361950"/>
                  </a:cubicBezTo>
                  <a:lnTo>
                    <a:pt x="338138" y="361950"/>
                  </a:lnTo>
                  <a:cubicBezTo>
                    <a:pt x="335507" y="361950"/>
                    <a:pt x="333375" y="359818"/>
                    <a:pt x="333375" y="357188"/>
                  </a:cubicBezTo>
                  <a:lnTo>
                    <a:pt x="333375" y="319088"/>
                  </a:lnTo>
                  <a:cubicBezTo>
                    <a:pt x="333375" y="316457"/>
                    <a:pt x="335507" y="314325"/>
                    <a:pt x="338138" y="314325"/>
                  </a:cubicBezTo>
                  <a:lnTo>
                    <a:pt x="376238" y="314325"/>
                  </a:lnTo>
                  <a:close/>
                  <a:moveTo>
                    <a:pt x="290513" y="228600"/>
                  </a:moveTo>
                  <a:cubicBezTo>
                    <a:pt x="293143" y="228600"/>
                    <a:pt x="295275" y="230732"/>
                    <a:pt x="295275" y="233363"/>
                  </a:cubicBezTo>
                  <a:lnTo>
                    <a:pt x="295275" y="271463"/>
                  </a:lnTo>
                  <a:cubicBezTo>
                    <a:pt x="295275" y="274093"/>
                    <a:pt x="293143" y="276225"/>
                    <a:pt x="290513" y="276225"/>
                  </a:cubicBezTo>
                  <a:lnTo>
                    <a:pt x="252413" y="276225"/>
                  </a:lnTo>
                  <a:cubicBezTo>
                    <a:pt x="249782" y="276225"/>
                    <a:pt x="247650" y="274093"/>
                    <a:pt x="247650" y="271463"/>
                  </a:cubicBezTo>
                  <a:lnTo>
                    <a:pt x="247650" y="233363"/>
                  </a:lnTo>
                  <a:cubicBezTo>
                    <a:pt x="247650" y="230732"/>
                    <a:pt x="249782" y="228600"/>
                    <a:pt x="252413" y="228600"/>
                  </a:cubicBezTo>
                  <a:lnTo>
                    <a:pt x="290513" y="228600"/>
                  </a:lnTo>
                  <a:close/>
                  <a:moveTo>
                    <a:pt x="376238" y="228600"/>
                  </a:moveTo>
                  <a:cubicBezTo>
                    <a:pt x="378868" y="228600"/>
                    <a:pt x="381000" y="230732"/>
                    <a:pt x="381000" y="233363"/>
                  </a:cubicBezTo>
                  <a:lnTo>
                    <a:pt x="381000" y="271463"/>
                  </a:lnTo>
                  <a:cubicBezTo>
                    <a:pt x="381000" y="274093"/>
                    <a:pt x="378868" y="276225"/>
                    <a:pt x="376238" y="276225"/>
                  </a:cubicBezTo>
                  <a:lnTo>
                    <a:pt x="338138" y="276225"/>
                  </a:lnTo>
                  <a:cubicBezTo>
                    <a:pt x="335507" y="276225"/>
                    <a:pt x="333375" y="274093"/>
                    <a:pt x="333375" y="271463"/>
                  </a:cubicBezTo>
                  <a:lnTo>
                    <a:pt x="333375" y="233363"/>
                  </a:lnTo>
                  <a:cubicBezTo>
                    <a:pt x="333375" y="230732"/>
                    <a:pt x="335507" y="228600"/>
                    <a:pt x="338138" y="228600"/>
                  </a:cubicBezTo>
                  <a:lnTo>
                    <a:pt x="376238" y="228600"/>
                  </a:lnTo>
                  <a:close/>
                  <a:moveTo>
                    <a:pt x="42863" y="171450"/>
                  </a:moveTo>
                  <a:cubicBezTo>
                    <a:pt x="45493" y="171450"/>
                    <a:pt x="47625" y="173582"/>
                    <a:pt x="47625" y="176213"/>
                  </a:cubicBezTo>
                  <a:lnTo>
                    <a:pt x="47625" y="214313"/>
                  </a:lnTo>
                  <a:cubicBezTo>
                    <a:pt x="47625" y="216943"/>
                    <a:pt x="45493" y="219075"/>
                    <a:pt x="42863" y="219075"/>
                  </a:cubicBezTo>
                  <a:lnTo>
                    <a:pt x="4763" y="219075"/>
                  </a:lnTo>
                  <a:cubicBezTo>
                    <a:pt x="2132" y="219075"/>
                    <a:pt x="0" y="216943"/>
                    <a:pt x="0" y="214313"/>
                  </a:cubicBezTo>
                  <a:lnTo>
                    <a:pt x="0" y="176213"/>
                  </a:lnTo>
                  <a:cubicBezTo>
                    <a:pt x="0" y="173582"/>
                    <a:pt x="2132" y="171450"/>
                    <a:pt x="4763" y="171450"/>
                  </a:cubicBezTo>
                  <a:lnTo>
                    <a:pt x="42863" y="171450"/>
                  </a:lnTo>
                  <a:close/>
                  <a:moveTo>
                    <a:pt x="290513" y="142875"/>
                  </a:moveTo>
                  <a:cubicBezTo>
                    <a:pt x="293143" y="142875"/>
                    <a:pt x="295275" y="145007"/>
                    <a:pt x="295275" y="147638"/>
                  </a:cubicBezTo>
                  <a:lnTo>
                    <a:pt x="295275" y="185738"/>
                  </a:lnTo>
                  <a:cubicBezTo>
                    <a:pt x="295275" y="188368"/>
                    <a:pt x="293143" y="190500"/>
                    <a:pt x="290513" y="190500"/>
                  </a:cubicBezTo>
                  <a:lnTo>
                    <a:pt x="252413" y="190500"/>
                  </a:lnTo>
                  <a:cubicBezTo>
                    <a:pt x="249782" y="190500"/>
                    <a:pt x="247650" y="188368"/>
                    <a:pt x="247650" y="185738"/>
                  </a:cubicBezTo>
                  <a:lnTo>
                    <a:pt x="247650" y="147638"/>
                  </a:lnTo>
                  <a:cubicBezTo>
                    <a:pt x="247650" y="145007"/>
                    <a:pt x="249782" y="142875"/>
                    <a:pt x="252413" y="142875"/>
                  </a:cubicBezTo>
                  <a:lnTo>
                    <a:pt x="290513" y="142875"/>
                  </a:lnTo>
                  <a:close/>
                  <a:moveTo>
                    <a:pt x="376238" y="142875"/>
                  </a:moveTo>
                  <a:cubicBezTo>
                    <a:pt x="378868" y="142875"/>
                    <a:pt x="381000" y="145007"/>
                    <a:pt x="381000" y="147638"/>
                  </a:cubicBezTo>
                  <a:lnTo>
                    <a:pt x="381000" y="185738"/>
                  </a:lnTo>
                  <a:cubicBezTo>
                    <a:pt x="381000" y="188368"/>
                    <a:pt x="378868" y="190500"/>
                    <a:pt x="376238" y="190500"/>
                  </a:cubicBezTo>
                  <a:lnTo>
                    <a:pt x="338138" y="190500"/>
                  </a:lnTo>
                  <a:cubicBezTo>
                    <a:pt x="335507" y="190500"/>
                    <a:pt x="333375" y="188368"/>
                    <a:pt x="333375" y="185738"/>
                  </a:cubicBezTo>
                  <a:lnTo>
                    <a:pt x="333375" y="147638"/>
                  </a:lnTo>
                  <a:cubicBezTo>
                    <a:pt x="333375" y="145007"/>
                    <a:pt x="335507" y="142875"/>
                    <a:pt x="338138" y="142875"/>
                  </a:cubicBezTo>
                  <a:lnTo>
                    <a:pt x="376238" y="142875"/>
                  </a:lnTo>
                  <a:close/>
                  <a:moveTo>
                    <a:pt x="42863" y="85725"/>
                  </a:moveTo>
                  <a:cubicBezTo>
                    <a:pt x="45493" y="85725"/>
                    <a:pt x="47625" y="87857"/>
                    <a:pt x="47625" y="90488"/>
                  </a:cubicBezTo>
                  <a:lnTo>
                    <a:pt x="47625" y="128588"/>
                  </a:lnTo>
                  <a:cubicBezTo>
                    <a:pt x="47625" y="131218"/>
                    <a:pt x="45493" y="133350"/>
                    <a:pt x="42863" y="133350"/>
                  </a:cubicBezTo>
                  <a:lnTo>
                    <a:pt x="4763" y="133350"/>
                  </a:lnTo>
                  <a:cubicBezTo>
                    <a:pt x="2132" y="133350"/>
                    <a:pt x="0" y="131218"/>
                    <a:pt x="0" y="128588"/>
                  </a:cubicBezTo>
                  <a:lnTo>
                    <a:pt x="0" y="90488"/>
                  </a:lnTo>
                  <a:cubicBezTo>
                    <a:pt x="0" y="87857"/>
                    <a:pt x="2132" y="85725"/>
                    <a:pt x="4763" y="85725"/>
                  </a:cubicBezTo>
                  <a:lnTo>
                    <a:pt x="42863" y="85725"/>
                  </a:lnTo>
                  <a:close/>
                  <a:moveTo>
                    <a:pt x="42863" y="0"/>
                  </a:moveTo>
                  <a:cubicBezTo>
                    <a:pt x="45493" y="0"/>
                    <a:pt x="47625" y="2132"/>
                    <a:pt x="47625" y="4763"/>
                  </a:cubicBezTo>
                  <a:lnTo>
                    <a:pt x="47625" y="42863"/>
                  </a:lnTo>
                  <a:cubicBezTo>
                    <a:pt x="47625" y="45493"/>
                    <a:pt x="45493" y="47625"/>
                    <a:pt x="42863" y="47625"/>
                  </a:cubicBezTo>
                  <a:lnTo>
                    <a:pt x="4763" y="47625"/>
                  </a:lnTo>
                  <a:cubicBezTo>
                    <a:pt x="2132" y="47625"/>
                    <a:pt x="0" y="45493"/>
                    <a:pt x="0" y="42863"/>
                  </a:cubicBezTo>
                  <a:lnTo>
                    <a:pt x="0" y="4763"/>
                  </a:lnTo>
                  <a:cubicBezTo>
                    <a:pt x="0" y="2132"/>
                    <a:pt x="2132" y="0"/>
                    <a:pt x="4763" y="0"/>
                  </a:cubicBezTo>
                  <a:lnTo>
                    <a:pt x="42863" y="0"/>
                  </a:lnTo>
                  <a:close/>
                </a:path>
              </a:pathLst>
            </a:custGeom>
            <a:solidFill>
              <a:srgbClr val="55C7D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9" name="Google Shape;189;p8"/>
          <p:cNvSpPr/>
          <p:nvPr/>
        </p:nvSpPr>
        <p:spPr>
          <a:xfrm rot="5400000">
            <a:off x="2630805" y="3721100"/>
            <a:ext cx="629285" cy="805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AD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/>
          <p:nvPr/>
        </p:nvSpPr>
        <p:spPr>
          <a:xfrm rot="5400000">
            <a:off x="7935595" y="3724275"/>
            <a:ext cx="629285" cy="805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AD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238375" y="1365250"/>
            <a:ext cx="982345" cy="48133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7588885" y="422275"/>
            <a:ext cx="1993265" cy="87439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아이콘:ppt 내부 아이콘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2425065" y="59055"/>
            <a:ext cx="1816735" cy="795655"/>
          </a:xfrm>
          <a:prstGeom prst="wedgeRectCallout">
            <a:avLst>
              <a:gd fmla="val -30032" name="adj1"/>
              <a:gd fmla="val 104153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도형: 자체제작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9"/>
          <p:cNvGrpSpPr/>
          <p:nvPr/>
        </p:nvGrpSpPr>
        <p:grpSpPr>
          <a:xfrm>
            <a:off x="4220210" y="2626995"/>
            <a:ext cx="3749040" cy="1605280"/>
            <a:chOff x="4220210" y="2626995"/>
            <a:chExt cx="3749040" cy="1605280"/>
          </a:xfrm>
        </p:grpSpPr>
        <p:sp>
          <p:nvSpPr>
            <p:cNvPr id="199" name="Google Shape;199;p9"/>
            <p:cNvSpPr txBox="1"/>
            <p:nvPr/>
          </p:nvSpPr>
          <p:spPr>
            <a:xfrm>
              <a:off x="4472940" y="2626995"/>
              <a:ext cx="3496310" cy="123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0"/>
                <a:buFont typeface="Noto Sans Medium"/>
                <a:buNone/>
              </a:pPr>
              <a:r>
                <a:rPr b="0" i="0" lang="ko-KR" sz="80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04 </a:t>
              </a:r>
              <a:r>
                <a:rPr b="1" i="0" lang="ko-KR" sz="24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프로그램 구조</a:t>
              </a:r>
              <a:endParaRPr b="1" i="0" sz="24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4220210" y="2854325"/>
              <a:ext cx="169545" cy="788035"/>
            </a:xfrm>
            <a:prstGeom prst="rect">
              <a:avLst/>
            </a:prstGeom>
            <a:solidFill>
              <a:srgbClr val="00DA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5886450" y="3862070"/>
              <a:ext cx="1840865" cy="37020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350" lIns="89525" spcFirstLastPara="1" rIns="89525" wrap="square" tIns="463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Noto Sans Medium"/>
                <a:buNone/>
              </a:pPr>
              <a:r>
                <a:rPr b="0" i="0" lang="ko-KR" sz="1800" u="none" cap="none" strike="noStrike">
                  <a:solidFill>
                    <a:srgbClr val="3F3F3F"/>
                  </a:solidFill>
                  <a:latin typeface="Noto Sans Medium"/>
                  <a:ea typeface="Noto Sans Medium"/>
                  <a:cs typeface="Noto Sans Medium"/>
                  <a:sym typeface="Noto Sans Medium"/>
                </a:rPr>
                <a:t>ERD, UML</a:t>
              </a:r>
              <a:endParaRPr b="0" i="0" sz="1800" u="none" cap="none" strike="noStrike">
                <a:solidFill>
                  <a:srgbClr val="3F3F3F"/>
                </a:solidFill>
                <a:latin typeface="Noto Sans Medium"/>
                <a:ea typeface="Noto Sans Medium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403-28</cp:lastModifiedBy>
  <cp:version>9.104.180.50690</cp:version>
</cp:coreProperties>
</file>