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0" r:id="rId5"/>
    <p:sldId id="268" r:id="rId6"/>
    <p:sldId id="264" r:id="rId7"/>
    <p:sldId id="263" r:id="rId8"/>
    <p:sldId id="261" r:id="rId9"/>
    <p:sldId id="265" r:id="rId10"/>
    <p:sldId id="262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F5E1A-BCB2-41D1-9C87-A1085E23102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91B2-CAD8-46C1-A074-7AD518E6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91B2-CAD8-46C1-A074-7AD518E6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737D-92BF-4BCC-BB3B-B34BF6023A2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2CA4-6655-45F2-8C54-2BE7358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rtRemote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locating/using remote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5" y="1473200"/>
            <a:ext cx="1119588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6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can happen at multiple layers</a:t>
            </a:r>
          </a:p>
          <a:p>
            <a:pPr lvl="1"/>
            <a:r>
              <a:rPr lang="en-US" dirty="0" err="1" smtClean="0"/>
              <a:t>rtRemoteObject</a:t>
            </a:r>
            <a:r>
              <a:rPr lang="en-US" dirty="0" smtClean="0"/>
              <a:t>::get() </a:t>
            </a:r>
          </a:p>
          <a:p>
            <a:pPr lvl="2"/>
            <a:r>
              <a:rPr lang="en-US" dirty="0" smtClean="0"/>
              <a:t>RT_PROP_NOT_FOUND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err="1" smtClean="0"/>
              <a:t>rtRemoteStream</a:t>
            </a:r>
            <a:r>
              <a:rPr lang="en-US" dirty="0" smtClean="0"/>
              <a:t>::send() can fail with system-level errors</a:t>
            </a:r>
          </a:p>
          <a:p>
            <a:pPr lvl="2"/>
            <a:r>
              <a:rPr lang="en-US" dirty="0" smtClean="0"/>
              <a:t>Connection refused, etc.</a:t>
            </a:r>
          </a:p>
          <a:p>
            <a:r>
              <a:rPr lang="en-US" dirty="0" smtClean="0"/>
              <a:t>Transport layer errors might not be expected by client</a:t>
            </a:r>
          </a:p>
          <a:p>
            <a:r>
              <a:rPr lang="en-US" dirty="0" smtClean="0"/>
              <a:t>No re-connect on server-side </a:t>
            </a:r>
            <a:r>
              <a:rPr lang="en-US" dirty="0" smtClean="0"/>
              <a:t>crashes</a:t>
            </a:r>
          </a:p>
          <a:p>
            <a:r>
              <a:rPr lang="en-US" dirty="0" smtClean="0"/>
              <a:t>Users program like it’s local. 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694" y="2554941"/>
            <a:ext cx="6069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uint32_t n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objectRef.get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&lt;uint32_t&gt;("height");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6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</a:t>
            </a:r>
          </a:p>
          <a:p>
            <a:r>
              <a:rPr lang="en-US" dirty="0" smtClean="0"/>
              <a:t>Performance enhancements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/>
              <a:t>rapidjson</a:t>
            </a:r>
            <a:r>
              <a:rPr lang="en-US" dirty="0" smtClean="0"/>
              <a:t> with faster JSON parser.</a:t>
            </a:r>
          </a:p>
          <a:p>
            <a:pPr lvl="1"/>
            <a:r>
              <a:rPr lang="en-US" dirty="0" smtClean="0"/>
              <a:t>Replace JSON with </a:t>
            </a:r>
            <a:r>
              <a:rPr lang="en-US" dirty="0" err="1" smtClean="0"/>
              <a:t>msgpack</a:t>
            </a:r>
            <a:r>
              <a:rPr lang="en-US" dirty="0" smtClean="0"/>
              <a:t> (or something else)</a:t>
            </a:r>
          </a:p>
          <a:p>
            <a:pPr lvl="1"/>
            <a:r>
              <a:rPr lang="en-US" dirty="0" smtClean="0"/>
              <a:t>Transport/message serialization “mostly” isolated in code</a:t>
            </a:r>
            <a:endParaRPr lang="en-US" dirty="0" smtClean="0"/>
          </a:p>
          <a:p>
            <a:r>
              <a:rPr lang="en-US" dirty="0" smtClean="0"/>
              <a:t>TR-181 helpers that accompanies </a:t>
            </a:r>
            <a:r>
              <a:rPr lang="en-US" dirty="0" err="1" smtClean="0"/>
              <a:t>libparodus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6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rtObject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 objects implemented in statically typed language</a:t>
            </a:r>
          </a:p>
          <a:p>
            <a:r>
              <a:rPr lang="en-US" dirty="0" smtClean="0"/>
              <a:t>Functions can be objects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rtValue</a:t>
            </a:r>
            <a:r>
              <a:rPr lang="en-US" dirty="0" smtClean="0"/>
              <a:t> </a:t>
            </a:r>
            <a:r>
              <a:rPr lang="en-US" dirty="0" smtClean="0"/>
              <a:t>as any-value (variant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v1(2);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v2(“hello world”);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v3(new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rtObjectRef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rtLcd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rtObject</a:t>
            </a:r>
            <a:r>
              <a:rPr lang="en-US" dirty="0"/>
              <a:t> </a:t>
            </a:r>
            <a:r>
              <a:rPr lang="en-US" dirty="0" smtClean="0"/>
              <a:t>API across process boundaries</a:t>
            </a:r>
          </a:p>
          <a:p>
            <a:r>
              <a:rPr lang="en-US" dirty="0" smtClean="0"/>
              <a:t>Take advantage of existing </a:t>
            </a:r>
            <a:r>
              <a:rPr lang="en-US" dirty="0" err="1" smtClean="0"/>
              <a:t>rtCore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bindings</a:t>
            </a:r>
          </a:p>
          <a:p>
            <a:pPr lvl="1"/>
            <a:r>
              <a:rPr lang="en-US" dirty="0" smtClean="0"/>
              <a:t>Dynamic API</a:t>
            </a:r>
          </a:p>
          <a:p>
            <a:pPr lvl="2"/>
            <a:r>
              <a:rPr lang="en-US" dirty="0" smtClean="0"/>
              <a:t>Get(char* prop, </a:t>
            </a:r>
            <a:r>
              <a:rPr lang="en-US" dirty="0" err="1" smtClean="0"/>
              <a:t>rtValue</a:t>
            </a:r>
            <a:r>
              <a:rPr lang="en-US" dirty="0" smtClean="0"/>
              <a:t>*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Set(char* prop, </a:t>
            </a:r>
            <a:r>
              <a:rPr lang="en-US" dirty="0" err="1" smtClean="0"/>
              <a:t>rtValue</a:t>
            </a:r>
            <a:r>
              <a:rPr lang="en-US" dirty="0" smtClean="0"/>
              <a:t>*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rtFunctions</a:t>
            </a:r>
            <a:endParaRPr lang="en-US" dirty="0" smtClean="0"/>
          </a:p>
          <a:p>
            <a:r>
              <a:rPr lang="en-US" dirty="0" smtClean="0"/>
              <a:t>Minimal additions to </a:t>
            </a:r>
            <a:r>
              <a:rPr lang="en-US" dirty="0" err="1" smtClean="0"/>
              <a:t>rtCore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Network transparency</a:t>
            </a:r>
          </a:p>
          <a:p>
            <a:pPr lvl="1"/>
            <a:r>
              <a:rPr lang="en-US" dirty="0" smtClean="0"/>
              <a:t>Programming experience should be as familiar as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RMI</a:t>
            </a:r>
          </a:p>
          <a:p>
            <a:r>
              <a:rPr lang="en-US" dirty="0" smtClean="0"/>
              <a:t>.NET Remoting</a:t>
            </a:r>
          </a:p>
          <a:p>
            <a:r>
              <a:rPr lang="en-US" dirty="0" smtClean="0"/>
              <a:t>DCOM</a:t>
            </a:r>
          </a:p>
          <a:p>
            <a:r>
              <a:rPr lang="en-US" dirty="0" smtClean="0"/>
              <a:t>CORBA</a:t>
            </a:r>
          </a:p>
          <a:p>
            <a:r>
              <a:rPr lang="en-US" dirty="0" smtClean="0"/>
              <a:t>UME (commercial message middleware)</a:t>
            </a:r>
          </a:p>
          <a:p>
            <a:pPr lvl="1"/>
            <a:r>
              <a:rPr lang="en-US" dirty="0" smtClean="0"/>
              <a:t>Resolver/location service</a:t>
            </a:r>
          </a:p>
          <a:p>
            <a:pPr lvl="1"/>
            <a:r>
              <a:rPr lang="en-US" dirty="0" smtClean="0"/>
              <a:t>Pluggable transports</a:t>
            </a:r>
          </a:p>
        </p:txBody>
      </p:sp>
    </p:spTree>
    <p:extLst>
      <p:ext uri="{BB962C8B-B14F-4D97-AF65-F5344CB8AC3E}">
        <p14:creationId xmlns:p14="http://schemas.microsoft.com/office/powerpoint/2010/main" val="35627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Conceptual (Whiteboard)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2531"/>
            <a:ext cx="8841137" cy="37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rtRemoteStream</a:t>
            </a:r>
            <a:r>
              <a:rPr lang="en-US" dirty="0" smtClean="0"/>
              <a:t> encapsulates transport details</a:t>
            </a:r>
          </a:p>
          <a:p>
            <a:pPr lvl="1"/>
            <a:r>
              <a:rPr lang="en-US" dirty="0" smtClean="0"/>
              <a:t>TCP, Domain</a:t>
            </a:r>
          </a:p>
          <a:p>
            <a:pPr lvl="1"/>
            <a:r>
              <a:rPr lang="en-US" dirty="0" smtClean="0"/>
              <a:t>Others in future?</a:t>
            </a:r>
          </a:p>
          <a:p>
            <a:r>
              <a:rPr lang="en-US" dirty="0" smtClean="0"/>
              <a:t>Correlation key </a:t>
            </a:r>
            <a:r>
              <a:rPr lang="en-US" dirty="0" smtClean="0"/>
              <a:t>(</a:t>
            </a:r>
            <a:r>
              <a:rPr lang="en-US" dirty="0" err="1" smtClean="0"/>
              <a:t>uuid</a:t>
            </a:r>
            <a:r>
              <a:rPr lang="en-US" dirty="0" smtClean="0"/>
              <a:t>) </a:t>
            </a:r>
            <a:r>
              <a:rPr lang="en-US" dirty="0" smtClean="0"/>
              <a:t>used to match requests and responses</a:t>
            </a:r>
          </a:p>
          <a:p>
            <a:r>
              <a:rPr lang="en-US" dirty="0" smtClean="0"/>
              <a:t>Somewhat verbose</a:t>
            </a:r>
          </a:p>
          <a:p>
            <a:pPr lvl="1"/>
            <a:r>
              <a:rPr lang="en-US" dirty="0" smtClean="0"/>
              <a:t>Object IDs are 16-byte </a:t>
            </a:r>
            <a:r>
              <a:rPr lang="en-US" dirty="0" err="1" smtClean="0"/>
              <a:t>uuids</a:t>
            </a:r>
            <a:endParaRPr lang="en-US" dirty="0"/>
          </a:p>
          <a:p>
            <a:pPr lvl="1"/>
            <a:r>
              <a:rPr lang="en-US" dirty="0" smtClean="0"/>
              <a:t>Object names are application defined strings and are unbound in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Resolver/Advertiser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application instantiates object and registers indicating availability.</a:t>
            </a:r>
          </a:p>
          <a:p>
            <a:r>
              <a:rPr lang="en-US" dirty="0" smtClean="0"/>
              <a:t>Host application is responsible for assigning “name” to object upon registration.</a:t>
            </a:r>
          </a:p>
          <a:p>
            <a:r>
              <a:rPr lang="en-US" dirty="0" smtClean="0"/>
              <a:t>Host application can now go about running other code.</a:t>
            </a:r>
          </a:p>
          <a:p>
            <a:r>
              <a:rPr lang="en-US" dirty="0" smtClean="0"/>
              <a:t>Host chooses whether incoming execution runs on background thread or main thread – configurable.</a:t>
            </a:r>
          </a:p>
        </p:txBody>
      </p:sp>
    </p:spTree>
    <p:extLst>
      <p:ext uri="{BB962C8B-B14F-4D97-AF65-F5344CB8AC3E}">
        <p14:creationId xmlns:p14="http://schemas.microsoft.com/office/powerpoint/2010/main" val="248747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smtClean="0"/>
              <a:t>publishing objects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8" y="1828800"/>
            <a:ext cx="11652864" cy="3200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7610" y="4358244"/>
            <a:ext cx="776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rtEcho</a:t>
            </a:r>
            <a:r>
              <a:rPr lang="en-US" dirty="0" smtClean="0"/>
              <a:t> lives in cache to ensure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rtEcho</a:t>
            </a:r>
            <a:r>
              <a:rPr lang="en-US" dirty="0" smtClean="0"/>
              <a:t> is advertised by </a:t>
            </a:r>
            <a:r>
              <a:rPr lang="en-US" dirty="0" err="1" smtClean="0"/>
              <a:t>rtRemoteResolver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Transport specifics are in advertisement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{ name: “</a:t>
            </a:r>
            <a:r>
              <a:rPr lang="en-US" dirty="0" err="1" smtClean="0"/>
              <a:t>echo.object</a:t>
            </a:r>
            <a:r>
              <a:rPr lang="en-US" dirty="0" smtClean="0"/>
              <a:t>”, transport: “</a:t>
            </a:r>
            <a:r>
              <a:rPr lang="en-US" dirty="0" err="1" smtClean="0"/>
              <a:t>unix</a:t>
            </a:r>
            <a:r>
              <a:rPr lang="en-US" dirty="0" smtClean="0"/>
              <a:t>:/</a:t>
            </a:r>
            <a:r>
              <a:rPr lang="en-US" dirty="0" err="1" smtClean="0"/>
              <a:t>tmp</a:t>
            </a:r>
            <a:r>
              <a:rPr lang="en-US" dirty="0" smtClean="0"/>
              <a:t>/my.endpoint:1234”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application must remove from with Unregister to avoid memory leaks</a:t>
            </a:r>
          </a:p>
        </p:txBody>
      </p:sp>
    </p:spTree>
    <p:extLst>
      <p:ext uri="{BB962C8B-B14F-4D97-AF65-F5344CB8AC3E}">
        <p14:creationId xmlns:p14="http://schemas.microsoft.com/office/powerpoint/2010/main" val="278471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remote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application searches for objects by name.</a:t>
            </a:r>
          </a:p>
          <a:p>
            <a:r>
              <a:rPr lang="en-US" dirty="0" smtClean="0"/>
              <a:t>Name must be exact match (</a:t>
            </a:r>
            <a:r>
              <a:rPr lang="en-US" dirty="0" err="1" smtClean="0"/>
              <a:t>strcmp</a:t>
            </a:r>
            <a:r>
              <a:rPr lang="en-US" dirty="0" smtClean="0"/>
              <a:t>()) for name being advertised.</a:t>
            </a:r>
          </a:p>
          <a:p>
            <a:r>
              <a:rPr lang="en-US" dirty="0" smtClean="0"/>
              <a:t>Client sends SEARCH.</a:t>
            </a:r>
          </a:p>
          <a:p>
            <a:r>
              <a:rPr lang="en-US" dirty="0" smtClean="0"/>
              <a:t>Matching host will respond with transport information so that client can instantiate </a:t>
            </a:r>
            <a:r>
              <a:rPr lang="en-US" dirty="0" err="1" smtClean="0"/>
              <a:t>rtRemoteStream</a:t>
            </a:r>
            <a:r>
              <a:rPr lang="en-US" dirty="0" smtClean="0"/>
              <a:t> for communication.</a:t>
            </a:r>
          </a:p>
          <a:p>
            <a:r>
              <a:rPr lang="en-US" dirty="0" smtClean="0"/>
              <a:t>Clients uses </a:t>
            </a:r>
            <a:r>
              <a:rPr lang="en-US" dirty="0" err="1" smtClean="0"/>
              <a:t>rtRemoteObject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rtRemoteObject</a:t>
            </a:r>
            <a:r>
              <a:rPr lang="en-US" dirty="0" smtClean="0"/>
              <a:t> is API adapter around </a:t>
            </a:r>
            <a:r>
              <a:rPr lang="en-US" dirty="0" err="1" smtClean="0"/>
              <a:t>rtRemoteClient</a:t>
            </a:r>
            <a:endParaRPr lang="en-US" dirty="0" smtClean="0"/>
          </a:p>
          <a:p>
            <a:pPr lvl="1"/>
            <a:r>
              <a:rPr lang="en-US" dirty="0" err="1" smtClean="0"/>
              <a:t>rtRemoteClient</a:t>
            </a:r>
            <a:r>
              <a:rPr lang="en-US" dirty="0" smtClean="0"/>
              <a:t> has the opened </a:t>
            </a:r>
            <a:r>
              <a:rPr lang="en-US" dirty="0" err="1" smtClean="0"/>
              <a:t>rtRemoteStream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407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rtRemote</vt:lpstr>
      <vt:lpstr>rtObject </vt:lpstr>
      <vt:lpstr>Goals</vt:lpstr>
      <vt:lpstr>Influences</vt:lpstr>
      <vt:lpstr>Conceptual (Whiteboard)</vt:lpstr>
      <vt:lpstr>Protocol Basics</vt:lpstr>
      <vt:lpstr>Resolver/Advertiser</vt:lpstr>
      <vt:lpstr>Anatomy of publishing objects</vt:lpstr>
      <vt:lpstr>Locate remote objects</vt:lpstr>
      <vt:lpstr>Anatomy of locating/using remote objects</vt:lpstr>
      <vt:lpstr>Complexities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rtRemote</dc:title>
  <dc:creator>Gladish, Jacob</dc:creator>
  <cp:lastModifiedBy>Gladish, Jacob</cp:lastModifiedBy>
  <cp:revision>48</cp:revision>
  <dcterms:created xsi:type="dcterms:W3CDTF">2017-03-12T22:48:41Z</dcterms:created>
  <dcterms:modified xsi:type="dcterms:W3CDTF">2017-04-04T15:02:22Z</dcterms:modified>
</cp:coreProperties>
</file>