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3931438"/>
            <a:ext cx="11201660" cy="317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Management System of NUEST - MGT BSIT Program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4428933"/>
            <a:ext cx="11201660" cy="20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Page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4428933"/>
            <a:ext cx="11201660" cy="20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Page 2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4428933"/>
            <a:ext cx="11201660" cy="20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Page 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4428933"/>
            <a:ext cx="11201660" cy="20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Page 4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81522" t="-88268" r="0" b="-537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370924" y="-4267393"/>
            <a:ext cx="16230600" cy="15603552"/>
          </a:xfrm>
          <a:custGeom>
            <a:avLst/>
            <a:gdLst/>
            <a:ahLst/>
            <a:cxnLst/>
            <a:rect r="r" b="b" t="t" l="l"/>
            <a:pathLst>
              <a:path h="15603552" w="16230600">
                <a:moveTo>
                  <a:pt x="0" y="0"/>
                </a:moveTo>
                <a:lnTo>
                  <a:pt x="16230600" y="0"/>
                </a:lnTo>
                <a:lnTo>
                  <a:pt x="16230600" y="15603552"/>
                </a:lnTo>
                <a:lnTo>
                  <a:pt x="0" y="15603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836" t="-43004" r="-928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68798" y="355412"/>
            <a:ext cx="6550404" cy="3433150"/>
            <a:chOff x="0" y="0"/>
            <a:chExt cx="8733872" cy="45775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29871" cy="4145416"/>
            </a:xfrm>
            <a:custGeom>
              <a:avLst/>
              <a:gdLst/>
              <a:ahLst/>
              <a:cxnLst/>
              <a:rect r="r" b="b" t="t" l="l"/>
              <a:pathLst>
                <a:path h="4145416" w="4129871">
                  <a:moveTo>
                    <a:pt x="0" y="0"/>
                  </a:moveTo>
                  <a:lnTo>
                    <a:pt x="4129871" y="0"/>
                  </a:lnTo>
                  <a:lnTo>
                    <a:pt x="4129871" y="4145416"/>
                  </a:lnTo>
                  <a:lnTo>
                    <a:pt x="0" y="414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3980" y="2072708"/>
              <a:ext cx="2504825" cy="2504825"/>
            </a:xfrm>
            <a:custGeom>
              <a:avLst/>
              <a:gdLst/>
              <a:ahLst/>
              <a:cxnLst/>
              <a:rect r="r" b="b" t="t" l="l"/>
              <a:pathLst>
                <a:path h="2504825" w="2504825">
                  <a:moveTo>
                    <a:pt x="0" y="0"/>
                  </a:moveTo>
                  <a:lnTo>
                    <a:pt x="2504826" y="0"/>
                  </a:lnTo>
                  <a:lnTo>
                    <a:pt x="2504826" y="2504826"/>
                  </a:lnTo>
                  <a:lnTo>
                    <a:pt x="0" y="2504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80887" y="312275"/>
              <a:ext cx="3952984" cy="3952984"/>
            </a:xfrm>
            <a:custGeom>
              <a:avLst/>
              <a:gdLst/>
              <a:ahLst/>
              <a:cxnLst/>
              <a:rect r="r" b="b" t="t" l="l"/>
              <a:pathLst>
                <a:path h="3952984" w="3952984">
                  <a:moveTo>
                    <a:pt x="0" y="0"/>
                  </a:moveTo>
                  <a:lnTo>
                    <a:pt x="3952985" y="0"/>
                  </a:lnTo>
                  <a:lnTo>
                    <a:pt x="3952985" y="3952984"/>
                  </a:lnTo>
                  <a:lnTo>
                    <a:pt x="0" y="395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3170" y="4428933"/>
            <a:ext cx="11201660" cy="206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Page 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374397"/>
            <a:ext cx="18288000" cy="1589294"/>
            <a:chOff x="0" y="0"/>
            <a:chExt cx="4816593" cy="4185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18579"/>
            </a:xfrm>
            <a:custGeom>
              <a:avLst/>
              <a:gdLst/>
              <a:ahLst/>
              <a:cxnLst/>
              <a:rect r="r" b="b" t="t" l="l"/>
              <a:pathLst>
                <a:path h="4185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8579"/>
                  </a:lnTo>
                  <a:lnTo>
                    <a:pt x="0" y="418579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456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43170" y="7655778"/>
            <a:ext cx="11201660" cy="10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DAGusjkK-O8</dc:identifier>
  <dcterms:modified xsi:type="dcterms:W3CDTF">2011-08-01T06:04:30Z</dcterms:modified>
  <cp:revision>1</cp:revision>
  <dc:title>Learning Management System of NUEST - MGT BSIT Program</dc:title>
</cp:coreProperties>
</file>