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00" d="100"/>
          <a:sy n="100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4A43-020E-4976-DA8A-E493EAA4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DC377-3B70-AA11-4516-9AD5E0924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E76F-C698-BFF2-8141-065616EF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D9BD-6B43-88A5-C742-9944A30B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5B1C-3EB1-13DE-C2F5-3C4F9C9C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728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C62A-13B3-3797-9D20-A1B3C2D7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841D1-5DD5-C651-CB30-3BD48FCB6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AE76-F344-2B32-05F4-1B2CCDAE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BE25-8E3F-61C9-B49D-FCF3E8EF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502A-6B38-BB8C-F5DF-A76E11F5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3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FEFDA-59C5-967C-FFE9-AB04983EA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CB9B4-F902-2208-7E29-A64D45A0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82FC-B388-70DF-D9C3-FD0BC05C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6E1F-0C75-6FC1-A175-86B9D4D3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9D7D-0D51-743E-3946-46D43BF8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63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EBD1-9194-22DD-5559-A8FB9F11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5143-388A-7F29-8C09-7E0A59BE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998F-A06E-727A-329B-D6D7D6FD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38F78-8CDF-6737-60EF-EB2FF295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E755-E375-C241-7C24-6AA8748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6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6D23-8D82-5C00-3213-37023C54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7B73-DCBA-ED74-034D-ABB369F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228B-E58F-D114-D816-D21A8B20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05DF-C12B-22FF-E183-7FCF074B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6345-EC49-7EA8-E74F-E1E05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11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AE7-58C4-991B-78C6-031E1941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E2B8-366D-05A6-72DE-134A954E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B46A1-2579-409A-3471-F4B0DDFE4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8454B-EFCC-2BDE-3B2D-88704C69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7E018-5F39-8C7F-862A-062DF35F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4F573-8A8D-45F9-F746-5CE753A7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89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29D-3E15-F608-42EE-3ED22BFE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6A66-6F4D-64FE-AA15-1D326CED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FF05-1739-C8B8-B34B-764705EB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27A31-23A3-EC98-17A5-D4D2D94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CC199-4A64-A139-2422-A14EE909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B9744-4B94-23DA-A691-B119FE38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DB1F7-6AD3-600B-6E16-31A3970D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231B8-7B31-B02E-9D20-2FF1CB5C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48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4784-862F-955A-6727-4C0A399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A435C-10F8-9266-6243-E7E9DAD8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0AAE7-6FA0-4617-720B-43302BCA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9848E-BFFF-D27A-DF9E-79AB54A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0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0292D-B894-8FFA-62A8-CC308FE0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CDB31-5FE1-B141-528E-04F4E277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472D-98E2-C4C6-A6B1-4348EC16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0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2831-847A-14C4-A995-406B9D84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0E2F-D783-5910-8A17-A15DD5C3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8C5E3-D677-6FCD-8C9D-303041F8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9A06A-C1CF-BF00-6E29-AAF8952B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2714C-C871-2FBB-FF50-725DF2ED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16D2D-0091-2C86-E489-50A32694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39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A964-D7E3-955B-CA2D-8A33AE38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12886-10D3-372E-8569-6191BDEE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3776-1388-2A8C-80BA-842362A8F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F65E-0CD2-2342-650D-831CF8D1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71E46-73F6-7065-BCBA-59256BFE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3858C-0C20-507F-0B90-A711F00C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4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7447B-2D61-6D78-2B74-6CBC4039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FB09-815E-64EA-3901-23406CAC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689C-2EC7-03A9-981F-B23DC97B0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19AF-5128-92C2-F91B-2003297B5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1BDF-D250-6BF0-3695-CF6433379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645E1-5225-4653-992A-99BF63CCF5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5204D-907F-A1A9-2CCD-0FA997C98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0" b="98579" l="4059" r="99662">
                        <a14:foregroundMark x1="43405" y1="8140" x2="43405" y2="8140"/>
                        <a14:foregroundMark x1="51635" y1="3488" x2="51635" y2="3488"/>
                        <a14:foregroundMark x1="24126" y1="81395" x2="24126" y2="81395"/>
                        <a14:foregroundMark x1="17700" y1="88114" x2="17700" y2="88114"/>
                        <a14:foregroundMark x1="10598" y1="89535" x2="10598" y2="89535"/>
                        <a14:foregroundMark x1="8681" y1="90052" x2="8681" y2="90052"/>
                        <a14:foregroundMark x1="4284" y1="91344" x2="4284" y2="91344"/>
                        <a14:foregroundMark x1="5975" y1="94574" x2="5975" y2="94574"/>
                        <a14:foregroundMark x1="10034" y1="97804" x2="12740" y2="98320"/>
                        <a14:foregroundMark x1="28298" y1="98062" x2="28298" y2="98062"/>
                        <a14:foregroundMark x1="95829" y1="91860" x2="95829" y2="91860"/>
                        <a14:foregroundMark x1="97632" y1="98579" x2="97632" y2="98579"/>
                        <a14:foregroundMark x1="99662" y1="90698" x2="99662" y2="90698"/>
                        <a14:foregroundMark x1="81398" y1="90956" x2="81398" y2="90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72" r="13142" b="3417"/>
          <a:stretch/>
        </p:blipFill>
        <p:spPr>
          <a:xfrm>
            <a:off x="5448299" y="15188"/>
            <a:ext cx="5238751" cy="6610350"/>
          </a:xfrm>
          <a:prstGeom prst="ellipse">
            <a:avLst/>
          </a:prstGeom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2D5076F-D280-43E4-B85F-DF105FFF37F0}"/>
              </a:ext>
            </a:extLst>
          </p:cNvPr>
          <p:cNvSpPr/>
          <p:nvPr/>
        </p:nvSpPr>
        <p:spPr>
          <a:xfrm>
            <a:off x="5448299" y="15188"/>
            <a:ext cx="5238751" cy="6610350"/>
          </a:xfrm>
          <a:prstGeom prst="ellipse">
            <a:avLst/>
          </a:prstGeom>
          <a:gradFill flip="none" rotWithShape="1">
            <a:gsLst>
              <a:gs pos="73000">
                <a:schemeClr val="tx1"/>
              </a:gs>
              <a:gs pos="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0C0761-2A7B-DB29-AA5F-C801C6959123}"/>
              </a:ext>
            </a:extLst>
          </p:cNvPr>
          <p:cNvSpPr/>
          <p:nvPr/>
        </p:nvSpPr>
        <p:spPr>
          <a:xfrm>
            <a:off x="469584" y="1203008"/>
            <a:ext cx="4826316" cy="2873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178B5-3175-7F6F-AD36-3BE36A185E8E}"/>
              </a:ext>
            </a:extLst>
          </p:cNvPr>
          <p:cNvSpPr txBox="1"/>
          <p:nvPr/>
        </p:nvSpPr>
        <p:spPr>
          <a:xfrm>
            <a:off x="2628900" y="2306351"/>
            <a:ext cx="1997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ngel</a:t>
            </a:r>
            <a:endParaRPr lang="pl-PL" sz="48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79C3F-684D-0673-0F8F-35FD71208100}"/>
              </a:ext>
            </a:extLst>
          </p:cNvPr>
          <p:cNvSpPr txBox="1"/>
          <p:nvPr/>
        </p:nvSpPr>
        <p:spPr>
          <a:xfrm>
            <a:off x="1436429" y="2306351"/>
            <a:ext cx="104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To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1AF23-9EAE-FE1B-E979-3169661AA1E0}"/>
              </a:ext>
            </a:extLst>
          </p:cNvPr>
          <p:cNvSpPr txBox="1"/>
          <p:nvPr/>
        </p:nvSpPr>
        <p:spPr>
          <a:xfrm>
            <a:off x="2414792" y="1844686"/>
            <a:ext cx="117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ias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BC8F4-5EA5-7310-6BB0-AEDD043271DB}"/>
              </a:ext>
            </a:extLst>
          </p:cNvPr>
          <p:cNvSpPr txBox="1"/>
          <p:nvPr/>
        </p:nvSpPr>
        <p:spPr>
          <a:xfrm rot="10800000">
            <a:off x="2354638" y="2214018"/>
            <a:ext cx="413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EC176-BF2C-C44B-51B2-CC028B7F8014}"/>
              </a:ext>
            </a:extLst>
          </p:cNvPr>
          <p:cNvSpPr txBox="1"/>
          <p:nvPr/>
        </p:nvSpPr>
        <p:spPr>
          <a:xfrm rot="16200000" flipH="1">
            <a:off x="1898466" y="2216332"/>
            <a:ext cx="64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</a:t>
            </a:r>
            <a:endParaRPr lang="pl-PL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4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0C0761-2A7B-DB29-AA5F-C801C6959123}"/>
              </a:ext>
            </a:extLst>
          </p:cNvPr>
          <p:cNvSpPr/>
          <p:nvPr/>
        </p:nvSpPr>
        <p:spPr>
          <a:xfrm>
            <a:off x="660084" y="1339180"/>
            <a:ext cx="4826316" cy="2873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178B5-3175-7F6F-AD36-3BE36A185E8E}"/>
              </a:ext>
            </a:extLst>
          </p:cNvPr>
          <p:cNvSpPr txBox="1"/>
          <p:nvPr/>
        </p:nvSpPr>
        <p:spPr>
          <a:xfrm>
            <a:off x="2602098" y="2358898"/>
            <a:ext cx="199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ngel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79C3F-684D-0673-0F8F-35FD71208100}"/>
              </a:ext>
            </a:extLst>
          </p:cNvPr>
          <p:cNvSpPr txBox="1"/>
          <p:nvPr/>
        </p:nvSpPr>
        <p:spPr>
          <a:xfrm>
            <a:off x="1215561" y="1852696"/>
            <a:ext cx="2232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To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1AF23-9EAE-FE1B-E979-3169661AA1E0}"/>
              </a:ext>
            </a:extLst>
          </p:cNvPr>
          <p:cNvSpPr txBox="1"/>
          <p:nvPr/>
        </p:nvSpPr>
        <p:spPr>
          <a:xfrm>
            <a:off x="2419350" y="1844686"/>
            <a:ext cx="12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ias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BC8F4-5EA5-7310-6BB0-AEDD043271DB}"/>
              </a:ext>
            </a:extLst>
          </p:cNvPr>
          <p:cNvSpPr txBox="1"/>
          <p:nvPr/>
        </p:nvSpPr>
        <p:spPr>
          <a:xfrm rot="10800000">
            <a:off x="2496312" y="2267481"/>
            <a:ext cx="27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2B4D7-75EF-6788-1518-45B933DA1AE6}"/>
              </a:ext>
            </a:extLst>
          </p:cNvPr>
          <p:cNvSpPr txBox="1"/>
          <p:nvPr/>
        </p:nvSpPr>
        <p:spPr>
          <a:xfrm flipH="1">
            <a:off x="2007696" y="1879555"/>
            <a:ext cx="6417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b</a:t>
            </a:r>
            <a:endParaRPr lang="pl-PL" sz="6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DC16D-ABB6-D485-BD25-5CF5B0A93960}"/>
              </a:ext>
            </a:extLst>
          </p:cNvPr>
          <p:cNvSpPr txBox="1"/>
          <p:nvPr/>
        </p:nvSpPr>
        <p:spPr>
          <a:xfrm flipH="1">
            <a:off x="2006624" y="1879555"/>
            <a:ext cx="6417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</a:t>
            </a:r>
            <a:endParaRPr lang="pl-PL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4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0C0761-2A7B-DB29-AA5F-C801C6959123}"/>
              </a:ext>
            </a:extLst>
          </p:cNvPr>
          <p:cNvSpPr/>
          <p:nvPr/>
        </p:nvSpPr>
        <p:spPr>
          <a:xfrm>
            <a:off x="1269999" y="1968499"/>
            <a:ext cx="3057525" cy="1387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79C3F-684D-0673-0F8F-35FD71208100}"/>
              </a:ext>
            </a:extLst>
          </p:cNvPr>
          <p:cNvSpPr txBox="1"/>
          <p:nvPr/>
        </p:nvSpPr>
        <p:spPr>
          <a:xfrm>
            <a:off x="1314451" y="1966282"/>
            <a:ext cx="29209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Tobias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BC8F4-5EA5-7310-6BB0-AEDD043271DB}"/>
              </a:ext>
            </a:extLst>
          </p:cNvPr>
          <p:cNvSpPr txBox="1"/>
          <p:nvPr/>
        </p:nvSpPr>
        <p:spPr>
          <a:xfrm rot="10800000">
            <a:off x="2524092" y="2381780"/>
            <a:ext cx="32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F58C5-A9C8-6D3A-B821-CA72FCC4B478}"/>
              </a:ext>
            </a:extLst>
          </p:cNvPr>
          <p:cNvSpPr txBox="1"/>
          <p:nvPr/>
        </p:nvSpPr>
        <p:spPr>
          <a:xfrm>
            <a:off x="2182850" y="2525204"/>
            <a:ext cx="21002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l-PL"/>
            </a:defPPr>
            <a:lvl1pPr>
              <a:defRPr sz="540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defRPr>
            </a:lvl1pPr>
          </a:lstStyle>
          <a:p>
            <a:r>
              <a:rPr lang="en-US" dirty="0"/>
              <a:t>P ngel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36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KK Wind Visio Plan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Pingel</dc:creator>
  <cp:lastModifiedBy>Tobias Pingel</cp:lastModifiedBy>
  <cp:revision>4</cp:revision>
  <dcterms:created xsi:type="dcterms:W3CDTF">2023-03-26T19:58:45Z</dcterms:created>
  <dcterms:modified xsi:type="dcterms:W3CDTF">2023-03-27T09:07:37Z</dcterms:modified>
</cp:coreProperties>
</file>