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5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88C4-F7C8-4483-AAAB-E58EA61F851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4241-C4F1-4ADB-9404-C256B33B9C66}" type="slidenum">
              <a:rPr lang="en-US" smtClean="0"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ric\Pictures\Screenshots\Screenshot 2025-02-24 2059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76200"/>
            <a:ext cx="9829800" cy="6986314"/>
          </a:xfrm>
          <a:prstGeom prst="rect">
            <a:avLst/>
          </a:prstGeom>
          <a:noFill/>
        </p:spPr>
      </p:pic>
      <p:sp>
        <p:nvSpPr>
          <p:cNvPr id="6" name="Rettangolo 5"/>
          <p:cNvSpPr/>
          <p:nvPr/>
        </p:nvSpPr>
        <p:spPr>
          <a:xfrm>
            <a:off x="-457200" y="-76200"/>
            <a:ext cx="10668000" cy="731520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6"/>
          <p:cNvSpPr/>
          <p:nvPr/>
        </p:nvSpPr>
        <p:spPr>
          <a:xfrm>
            <a:off x="2979708" y="3039070"/>
            <a:ext cx="31845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Easycode</a:t>
            </a:r>
            <a:endParaRPr lang="it-IT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33400" y="4038600"/>
            <a:ext cx="807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FNF</a:t>
            </a:r>
            <a:r>
              <a:rPr lang="it-IT" dirty="0" smtClean="0"/>
              <a:t> </a:t>
            </a:r>
            <a:r>
              <a:rPr lang="it-IT" dirty="0" err="1" smtClean="0"/>
              <a:t>modding</a:t>
            </a:r>
            <a:r>
              <a:rPr lang="it-IT" dirty="0" smtClean="0"/>
              <a:t>. </a:t>
            </a: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dirty="0" err="1" smtClean="0"/>
              <a:t>easier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.</a:t>
            </a:r>
            <a:endParaRPr lang="en-US" dirty="0"/>
          </a:p>
        </p:txBody>
      </p:sp>
      <p:sp>
        <p:nvSpPr>
          <p:cNvPr id="9" name="Pergamena 1 8"/>
          <p:cNvSpPr/>
          <p:nvPr/>
        </p:nvSpPr>
        <p:spPr>
          <a:xfrm>
            <a:off x="4038600" y="1600200"/>
            <a:ext cx="990600" cy="1295400"/>
          </a:xfrm>
          <a:prstGeom prst="verticalScroll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erric\Downloads\Save_webP\3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3429000" cy="1676400"/>
          </a:xfrm>
          <a:prstGeom prst="rect">
            <a:avLst/>
          </a:prstGeom>
          <a:noFill/>
        </p:spPr>
      </p:pic>
      <p:sp>
        <p:nvSpPr>
          <p:cNvPr id="10" name="CasellaDiTesto 9"/>
          <p:cNvSpPr txBox="1"/>
          <p:nvPr/>
        </p:nvSpPr>
        <p:spPr>
          <a:xfrm>
            <a:off x="4648200" y="1219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7 </a:t>
            </a:r>
            <a:r>
              <a:rPr lang="it-IT" dirty="0" err="1" smtClean="0"/>
              <a:t>functions</a:t>
            </a:r>
            <a:r>
              <a:rPr lang="it-IT" dirty="0" smtClean="0"/>
              <a:t> out </a:t>
            </a:r>
            <a:r>
              <a:rPr lang="it-IT" dirty="0" err="1" smtClean="0"/>
              <a:t>of</a:t>
            </a:r>
            <a:r>
              <a:rPr lang="it-IT" dirty="0" smtClean="0"/>
              <a:t> 212 </a:t>
            </a:r>
            <a:r>
              <a:rPr lang="it-IT" dirty="0" err="1" smtClean="0"/>
              <a:t>mapped</a:t>
            </a:r>
            <a:r>
              <a:rPr lang="it-IT" dirty="0" smtClean="0"/>
              <a:t>.</a:t>
            </a:r>
            <a:endParaRPr lang="en-US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685800" y="2819400"/>
            <a:ext cx="7543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engines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</a:t>
            </a:r>
            <a:r>
              <a:rPr lang="it-IT" dirty="0" err="1" smtClean="0"/>
              <a:t>soon</a:t>
            </a:r>
            <a:r>
              <a:rPr lang="it-IT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Presentazione su schermo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Errico Vietri</dc:creator>
  <cp:lastModifiedBy>Errico Vietri</cp:lastModifiedBy>
  <cp:revision>1</cp:revision>
  <dcterms:created xsi:type="dcterms:W3CDTF">2025-02-24T19:58:25Z</dcterms:created>
  <dcterms:modified xsi:type="dcterms:W3CDTF">2025-02-24T20:04:23Z</dcterms:modified>
</cp:coreProperties>
</file>