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63" r:id="rId5"/>
    <p:sldId id="258" r:id="rId6"/>
    <p:sldId id="259" r:id="rId7"/>
    <p:sldId id="261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A79435-7549-894B-BF95-D2F37E6D05A0}" v="25" dt="2018-12-14T06:21:35.9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20"/>
    <p:restoredTop sz="94700"/>
  </p:normalViewPr>
  <p:slideViewPr>
    <p:cSldViewPr snapToGrid="0" snapToObjects="1">
      <p:cViewPr>
        <p:scale>
          <a:sx n="66" d="100"/>
          <a:sy n="66" d="100"/>
        </p:scale>
        <p:origin x="2136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3B4667-7033-4D56-86C4-D99C5CEAC75B}" type="doc">
      <dgm:prSet loTypeId="urn:microsoft.com/office/officeart/2018/2/layout/IconCircleList" loCatId="icon" qsTypeId="urn:microsoft.com/office/officeart/2005/8/quickstyle/simple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780383D-12AB-488C-A730-38A8CE967F7A}">
      <dgm:prSet/>
      <dgm:spPr/>
      <dgm:t>
        <a:bodyPr/>
        <a:lstStyle/>
        <a:p>
          <a:r>
            <a:rPr lang="en-US"/>
            <a:t>lets user make photo albums.</a:t>
          </a:r>
        </a:p>
      </dgm:t>
    </dgm:pt>
    <dgm:pt modelId="{3432C639-D9EB-4FF4-93ED-89A13AF979C1}" type="parTrans" cxnId="{C1D2ECAC-2A4C-4831-8BC5-1C41099AB1D2}">
      <dgm:prSet/>
      <dgm:spPr/>
      <dgm:t>
        <a:bodyPr/>
        <a:lstStyle/>
        <a:p>
          <a:endParaRPr lang="en-US"/>
        </a:p>
      </dgm:t>
    </dgm:pt>
    <dgm:pt modelId="{83F9D8AB-830F-4830-B851-95E413C40580}" type="sibTrans" cxnId="{C1D2ECAC-2A4C-4831-8BC5-1C41099AB1D2}">
      <dgm:prSet/>
      <dgm:spPr/>
      <dgm:t>
        <a:bodyPr/>
        <a:lstStyle/>
        <a:p>
          <a:endParaRPr lang="en-US"/>
        </a:p>
      </dgm:t>
    </dgm:pt>
    <dgm:pt modelId="{2DB677B3-E3F4-4A27-8D4C-5E03E0E86911}">
      <dgm:prSet/>
      <dgm:spPr/>
      <dgm:t>
        <a:bodyPr/>
        <a:lstStyle/>
        <a:p>
          <a:r>
            <a:rPr lang="en-US"/>
            <a:t>User needs provide username, password, email.</a:t>
          </a:r>
        </a:p>
      </dgm:t>
    </dgm:pt>
    <dgm:pt modelId="{9BCABF29-ED33-4C36-9394-3A6445F9E32A}" type="parTrans" cxnId="{4DC43681-CCC8-40F4-B292-E7EA47D04281}">
      <dgm:prSet/>
      <dgm:spPr/>
      <dgm:t>
        <a:bodyPr/>
        <a:lstStyle/>
        <a:p>
          <a:endParaRPr lang="en-US"/>
        </a:p>
      </dgm:t>
    </dgm:pt>
    <dgm:pt modelId="{506DE717-1277-47AF-AE83-3B7428FAE942}" type="sibTrans" cxnId="{4DC43681-CCC8-40F4-B292-E7EA47D04281}">
      <dgm:prSet/>
      <dgm:spPr/>
      <dgm:t>
        <a:bodyPr/>
        <a:lstStyle/>
        <a:p>
          <a:endParaRPr lang="en-US"/>
        </a:p>
      </dgm:t>
    </dgm:pt>
    <dgm:pt modelId="{FEE836B4-ADED-464B-8BBC-BEAC30786057}">
      <dgm:prSet/>
      <dgm:spPr/>
      <dgm:t>
        <a:bodyPr/>
        <a:lstStyle/>
        <a:p>
          <a:r>
            <a:rPr lang="en-US"/>
            <a:t>Can upload photos and put them into photo album.</a:t>
          </a:r>
        </a:p>
      </dgm:t>
    </dgm:pt>
    <dgm:pt modelId="{EC3D74EC-489E-4132-8411-1320F9D103B6}" type="parTrans" cxnId="{CE5B0DDB-C531-4099-97AA-E4206CA8FC11}">
      <dgm:prSet/>
      <dgm:spPr/>
      <dgm:t>
        <a:bodyPr/>
        <a:lstStyle/>
        <a:p>
          <a:endParaRPr lang="en-US"/>
        </a:p>
      </dgm:t>
    </dgm:pt>
    <dgm:pt modelId="{66DB4B6F-E70B-461E-94E3-40BFC7C9046E}" type="sibTrans" cxnId="{CE5B0DDB-C531-4099-97AA-E4206CA8FC11}">
      <dgm:prSet/>
      <dgm:spPr/>
      <dgm:t>
        <a:bodyPr/>
        <a:lstStyle/>
        <a:p>
          <a:endParaRPr lang="en-US"/>
        </a:p>
      </dgm:t>
    </dgm:pt>
    <dgm:pt modelId="{44DE6430-F6D1-4F9D-8F52-55E0B153F0A4}">
      <dgm:prSet/>
      <dgm:spPr/>
      <dgm:t>
        <a:bodyPr/>
        <a:lstStyle/>
        <a:p>
          <a:r>
            <a:rPr lang="en-US"/>
            <a:t>Database to store user information, photo albums and photos</a:t>
          </a:r>
        </a:p>
      </dgm:t>
    </dgm:pt>
    <dgm:pt modelId="{26FAC199-96EE-47AE-A8EA-31A6C35ACA12}" type="parTrans" cxnId="{FD123EF8-09F1-471E-A3AE-BAB2AA9D38CD}">
      <dgm:prSet/>
      <dgm:spPr/>
      <dgm:t>
        <a:bodyPr/>
        <a:lstStyle/>
        <a:p>
          <a:endParaRPr lang="en-US"/>
        </a:p>
      </dgm:t>
    </dgm:pt>
    <dgm:pt modelId="{6717B655-F108-4C06-BD20-652B22973C76}" type="sibTrans" cxnId="{FD123EF8-09F1-471E-A3AE-BAB2AA9D38CD}">
      <dgm:prSet/>
      <dgm:spPr/>
      <dgm:t>
        <a:bodyPr/>
        <a:lstStyle/>
        <a:p>
          <a:endParaRPr lang="en-US"/>
        </a:p>
      </dgm:t>
    </dgm:pt>
    <dgm:pt modelId="{EC999B34-38C7-4EF0-941E-FD388E19C5B6}" type="pres">
      <dgm:prSet presAssocID="{7D3B4667-7033-4D56-86C4-D99C5CEAC75B}" presName="root" presStyleCnt="0">
        <dgm:presLayoutVars>
          <dgm:dir/>
          <dgm:resizeHandles val="exact"/>
        </dgm:presLayoutVars>
      </dgm:prSet>
      <dgm:spPr/>
    </dgm:pt>
    <dgm:pt modelId="{B6AF8E0E-A51D-46C6-A7E4-6912CABE52FC}" type="pres">
      <dgm:prSet presAssocID="{7D3B4667-7033-4D56-86C4-D99C5CEAC75B}" presName="container" presStyleCnt="0">
        <dgm:presLayoutVars>
          <dgm:dir/>
          <dgm:resizeHandles val="exact"/>
        </dgm:presLayoutVars>
      </dgm:prSet>
      <dgm:spPr/>
    </dgm:pt>
    <dgm:pt modelId="{C567A46D-4DC0-44BC-A99B-C5BF1501571D}" type="pres">
      <dgm:prSet presAssocID="{1780383D-12AB-488C-A730-38A8CE967F7A}" presName="compNode" presStyleCnt="0"/>
      <dgm:spPr/>
    </dgm:pt>
    <dgm:pt modelId="{D29785DC-B6A1-4546-A5A9-6059366DCF45}" type="pres">
      <dgm:prSet presAssocID="{1780383D-12AB-488C-A730-38A8CE967F7A}" presName="iconBgRect" presStyleLbl="bgShp" presStyleIdx="0" presStyleCnt="4"/>
      <dgm:spPr/>
    </dgm:pt>
    <dgm:pt modelId="{E7D91C91-E3AB-46FA-AFAE-A315E3D4B7EA}" type="pres">
      <dgm:prSet presAssocID="{1780383D-12AB-488C-A730-38A8CE967F7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9702D6C9-EFD6-417F-8FD3-E93CEFC4CE9A}" type="pres">
      <dgm:prSet presAssocID="{1780383D-12AB-488C-A730-38A8CE967F7A}" presName="spaceRect" presStyleCnt="0"/>
      <dgm:spPr/>
    </dgm:pt>
    <dgm:pt modelId="{33ED8B88-AFA9-4FE2-B40E-9140EC9063A9}" type="pres">
      <dgm:prSet presAssocID="{1780383D-12AB-488C-A730-38A8CE967F7A}" presName="textRect" presStyleLbl="revTx" presStyleIdx="0" presStyleCnt="4">
        <dgm:presLayoutVars>
          <dgm:chMax val="1"/>
          <dgm:chPref val="1"/>
        </dgm:presLayoutVars>
      </dgm:prSet>
      <dgm:spPr/>
    </dgm:pt>
    <dgm:pt modelId="{3E47D22D-D8DC-40F6-A1CB-FB819CF2AAC5}" type="pres">
      <dgm:prSet presAssocID="{83F9D8AB-830F-4830-B851-95E413C40580}" presName="sibTrans" presStyleLbl="sibTrans2D1" presStyleIdx="0" presStyleCnt="0"/>
      <dgm:spPr/>
    </dgm:pt>
    <dgm:pt modelId="{8D04522C-5383-44A6-BC99-6483686DA8B0}" type="pres">
      <dgm:prSet presAssocID="{2DB677B3-E3F4-4A27-8D4C-5E03E0E86911}" presName="compNode" presStyleCnt="0"/>
      <dgm:spPr/>
    </dgm:pt>
    <dgm:pt modelId="{AEAC124B-A48A-4AF4-8981-2AA032DC8D02}" type="pres">
      <dgm:prSet presAssocID="{2DB677B3-E3F4-4A27-8D4C-5E03E0E86911}" presName="iconBgRect" presStyleLbl="bgShp" presStyleIdx="1" presStyleCnt="4"/>
      <dgm:spPr/>
    </dgm:pt>
    <dgm:pt modelId="{0654161C-34E0-46A3-AFE8-F69CE6C6E887}" type="pres">
      <dgm:prSet presAssocID="{2DB677B3-E3F4-4A27-8D4C-5E03E0E8691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9B75A973-5D16-4332-84F3-ADF050E0DE47}" type="pres">
      <dgm:prSet presAssocID="{2DB677B3-E3F4-4A27-8D4C-5E03E0E86911}" presName="spaceRect" presStyleCnt="0"/>
      <dgm:spPr/>
    </dgm:pt>
    <dgm:pt modelId="{83CBC4B3-C3A9-4171-9FB9-616971DDC663}" type="pres">
      <dgm:prSet presAssocID="{2DB677B3-E3F4-4A27-8D4C-5E03E0E86911}" presName="textRect" presStyleLbl="revTx" presStyleIdx="1" presStyleCnt="4">
        <dgm:presLayoutVars>
          <dgm:chMax val="1"/>
          <dgm:chPref val="1"/>
        </dgm:presLayoutVars>
      </dgm:prSet>
      <dgm:spPr/>
    </dgm:pt>
    <dgm:pt modelId="{0CCE3659-C16D-4A94-8207-26C412DE03AA}" type="pres">
      <dgm:prSet presAssocID="{506DE717-1277-47AF-AE83-3B7428FAE942}" presName="sibTrans" presStyleLbl="sibTrans2D1" presStyleIdx="0" presStyleCnt="0"/>
      <dgm:spPr/>
    </dgm:pt>
    <dgm:pt modelId="{FF880774-6A03-474D-9E74-03A5A02F58ED}" type="pres">
      <dgm:prSet presAssocID="{FEE836B4-ADED-464B-8BBC-BEAC30786057}" presName="compNode" presStyleCnt="0"/>
      <dgm:spPr/>
    </dgm:pt>
    <dgm:pt modelId="{E485307D-7536-4AEB-8A09-D186174F3889}" type="pres">
      <dgm:prSet presAssocID="{FEE836B4-ADED-464B-8BBC-BEAC30786057}" presName="iconBgRect" presStyleLbl="bgShp" presStyleIdx="2" presStyleCnt="4"/>
      <dgm:spPr/>
    </dgm:pt>
    <dgm:pt modelId="{4DE82042-3631-4853-AFF6-9EE37D3B781B}" type="pres">
      <dgm:prSet presAssocID="{FEE836B4-ADED-464B-8BBC-BEAC3078605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mage"/>
        </a:ext>
      </dgm:extLst>
    </dgm:pt>
    <dgm:pt modelId="{92BBD04D-36FA-4659-9B74-B50F6B88F6A0}" type="pres">
      <dgm:prSet presAssocID="{FEE836B4-ADED-464B-8BBC-BEAC30786057}" presName="spaceRect" presStyleCnt="0"/>
      <dgm:spPr/>
    </dgm:pt>
    <dgm:pt modelId="{1C2701E8-F04C-402A-ACFC-BC8C11A6E9E2}" type="pres">
      <dgm:prSet presAssocID="{FEE836B4-ADED-464B-8BBC-BEAC30786057}" presName="textRect" presStyleLbl="revTx" presStyleIdx="2" presStyleCnt="4">
        <dgm:presLayoutVars>
          <dgm:chMax val="1"/>
          <dgm:chPref val="1"/>
        </dgm:presLayoutVars>
      </dgm:prSet>
      <dgm:spPr/>
    </dgm:pt>
    <dgm:pt modelId="{B98D294F-7BEC-4704-B9E9-95377A75179F}" type="pres">
      <dgm:prSet presAssocID="{66DB4B6F-E70B-461E-94E3-40BFC7C9046E}" presName="sibTrans" presStyleLbl="sibTrans2D1" presStyleIdx="0" presStyleCnt="0"/>
      <dgm:spPr/>
    </dgm:pt>
    <dgm:pt modelId="{88BF1478-AA0C-4DB6-96A3-7AAC279F27E5}" type="pres">
      <dgm:prSet presAssocID="{44DE6430-F6D1-4F9D-8F52-55E0B153F0A4}" presName="compNode" presStyleCnt="0"/>
      <dgm:spPr/>
    </dgm:pt>
    <dgm:pt modelId="{283D188A-9654-4AD3-8105-A2AFB0120B37}" type="pres">
      <dgm:prSet presAssocID="{44DE6430-F6D1-4F9D-8F52-55E0B153F0A4}" presName="iconBgRect" presStyleLbl="bgShp" presStyleIdx="3" presStyleCnt="4"/>
      <dgm:spPr/>
    </dgm:pt>
    <dgm:pt modelId="{C9D6BA70-1BDD-49F3-8FE2-31C8CA0EF2E9}" type="pres">
      <dgm:prSet presAssocID="{44DE6430-F6D1-4F9D-8F52-55E0B153F0A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C90E00DA-C32E-434C-A5AE-68EA55F82802}" type="pres">
      <dgm:prSet presAssocID="{44DE6430-F6D1-4F9D-8F52-55E0B153F0A4}" presName="spaceRect" presStyleCnt="0"/>
      <dgm:spPr/>
    </dgm:pt>
    <dgm:pt modelId="{2039D53C-99F6-418A-BB2B-1D5C630518BA}" type="pres">
      <dgm:prSet presAssocID="{44DE6430-F6D1-4F9D-8F52-55E0B153F0A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DD4B01E-D360-499B-86B8-6D71AD8BAEC1}" type="presOf" srcId="{FEE836B4-ADED-464B-8BBC-BEAC30786057}" destId="{1C2701E8-F04C-402A-ACFC-BC8C11A6E9E2}" srcOrd="0" destOrd="0" presId="urn:microsoft.com/office/officeart/2018/2/layout/IconCircleList"/>
    <dgm:cxn modelId="{9905AB2C-421B-4627-8AF7-F308319F266A}" type="presOf" srcId="{7D3B4667-7033-4D56-86C4-D99C5CEAC75B}" destId="{EC999B34-38C7-4EF0-941E-FD388E19C5B6}" srcOrd="0" destOrd="0" presId="urn:microsoft.com/office/officeart/2018/2/layout/IconCircleList"/>
    <dgm:cxn modelId="{91B1BA5A-965B-4FA3-92B3-9F58917A44D8}" type="presOf" srcId="{1780383D-12AB-488C-A730-38A8CE967F7A}" destId="{33ED8B88-AFA9-4FE2-B40E-9140EC9063A9}" srcOrd="0" destOrd="0" presId="urn:microsoft.com/office/officeart/2018/2/layout/IconCircleList"/>
    <dgm:cxn modelId="{36811977-FF15-4E03-9B98-61D5DB2D1AF9}" type="presOf" srcId="{506DE717-1277-47AF-AE83-3B7428FAE942}" destId="{0CCE3659-C16D-4A94-8207-26C412DE03AA}" srcOrd="0" destOrd="0" presId="urn:microsoft.com/office/officeart/2018/2/layout/IconCircleList"/>
    <dgm:cxn modelId="{4DC43681-CCC8-40F4-B292-E7EA47D04281}" srcId="{7D3B4667-7033-4D56-86C4-D99C5CEAC75B}" destId="{2DB677B3-E3F4-4A27-8D4C-5E03E0E86911}" srcOrd="1" destOrd="0" parTransId="{9BCABF29-ED33-4C36-9394-3A6445F9E32A}" sibTransId="{506DE717-1277-47AF-AE83-3B7428FAE942}"/>
    <dgm:cxn modelId="{C1D2ECAC-2A4C-4831-8BC5-1C41099AB1D2}" srcId="{7D3B4667-7033-4D56-86C4-D99C5CEAC75B}" destId="{1780383D-12AB-488C-A730-38A8CE967F7A}" srcOrd="0" destOrd="0" parTransId="{3432C639-D9EB-4FF4-93ED-89A13AF979C1}" sibTransId="{83F9D8AB-830F-4830-B851-95E413C40580}"/>
    <dgm:cxn modelId="{AD083FC0-6737-4101-9563-142EE8BED2DF}" type="presOf" srcId="{83F9D8AB-830F-4830-B851-95E413C40580}" destId="{3E47D22D-D8DC-40F6-A1CB-FB819CF2AAC5}" srcOrd="0" destOrd="0" presId="urn:microsoft.com/office/officeart/2018/2/layout/IconCircleList"/>
    <dgm:cxn modelId="{5B015EC4-6F53-4B4F-89B7-F031A1C525FF}" type="presOf" srcId="{2DB677B3-E3F4-4A27-8D4C-5E03E0E86911}" destId="{83CBC4B3-C3A9-4171-9FB9-616971DDC663}" srcOrd="0" destOrd="0" presId="urn:microsoft.com/office/officeart/2018/2/layout/IconCircleList"/>
    <dgm:cxn modelId="{CE5B0DDB-C531-4099-97AA-E4206CA8FC11}" srcId="{7D3B4667-7033-4D56-86C4-D99C5CEAC75B}" destId="{FEE836B4-ADED-464B-8BBC-BEAC30786057}" srcOrd="2" destOrd="0" parTransId="{EC3D74EC-489E-4132-8411-1320F9D103B6}" sibTransId="{66DB4B6F-E70B-461E-94E3-40BFC7C9046E}"/>
    <dgm:cxn modelId="{4E6354F1-E015-4D88-8832-6D958B9C010F}" type="presOf" srcId="{44DE6430-F6D1-4F9D-8F52-55E0B153F0A4}" destId="{2039D53C-99F6-418A-BB2B-1D5C630518BA}" srcOrd="0" destOrd="0" presId="urn:microsoft.com/office/officeart/2018/2/layout/IconCircleList"/>
    <dgm:cxn modelId="{FD123EF8-09F1-471E-A3AE-BAB2AA9D38CD}" srcId="{7D3B4667-7033-4D56-86C4-D99C5CEAC75B}" destId="{44DE6430-F6D1-4F9D-8F52-55E0B153F0A4}" srcOrd="3" destOrd="0" parTransId="{26FAC199-96EE-47AE-A8EA-31A6C35ACA12}" sibTransId="{6717B655-F108-4C06-BD20-652B22973C76}"/>
    <dgm:cxn modelId="{1B18EBFC-9599-426A-AD08-73C125164451}" type="presOf" srcId="{66DB4B6F-E70B-461E-94E3-40BFC7C9046E}" destId="{B98D294F-7BEC-4704-B9E9-95377A75179F}" srcOrd="0" destOrd="0" presId="urn:microsoft.com/office/officeart/2018/2/layout/IconCircleList"/>
    <dgm:cxn modelId="{210092CD-7146-49A9-9AC4-08BEC09FCAD4}" type="presParOf" srcId="{EC999B34-38C7-4EF0-941E-FD388E19C5B6}" destId="{B6AF8E0E-A51D-46C6-A7E4-6912CABE52FC}" srcOrd="0" destOrd="0" presId="urn:microsoft.com/office/officeart/2018/2/layout/IconCircleList"/>
    <dgm:cxn modelId="{46ED93CE-B20C-4DB1-89EF-7B53F7B751DF}" type="presParOf" srcId="{B6AF8E0E-A51D-46C6-A7E4-6912CABE52FC}" destId="{C567A46D-4DC0-44BC-A99B-C5BF1501571D}" srcOrd="0" destOrd="0" presId="urn:microsoft.com/office/officeart/2018/2/layout/IconCircleList"/>
    <dgm:cxn modelId="{30B6BAC4-17E2-4550-89E4-3AAFC7FD89AD}" type="presParOf" srcId="{C567A46D-4DC0-44BC-A99B-C5BF1501571D}" destId="{D29785DC-B6A1-4546-A5A9-6059366DCF45}" srcOrd="0" destOrd="0" presId="urn:microsoft.com/office/officeart/2018/2/layout/IconCircleList"/>
    <dgm:cxn modelId="{B743568A-6675-45F7-BA76-393DF4AF5C54}" type="presParOf" srcId="{C567A46D-4DC0-44BC-A99B-C5BF1501571D}" destId="{E7D91C91-E3AB-46FA-AFAE-A315E3D4B7EA}" srcOrd="1" destOrd="0" presId="urn:microsoft.com/office/officeart/2018/2/layout/IconCircleList"/>
    <dgm:cxn modelId="{4C83AF7C-6D41-4278-AC04-BFE9B92B72E8}" type="presParOf" srcId="{C567A46D-4DC0-44BC-A99B-C5BF1501571D}" destId="{9702D6C9-EFD6-417F-8FD3-E93CEFC4CE9A}" srcOrd="2" destOrd="0" presId="urn:microsoft.com/office/officeart/2018/2/layout/IconCircleList"/>
    <dgm:cxn modelId="{BB62109B-42F4-4AC4-BC6B-8517002C95A4}" type="presParOf" srcId="{C567A46D-4DC0-44BC-A99B-C5BF1501571D}" destId="{33ED8B88-AFA9-4FE2-B40E-9140EC9063A9}" srcOrd="3" destOrd="0" presId="urn:microsoft.com/office/officeart/2018/2/layout/IconCircleList"/>
    <dgm:cxn modelId="{503CDF9E-533F-490E-919C-585EA1D5CCB3}" type="presParOf" srcId="{B6AF8E0E-A51D-46C6-A7E4-6912CABE52FC}" destId="{3E47D22D-D8DC-40F6-A1CB-FB819CF2AAC5}" srcOrd="1" destOrd="0" presId="urn:microsoft.com/office/officeart/2018/2/layout/IconCircleList"/>
    <dgm:cxn modelId="{74D9DD87-9ECA-4658-BD33-92A15CA1D991}" type="presParOf" srcId="{B6AF8E0E-A51D-46C6-A7E4-6912CABE52FC}" destId="{8D04522C-5383-44A6-BC99-6483686DA8B0}" srcOrd="2" destOrd="0" presId="urn:microsoft.com/office/officeart/2018/2/layout/IconCircleList"/>
    <dgm:cxn modelId="{0CFB204C-B384-41C5-B3D5-2FF0EEDF0611}" type="presParOf" srcId="{8D04522C-5383-44A6-BC99-6483686DA8B0}" destId="{AEAC124B-A48A-4AF4-8981-2AA032DC8D02}" srcOrd="0" destOrd="0" presId="urn:microsoft.com/office/officeart/2018/2/layout/IconCircleList"/>
    <dgm:cxn modelId="{EC0CFAAD-8065-477E-A16E-D3E624840095}" type="presParOf" srcId="{8D04522C-5383-44A6-BC99-6483686DA8B0}" destId="{0654161C-34E0-46A3-AFE8-F69CE6C6E887}" srcOrd="1" destOrd="0" presId="urn:microsoft.com/office/officeart/2018/2/layout/IconCircleList"/>
    <dgm:cxn modelId="{C473D247-2D5C-47F7-BF87-830A577898FE}" type="presParOf" srcId="{8D04522C-5383-44A6-BC99-6483686DA8B0}" destId="{9B75A973-5D16-4332-84F3-ADF050E0DE47}" srcOrd="2" destOrd="0" presId="urn:microsoft.com/office/officeart/2018/2/layout/IconCircleList"/>
    <dgm:cxn modelId="{4593A060-90B1-4C42-95D4-38FD0E1CF1AA}" type="presParOf" srcId="{8D04522C-5383-44A6-BC99-6483686DA8B0}" destId="{83CBC4B3-C3A9-4171-9FB9-616971DDC663}" srcOrd="3" destOrd="0" presId="urn:microsoft.com/office/officeart/2018/2/layout/IconCircleList"/>
    <dgm:cxn modelId="{20FE6C3A-ED7F-43FF-85D9-39C8F741036A}" type="presParOf" srcId="{B6AF8E0E-A51D-46C6-A7E4-6912CABE52FC}" destId="{0CCE3659-C16D-4A94-8207-26C412DE03AA}" srcOrd="3" destOrd="0" presId="urn:microsoft.com/office/officeart/2018/2/layout/IconCircleList"/>
    <dgm:cxn modelId="{8D419A36-39A7-4B91-AC2A-C46C4A0FE4BE}" type="presParOf" srcId="{B6AF8E0E-A51D-46C6-A7E4-6912CABE52FC}" destId="{FF880774-6A03-474D-9E74-03A5A02F58ED}" srcOrd="4" destOrd="0" presId="urn:microsoft.com/office/officeart/2018/2/layout/IconCircleList"/>
    <dgm:cxn modelId="{0E128D06-BD8E-40FA-A933-BD053E9DC096}" type="presParOf" srcId="{FF880774-6A03-474D-9E74-03A5A02F58ED}" destId="{E485307D-7536-4AEB-8A09-D186174F3889}" srcOrd="0" destOrd="0" presId="urn:microsoft.com/office/officeart/2018/2/layout/IconCircleList"/>
    <dgm:cxn modelId="{5DC82820-6D13-4D11-9326-8986B1B62F92}" type="presParOf" srcId="{FF880774-6A03-474D-9E74-03A5A02F58ED}" destId="{4DE82042-3631-4853-AFF6-9EE37D3B781B}" srcOrd="1" destOrd="0" presId="urn:microsoft.com/office/officeart/2018/2/layout/IconCircleList"/>
    <dgm:cxn modelId="{AA2F01A1-A394-48BC-8158-EB19A167DCF1}" type="presParOf" srcId="{FF880774-6A03-474D-9E74-03A5A02F58ED}" destId="{92BBD04D-36FA-4659-9B74-B50F6B88F6A0}" srcOrd="2" destOrd="0" presId="urn:microsoft.com/office/officeart/2018/2/layout/IconCircleList"/>
    <dgm:cxn modelId="{7E2DFF74-C51A-4D21-A610-C296ABCD4E7A}" type="presParOf" srcId="{FF880774-6A03-474D-9E74-03A5A02F58ED}" destId="{1C2701E8-F04C-402A-ACFC-BC8C11A6E9E2}" srcOrd="3" destOrd="0" presId="urn:microsoft.com/office/officeart/2018/2/layout/IconCircleList"/>
    <dgm:cxn modelId="{87B6B88D-4B96-482E-884D-D9E51188C51D}" type="presParOf" srcId="{B6AF8E0E-A51D-46C6-A7E4-6912CABE52FC}" destId="{B98D294F-7BEC-4704-B9E9-95377A75179F}" srcOrd="5" destOrd="0" presId="urn:microsoft.com/office/officeart/2018/2/layout/IconCircleList"/>
    <dgm:cxn modelId="{4FC8A12C-7E15-4996-9D11-7C2F222815F3}" type="presParOf" srcId="{B6AF8E0E-A51D-46C6-A7E4-6912CABE52FC}" destId="{88BF1478-AA0C-4DB6-96A3-7AAC279F27E5}" srcOrd="6" destOrd="0" presId="urn:microsoft.com/office/officeart/2018/2/layout/IconCircleList"/>
    <dgm:cxn modelId="{C8F2C434-6757-449F-A799-661DDC64C786}" type="presParOf" srcId="{88BF1478-AA0C-4DB6-96A3-7AAC279F27E5}" destId="{283D188A-9654-4AD3-8105-A2AFB0120B37}" srcOrd="0" destOrd="0" presId="urn:microsoft.com/office/officeart/2018/2/layout/IconCircleList"/>
    <dgm:cxn modelId="{26510678-339C-4CE4-B770-7CB82AED2D0D}" type="presParOf" srcId="{88BF1478-AA0C-4DB6-96A3-7AAC279F27E5}" destId="{C9D6BA70-1BDD-49F3-8FE2-31C8CA0EF2E9}" srcOrd="1" destOrd="0" presId="urn:microsoft.com/office/officeart/2018/2/layout/IconCircleList"/>
    <dgm:cxn modelId="{B931B0FA-EF0C-4BEE-AB59-80E7AFFEC12D}" type="presParOf" srcId="{88BF1478-AA0C-4DB6-96A3-7AAC279F27E5}" destId="{C90E00DA-C32E-434C-A5AE-68EA55F82802}" srcOrd="2" destOrd="0" presId="urn:microsoft.com/office/officeart/2018/2/layout/IconCircleList"/>
    <dgm:cxn modelId="{DFE715D7-AC2D-4E3C-837E-4EFE006A2609}" type="presParOf" srcId="{88BF1478-AA0C-4DB6-96A3-7AAC279F27E5}" destId="{2039D53C-99F6-418A-BB2B-1D5C630518B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EB1A84-0539-418B-9C7A-2FC3C5E90AFC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7EF6D1B-40AA-4D60-8804-E970CDA6D5BA}">
      <dgm:prSet/>
      <dgm:spPr/>
      <dgm:t>
        <a:bodyPr/>
        <a:lstStyle/>
        <a:p>
          <a:r>
            <a:rPr lang="en-US"/>
            <a:t>Technology:WAMP/ XAMPP</a:t>
          </a:r>
        </a:p>
      </dgm:t>
    </dgm:pt>
    <dgm:pt modelId="{3F516BDF-57B0-4849-90DD-E27D3A551C88}" type="parTrans" cxnId="{1BA008E2-1340-4D16-9B29-B10B98E96E71}">
      <dgm:prSet/>
      <dgm:spPr/>
      <dgm:t>
        <a:bodyPr/>
        <a:lstStyle/>
        <a:p>
          <a:endParaRPr lang="en-US"/>
        </a:p>
      </dgm:t>
    </dgm:pt>
    <dgm:pt modelId="{BECB6251-29FE-41A7-BF86-F559C9AA18E7}" type="sibTrans" cxnId="{1BA008E2-1340-4D16-9B29-B10B98E96E71}">
      <dgm:prSet/>
      <dgm:spPr/>
      <dgm:t>
        <a:bodyPr/>
        <a:lstStyle/>
        <a:p>
          <a:endParaRPr lang="en-US"/>
        </a:p>
      </dgm:t>
    </dgm:pt>
    <dgm:pt modelId="{7DF7BC0A-B74C-4394-94B9-A132BCE95545}">
      <dgm:prSet/>
      <dgm:spPr/>
      <dgm:t>
        <a:bodyPr/>
        <a:lstStyle/>
        <a:p>
          <a:r>
            <a:rPr lang="en-US" dirty="0"/>
            <a:t>Apache HTTP Server, MariaDB database, and interpreters for scripts written in the PHP</a:t>
          </a:r>
        </a:p>
      </dgm:t>
    </dgm:pt>
    <dgm:pt modelId="{872BB775-26FA-4668-9449-8B66C53953F0}" type="parTrans" cxnId="{2B97BDA9-4BFA-4CD6-8F7F-CD262206C383}">
      <dgm:prSet/>
      <dgm:spPr/>
      <dgm:t>
        <a:bodyPr/>
        <a:lstStyle/>
        <a:p>
          <a:endParaRPr lang="en-US"/>
        </a:p>
      </dgm:t>
    </dgm:pt>
    <dgm:pt modelId="{31915A23-D988-497B-9521-44E6B61718BD}" type="sibTrans" cxnId="{2B97BDA9-4BFA-4CD6-8F7F-CD262206C383}">
      <dgm:prSet/>
      <dgm:spPr/>
      <dgm:t>
        <a:bodyPr/>
        <a:lstStyle/>
        <a:p>
          <a:endParaRPr lang="en-US"/>
        </a:p>
      </dgm:t>
    </dgm:pt>
    <dgm:pt modelId="{598E8C59-1ADB-470D-9DD9-E266943D5195}">
      <dgm:prSet/>
      <dgm:spPr/>
      <dgm:t>
        <a:bodyPr/>
        <a:lstStyle/>
        <a:p>
          <a:r>
            <a:rPr lang="en-US"/>
            <a:t>Support CRUD (Create, read, update and delete) operations</a:t>
          </a:r>
        </a:p>
      </dgm:t>
    </dgm:pt>
    <dgm:pt modelId="{3EA5B52E-5CD9-4DD0-827F-34EFC28AE972}" type="parTrans" cxnId="{6DA77C4F-76F3-41BE-9CAE-727FDE95F34E}">
      <dgm:prSet/>
      <dgm:spPr/>
      <dgm:t>
        <a:bodyPr/>
        <a:lstStyle/>
        <a:p>
          <a:endParaRPr lang="en-US"/>
        </a:p>
      </dgm:t>
    </dgm:pt>
    <dgm:pt modelId="{5D429A3C-C7FC-4B6F-B213-DB01770AF5A2}" type="sibTrans" cxnId="{6DA77C4F-76F3-41BE-9CAE-727FDE95F34E}">
      <dgm:prSet/>
      <dgm:spPr/>
      <dgm:t>
        <a:bodyPr/>
        <a:lstStyle/>
        <a:p>
          <a:endParaRPr lang="en-US"/>
        </a:p>
      </dgm:t>
    </dgm:pt>
    <dgm:pt modelId="{6FFF6C68-D81A-4EB6-9F6A-179871B79C1D}" type="pres">
      <dgm:prSet presAssocID="{25EB1A84-0539-418B-9C7A-2FC3C5E90AFC}" presName="root" presStyleCnt="0">
        <dgm:presLayoutVars>
          <dgm:dir/>
          <dgm:resizeHandles val="exact"/>
        </dgm:presLayoutVars>
      </dgm:prSet>
      <dgm:spPr/>
    </dgm:pt>
    <dgm:pt modelId="{7E09AF88-50BD-4CE3-9530-E4851B18830A}" type="pres">
      <dgm:prSet presAssocID="{B7EF6D1B-40AA-4D60-8804-E970CDA6D5BA}" presName="compNode" presStyleCnt="0"/>
      <dgm:spPr/>
    </dgm:pt>
    <dgm:pt modelId="{997B74AB-5D1E-4668-98BE-AFE9BF89E553}" type="pres">
      <dgm:prSet presAssocID="{B7EF6D1B-40AA-4D60-8804-E970CDA6D5BA}" presName="bgRect" presStyleLbl="bgShp" presStyleIdx="0" presStyleCnt="3"/>
      <dgm:spPr/>
    </dgm:pt>
    <dgm:pt modelId="{57404D62-B489-46CC-ADE2-F10FB925DC5C}" type="pres">
      <dgm:prSet presAssocID="{B7EF6D1B-40AA-4D60-8804-E970CDA6D5B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"/>
        </a:ext>
      </dgm:extLst>
    </dgm:pt>
    <dgm:pt modelId="{9FA1E87E-9E19-4F89-9A0F-0CBB2FAA768D}" type="pres">
      <dgm:prSet presAssocID="{B7EF6D1B-40AA-4D60-8804-E970CDA6D5BA}" presName="spaceRect" presStyleCnt="0"/>
      <dgm:spPr/>
    </dgm:pt>
    <dgm:pt modelId="{0942F60F-7FE4-4869-B7A1-EE88A62A3937}" type="pres">
      <dgm:prSet presAssocID="{B7EF6D1B-40AA-4D60-8804-E970CDA6D5BA}" presName="parTx" presStyleLbl="revTx" presStyleIdx="0" presStyleCnt="3">
        <dgm:presLayoutVars>
          <dgm:chMax val="0"/>
          <dgm:chPref val="0"/>
        </dgm:presLayoutVars>
      </dgm:prSet>
      <dgm:spPr/>
    </dgm:pt>
    <dgm:pt modelId="{805BF373-8C14-4D84-96F2-24AAF4D1D5AE}" type="pres">
      <dgm:prSet presAssocID="{BECB6251-29FE-41A7-BF86-F559C9AA18E7}" presName="sibTrans" presStyleCnt="0"/>
      <dgm:spPr/>
    </dgm:pt>
    <dgm:pt modelId="{F82DA537-A587-4235-ADDD-B1CE0ED1D7C5}" type="pres">
      <dgm:prSet presAssocID="{7DF7BC0A-B74C-4394-94B9-A132BCE95545}" presName="compNode" presStyleCnt="0"/>
      <dgm:spPr/>
    </dgm:pt>
    <dgm:pt modelId="{2C27EAA5-F1E9-41D6-AD20-5CC31DAF0ED8}" type="pres">
      <dgm:prSet presAssocID="{7DF7BC0A-B74C-4394-94B9-A132BCE95545}" presName="bgRect" presStyleLbl="bgShp" presStyleIdx="1" presStyleCnt="3"/>
      <dgm:spPr/>
    </dgm:pt>
    <dgm:pt modelId="{622365CA-CEFD-401E-97C0-8D0339D3E35D}" type="pres">
      <dgm:prSet presAssocID="{7DF7BC0A-B74C-4394-94B9-A132BCE9554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31635F2-9747-40C5-A480-2F8CC0881960}" type="pres">
      <dgm:prSet presAssocID="{7DF7BC0A-B74C-4394-94B9-A132BCE95545}" presName="spaceRect" presStyleCnt="0"/>
      <dgm:spPr/>
    </dgm:pt>
    <dgm:pt modelId="{8727A4D9-F62C-49A6-8412-24A20DFE1FCB}" type="pres">
      <dgm:prSet presAssocID="{7DF7BC0A-B74C-4394-94B9-A132BCE95545}" presName="parTx" presStyleLbl="revTx" presStyleIdx="1" presStyleCnt="3">
        <dgm:presLayoutVars>
          <dgm:chMax val="0"/>
          <dgm:chPref val="0"/>
        </dgm:presLayoutVars>
      </dgm:prSet>
      <dgm:spPr/>
    </dgm:pt>
    <dgm:pt modelId="{6D97CD17-CD45-4853-A1F5-67EE8BA1AC6B}" type="pres">
      <dgm:prSet presAssocID="{31915A23-D988-497B-9521-44E6B61718BD}" presName="sibTrans" presStyleCnt="0"/>
      <dgm:spPr/>
    </dgm:pt>
    <dgm:pt modelId="{AD2B22A4-F7A8-45D3-A2B1-80E858BF5596}" type="pres">
      <dgm:prSet presAssocID="{598E8C59-1ADB-470D-9DD9-E266943D5195}" presName="compNode" presStyleCnt="0"/>
      <dgm:spPr/>
    </dgm:pt>
    <dgm:pt modelId="{F5142A71-C1E4-4A95-ABD7-66BEDF4756E5}" type="pres">
      <dgm:prSet presAssocID="{598E8C59-1ADB-470D-9DD9-E266943D5195}" presName="bgRect" presStyleLbl="bgShp" presStyleIdx="2" presStyleCnt="3"/>
      <dgm:spPr/>
    </dgm:pt>
    <dgm:pt modelId="{BAEAF102-F03B-4330-9452-196B3FFFD599}" type="pres">
      <dgm:prSet presAssocID="{598E8C59-1ADB-470D-9DD9-E266943D519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F317800-E268-4BEC-9CA8-BB24EEB31B78}" type="pres">
      <dgm:prSet presAssocID="{598E8C59-1ADB-470D-9DD9-E266943D5195}" presName="spaceRect" presStyleCnt="0"/>
      <dgm:spPr/>
    </dgm:pt>
    <dgm:pt modelId="{A40656D0-AB7C-421B-982C-A6974E031D68}" type="pres">
      <dgm:prSet presAssocID="{598E8C59-1ADB-470D-9DD9-E266943D519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5DB6F21-5FC1-4AEC-8BAD-6ABB1823C14C}" type="presOf" srcId="{25EB1A84-0539-418B-9C7A-2FC3C5E90AFC}" destId="{6FFF6C68-D81A-4EB6-9F6A-179871B79C1D}" srcOrd="0" destOrd="0" presId="urn:microsoft.com/office/officeart/2018/2/layout/IconVerticalSolidList"/>
    <dgm:cxn modelId="{E5AE5134-EE7E-45AB-93CC-16B46BE146BF}" type="presOf" srcId="{B7EF6D1B-40AA-4D60-8804-E970CDA6D5BA}" destId="{0942F60F-7FE4-4869-B7A1-EE88A62A3937}" srcOrd="0" destOrd="0" presId="urn:microsoft.com/office/officeart/2018/2/layout/IconVerticalSolidList"/>
    <dgm:cxn modelId="{6DA77C4F-76F3-41BE-9CAE-727FDE95F34E}" srcId="{25EB1A84-0539-418B-9C7A-2FC3C5E90AFC}" destId="{598E8C59-1ADB-470D-9DD9-E266943D5195}" srcOrd="2" destOrd="0" parTransId="{3EA5B52E-5CD9-4DD0-827F-34EFC28AE972}" sibTransId="{5D429A3C-C7FC-4B6F-B213-DB01770AF5A2}"/>
    <dgm:cxn modelId="{970C6494-CA7A-4748-8E97-8F70C2389F0A}" type="presOf" srcId="{7DF7BC0A-B74C-4394-94B9-A132BCE95545}" destId="{8727A4D9-F62C-49A6-8412-24A20DFE1FCB}" srcOrd="0" destOrd="0" presId="urn:microsoft.com/office/officeart/2018/2/layout/IconVerticalSolidList"/>
    <dgm:cxn modelId="{2B97BDA9-4BFA-4CD6-8F7F-CD262206C383}" srcId="{25EB1A84-0539-418B-9C7A-2FC3C5E90AFC}" destId="{7DF7BC0A-B74C-4394-94B9-A132BCE95545}" srcOrd="1" destOrd="0" parTransId="{872BB775-26FA-4668-9449-8B66C53953F0}" sibTransId="{31915A23-D988-497B-9521-44E6B61718BD}"/>
    <dgm:cxn modelId="{1BA008E2-1340-4D16-9B29-B10B98E96E71}" srcId="{25EB1A84-0539-418B-9C7A-2FC3C5E90AFC}" destId="{B7EF6D1B-40AA-4D60-8804-E970CDA6D5BA}" srcOrd="0" destOrd="0" parTransId="{3F516BDF-57B0-4849-90DD-E27D3A551C88}" sibTransId="{BECB6251-29FE-41A7-BF86-F559C9AA18E7}"/>
    <dgm:cxn modelId="{8EBC18E4-01C1-408D-A5F2-7382B7F40433}" type="presOf" srcId="{598E8C59-1ADB-470D-9DD9-E266943D5195}" destId="{A40656D0-AB7C-421B-982C-A6974E031D68}" srcOrd="0" destOrd="0" presId="urn:microsoft.com/office/officeart/2018/2/layout/IconVerticalSolidList"/>
    <dgm:cxn modelId="{82D1D8ED-53AA-426D-939F-FE0ED1FB4EE1}" type="presParOf" srcId="{6FFF6C68-D81A-4EB6-9F6A-179871B79C1D}" destId="{7E09AF88-50BD-4CE3-9530-E4851B18830A}" srcOrd="0" destOrd="0" presId="urn:microsoft.com/office/officeart/2018/2/layout/IconVerticalSolidList"/>
    <dgm:cxn modelId="{D01BE9EC-8AC2-4A4B-98F1-02ECFC93A271}" type="presParOf" srcId="{7E09AF88-50BD-4CE3-9530-E4851B18830A}" destId="{997B74AB-5D1E-4668-98BE-AFE9BF89E553}" srcOrd="0" destOrd="0" presId="urn:microsoft.com/office/officeart/2018/2/layout/IconVerticalSolidList"/>
    <dgm:cxn modelId="{A181DF69-8B3C-4A9B-820C-0164611FEE53}" type="presParOf" srcId="{7E09AF88-50BD-4CE3-9530-E4851B18830A}" destId="{57404D62-B489-46CC-ADE2-F10FB925DC5C}" srcOrd="1" destOrd="0" presId="urn:microsoft.com/office/officeart/2018/2/layout/IconVerticalSolidList"/>
    <dgm:cxn modelId="{A832E26F-BEB6-4591-B144-16458E16BA2C}" type="presParOf" srcId="{7E09AF88-50BD-4CE3-9530-E4851B18830A}" destId="{9FA1E87E-9E19-4F89-9A0F-0CBB2FAA768D}" srcOrd="2" destOrd="0" presId="urn:microsoft.com/office/officeart/2018/2/layout/IconVerticalSolidList"/>
    <dgm:cxn modelId="{65C2BDB2-175C-469C-BCAA-6992FD77B52D}" type="presParOf" srcId="{7E09AF88-50BD-4CE3-9530-E4851B18830A}" destId="{0942F60F-7FE4-4869-B7A1-EE88A62A3937}" srcOrd="3" destOrd="0" presId="urn:microsoft.com/office/officeart/2018/2/layout/IconVerticalSolidList"/>
    <dgm:cxn modelId="{6065C684-A5D6-4530-987F-426D59F3CAEF}" type="presParOf" srcId="{6FFF6C68-D81A-4EB6-9F6A-179871B79C1D}" destId="{805BF373-8C14-4D84-96F2-24AAF4D1D5AE}" srcOrd="1" destOrd="0" presId="urn:microsoft.com/office/officeart/2018/2/layout/IconVerticalSolidList"/>
    <dgm:cxn modelId="{9F36F013-F58D-47B0-B671-0B4C1ACDE8BB}" type="presParOf" srcId="{6FFF6C68-D81A-4EB6-9F6A-179871B79C1D}" destId="{F82DA537-A587-4235-ADDD-B1CE0ED1D7C5}" srcOrd="2" destOrd="0" presId="urn:microsoft.com/office/officeart/2018/2/layout/IconVerticalSolidList"/>
    <dgm:cxn modelId="{9ACB18FE-F0B8-4C9E-871D-70EF2ED6C2E6}" type="presParOf" srcId="{F82DA537-A587-4235-ADDD-B1CE0ED1D7C5}" destId="{2C27EAA5-F1E9-41D6-AD20-5CC31DAF0ED8}" srcOrd="0" destOrd="0" presId="urn:microsoft.com/office/officeart/2018/2/layout/IconVerticalSolidList"/>
    <dgm:cxn modelId="{638ED54E-A6CC-4AC8-86C8-AA14EC0C0003}" type="presParOf" srcId="{F82DA537-A587-4235-ADDD-B1CE0ED1D7C5}" destId="{622365CA-CEFD-401E-97C0-8D0339D3E35D}" srcOrd="1" destOrd="0" presId="urn:microsoft.com/office/officeart/2018/2/layout/IconVerticalSolidList"/>
    <dgm:cxn modelId="{53FDF86F-098F-4AA1-974B-BB8EB0A02AC1}" type="presParOf" srcId="{F82DA537-A587-4235-ADDD-B1CE0ED1D7C5}" destId="{A31635F2-9747-40C5-A480-2F8CC0881960}" srcOrd="2" destOrd="0" presId="urn:microsoft.com/office/officeart/2018/2/layout/IconVerticalSolidList"/>
    <dgm:cxn modelId="{78F48619-7677-4A01-B48A-E21DD6D973D6}" type="presParOf" srcId="{F82DA537-A587-4235-ADDD-B1CE0ED1D7C5}" destId="{8727A4D9-F62C-49A6-8412-24A20DFE1FCB}" srcOrd="3" destOrd="0" presId="urn:microsoft.com/office/officeart/2018/2/layout/IconVerticalSolidList"/>
    <dgm:cxn modelId="{6EA3A70B-0858-4AE1-975E-407671988824}" type="presParOf" srcId="{6FFF6C68-D81A-4EB6-9F6A-179871B79C1D}" destId="{6D97CD17-CD45-4853-A1F5-67EE8BA1AC6B}" srcOrd="3" destOrd="0" presId="urn:microsoft.com/office/officeart/2018/2/layout/IconVerticalSolidList"/>
    <dgm:cxn modelId="{59783E4D-A19A-4E1E-8572-A47D9FEF9BC7}" type="presParOf" srcId="{6FFF6C68-D81A-4EB6-9F6A-179871B79C1D}" destId="{AD2B22A4-F7A8-45D3-A2B1-80E858BF5596}" srcOrd="4" destOrd="0" presId="urn:microsoft.com/office/officeart/2018/2/layout/IconVerticalSolidList"/>
    <dgm:cxn modelId="{9A8FD479-6FFC-4416-B3A5-2BC1FB37FC90}" type="presParOf" srcId="{AD2B22A4-F7A8-45D3-A2B1-80E858BF5596}" destId="{F5142A71-C1E4-4A95-ABD7-66BEDF4756E5}" srcOrd="0" destOrd="0" presId="urn:microsoft.com/office/officeart/2018/2/layout/IconVerticalSolidList"/>
    <dgm:cxn modelId="{1FCF743B-51A4-4D8A-890B-DE1A561EBC97}" type="presParOf" srcId="{AD2B22A4-F7A8-45D3-A2B1-80E858BF5596}" destId="{BAEAF102-F03B-4330-9452-196B3FFFD599}" srcOrd="1" destOrd="0" presId="urn:microsoft.com/office/officeart/2018/2/layout/IconVerticalSolidList"/>
    <dgm:cxn modelId="{FB7D1610-A661-4A2D-B896-B57FCBADEA77}" type="presParOf" srcId="{AD2B22A4-F7A8-45D3-A2B1-80E858BF5596}" destId="{FF317800-E268-4BEC-9CA8-BB24EEB31B78}" srcOrd="2" destOrd="0" presId="urn:microsoft.com/office/officeart/2018/2/layout/IconVerticalSolidList"/>
    <dgm:cxn modelId="{DA035823-CFA7-4AA5-AF2D-9744654F2D1A}" type="presParOf" srcId="{AD2B22A4-F7A8-45D3-A2B1-80E858BF5596}" destId="{A40656D0-AB7C-421B-982C-A6974E031D6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C1C3558-C1DC-4403-AD94-C2D174EAD103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91F3646-69BC-4D42-A3F7-2D4170195A30}">
      <dgm:prSet/>
      <dgm:spPr/>
      <dgm:t>
        <a:bodyPr/>
        <a:lstStyle/>
        <a:p>
          <a:r>
            <a:rPr lang="en-US"/>
            <a:t>createAlbum(): $sql = "INSERT INTO album (username, name) VALUES ('" . $_SESSION['user_id'] . "', '" . $_GET['name'] . "')";</a:t>
          </a:r>
        </a:p>
      </dgm:t>
    </dgm:pt>
    <dgm:pt modelId="{9D76A00B-2C86-49D6-9CF4-ED42BC389E30}" type="parTrans" cxnId="{088A909C-771F-4A7B-BAA9-853122E311B0}">
      <dgm:prSet/>
      <dgm:spPr/>
      <dgm:t>
        <a:bodyPr/>
        <a:lstStyle/>
        <a:p>
          <a:endParaRPr lang="en-US"/>
        </a:p>
      </dgm:t>
    </dgm:pt>
    <dgm:pt modelId="{2590B58C-43CA-4D15-A3D7-F551B162FFA7}" type="sibTrans" cxnId="{088A909C-771F-4A7B-BAA9-853122E311B0}">
      <dgm:prSet/>
      <dgm:spPr/>
      <dgm:t>
        <a:bodyPr/>
        <a:lstStyle/>
        <a:p>
          <a:endParaRPr lang="en-US"/>
        </a:p>
      </dgm:t>
    </dgm:pt>
    <dgm:pt modelId="{E106DF82-C0B0-40FB-B149-71A71DD02BD1}">
      <dgm:prSet/>
      <dgm:spPr/>
      <dgm:t>
        <a:bodyPr/>
        <a:lstStyle/>
        <a:p>
          <a:r>
            <a:rPr lang="en-US"/>
            <a:t>addPhoto(): $sql = "INSERT INTO photo (album_key, path2photo) VALUES ('" . $_GET['album_key'] . "', '" . $_POST['data'] . "')";</a:t>
          </a:r>
        </a:p>
      </dgm:t>
    </dgm:pt>
    <dgm:pt modelId="{6EFF0699-8F70-405F-8BE2-A2561F9E7734}" type="parTrans" cxnId="{DD88AB55-4FA3-43CE-BC02-6B9BECB6E0C9}">
      <dgm:prSet/>
      <dgm:spPr/>
      <dgm:t>
        <a:bodyPr/>
        <a:lstStyle/>
        <a:p>
          <a:endParaRPr lang="en-US"/>
        </a:p>
      </dgm:t>
    </dgm:pt>
    <dgm:pt modelId="{95EEECFD-247C-4249-95E9-4008CB13EED2}" type="sibTrans" cxnId="{DD88AB55-4FA3-43CE-BC02-6B9BECB6E0C9}">
      <dgm:prSet/>
      <dgm:spPr/>
      <dgm:t>
        <a:bodyPr/>
        <a:lstStyle/>
        <a:p>
          <a:endParaRPr lang="en-US"/>
        </a:p>
      </dgm:t>
    </dgm:pt>
    <dgm:pt modelId="{EF9418A0-64C9-4504-BCEB-2C3878B1E8B8}">
      <dgm:prSet/>
      <dgm:spPr/>
      <dgm:t>
        <a:bodyPr/>
        <a:lstStyle/>
        <a:p>
          <a:r>
            <a:rPr lang="en-US"/>
            <a:t>deletePhoto(): $sql = "DELETE FROM photos WHERE id = " . $_GET['id’];</a:t>
          </a:r>
        </a:p>
      </dgm:t>
    </dgm:pt>
    <dgm:pt modelId="{7ACFBBA6-46C5-4967-B7DF-C75979F47F47}" type="parTrans" cxnId="{A6DF0385-3406-42BC-8357-47B36BDC7AC4}">
      <dgm:prSet/>
      <dgm:spPr/>
      <dgm:t>
        <a:bodyPr/>
        <a:lstStyle/>
        <a:p>
          <a:endParaRPr lang="en-US"/>
        </a:p>
      </dgm:t>
    </dgm:pt>
    <dgm:pt modelId="{CC58675E-D963-4DAA-BD94-3B92D191B44E}" type="sibTrans" cxnId="{A6DF0385-3406-42BC-8357-47B36BDC7AC4}">
      <dgm:prSet/>
      <dgm:spPr/>
      <dgm:t>
        <a:bodyPr/>
        <a:lstStyle/>
        <a:p>
          <a:endParaRPr lang="en-US"/>
        </a:p>
      </dgm:t>
    </dgm:pt>
    <dgm:pt modelId="{1704D42E-9BD1-462A-BBE4-6D454E667D47}">
      <dgm:prSet/>
      <dgm:spPr/>
      <dgm:t>
        <a:bodyPr/>
        <a:lstStyle/>
        <a:p>
          <a:r>
            <a:rPr lang="en-US"/>
            <a:t>getPhoto(): $sql = "SELECT id, path2photo FROM photo WHERE album_key = '" . $_GET['album_key'] . ”’”;</a:t>
          </a:r>
        </a:p>
      </dgm:t>
    </dgm:pt>
    <dgm:pt modelId="{6D365367-C935-4BBE-B1CB-B3C497E99C0E}" type="parTrans" cxnId="{3CF41C49-634B-488C-8223-E59B4F62350A}">
      <dgm:prSet/>
      <dgm:spPr/>
      <dgm:t>
        <a:bodyPr/>
        <a:lstStyle/>
        <a:p>
          <a:endParaRPr lang="en-US"/>
        </a:p>
      </dgm:t>
    </dgm:pt>
    <dgm:pt modelId="{4FC9B301-561E-4E55-A2F1-BB7E64B705D8}" type="sibTrans" cxnId="{3CF41C49-634B-488C-8223-E59B4F62350A}">
      <dgm:prSet/>
      <dgm:spPr/>
      <dgm:t>
        <a:bodyPr/>
        <a:lstStyle/>
        <a:p>
          <a:endParaRPr lang="en-US"/>
        </a:p>
      </dgm:t>
    </dgm:pt>
    <dgm:pt modelId="{055DEA01-FB45-4B2A-A81E-37A022440F55}">
      <dgm:prSet/>
      <dgm:spPr/>
      <dgm:t>
        <a:bodyPr/>
        <a:lstStyle/>
        <a:p>
          <a:r>
            <a:rPr lang="en-US"/>
            <a:t>getAlbums(): $sql = "SELECT * FROM album where username = '" . $_SESSION['user_id'] . "'";</a:t>
          </a:r>
        </a:p>
      </dgm:t>
    </dgm:pt>
    <dgm:pt modelId="{DF19F4A0-B0C9-400D-B267-BD30EAFA7F71}" type="parTrans" cxnId="{33C1975C-E2B3-4987-B830-8EA34F616DD8}">
      <dgm:prSet/>
      <dgm:spPr/>
      <dgm:t>
        <a:bodyPr/>
        <a:lstStyle/>
        <a:p>
          <a:endParaRPr lang="en-US"/>
        </a:p>
      </dgm:t>
    </dgm:pt>
    <dgm:pt modelId="{51FC287E-31DC-4D0D-8F0D-3FDD3B20E338}" type="sibTrans" cxnId="{33C1975C-E2B3-4987-B830-8EA34F616DD8}">
      <dgm:prSet/>
      <dgm:spPr/>
      <dgm:t>
        <a:bodyPr/>
        <a:lstStyle/>
        <a:p>
          <a:endParaRPr lang="en-US"/>
        </a:p>
      </dgm:t>
    </dgm:pt>
    <dgm:pt modelId="{D65841EF-3A21-7B40-B79D-C77C1A7497B1}" type="pres">
      <dgm:prSet presAssocID="{3C1C3558-C1DC-4403-AD94-C2D174EAD103}" presName="vert0" presStyleCnt="0">
        <dgm:presLayoutVars>
          <dgm:dir/>
          <dgm:animOne val="branch"/>
          <dgm:animLvl val="lvl"/>
        </dgm:presLayoutVars>
      </dgm:prSet>
      <dgm:spPr/>
    </dgm:pt>
    <dgm:pt modelId="{63876225-6040-4447-827A-803DFE5951C1}" type="pres">
      <dgm:prSet presAssocID="{B91F3646-69BC-4D42-A3F7-2D4170195A30}" presName="thickLine" presStyleLbl="alignNode1" presStyleIdx="0" presStyleCnt="5"/>
      <dgm:spPr/>
    </dgm:pt>
    <dgm:pt modelId="{F489A281-2915-9042-9353-E9E52317DD2B}" type="pres">
      <dgm:prSet presAssocID="{B91F3646-69BC-4D42-A3F7-2D4170195A30}" presName="horz1" presStyleCnt="0"/>
      <dgm:spPr/>
    </dgm:pt>
    <dgm:pt modelId="{2EB82B81-162F-2E40-AA8C-CAAF7D79C3F7}" type="pres">
      <dgm:prSet presAssocID="{B91F3646-69BC-4D42-A3F7-2D4170195A30}" presName="tx1" presStyleLbl="revTx" presStyleIdx="0" presStyleCnt="5"/>
      <dgm:spPr/>
    </dgm:pt>
    <dgm:pt modelId="{706513AB-CD6D-CE4B-88DB-E087D100D5A4}" type="pres">
      <dgm:prSet presAssocID="{B91F3646-69BC-4D42-A3F7-2D4170195A30}" presName="vert1" presStyleCnt="0"/>
      <dgm:spPr/>
    </dgm:pt>
    <dgm:pt modelId="{DE42710A-7CB6-6842-A827-2F461B789161}" type="pres">
      <dgm:prSet presAssocID="{E106DF82-C0B0-40FB-B149-71A71DD02BD1}" presName="thickLine" presStyleLbl="alignNode1" presStyleIdx="1" presStyleCnt="5"/>
      <dgm:spPr/>
    </dgm:pt>
    <dgm:pt modelId="{01232B0E-EB61-044A-A511-D4D71D57D8FE}" type="pres">
      <dgm:prSet presAssocID="{E106DF82-C0B0-40FB-B149-71A71DD02BD1}" presName="horz1" presStyleCnt="0"/>
      <dgm:spPr/>
    </dgm:pt>
    <dgm:pt modelId="{091CDE9B-4FC4-714D-866C-9AE764264463}" type="pres">
      <dgm:prSet presAssocID="{E106DF82-C0B0-40FB-B149-71A71DD02BD1}" presName="tx1" presStyleLbl="revTx" presStyleIdx="1" presStyleCnt="5"/>
      <dgm:spPr/>
    </dgm:pt>
    <dgm:pt modelId="{E3040F6C-2746-4347-AD2F-825AA477123B}" type="pres">
      <dgm:prSet presAssocID="{E106DF82-C0B0-40FB-B149-71A71DD02BD1}" presName="vert1" presStyleCnt="0"/>
      <dgm:spPr/>
    </dgm:pt>
    <dgm:pt modelId="{A1CE59DC-1A87-1A4E-96BB-7FE38880EEF5}" type="pres">
      <dgm:prSet presAssocID="{EF9418A0-64C9-4504-BCEB-2C3878B1E8B8}" presName="thickLine" presStyleLbl="alignNode1" presStyleIdx="2" presStyleCnt="5"/>
      <dgm:spPr/>
    </dgm:pt>
    <dgm:pt modelId="{374609D9-675C-1842-93C6-4C3CF733CDF1}" type="pres">
      <dgm:prSet presAssocID="{EF9418A0-64C9-4504-BCEB-2C3878B1E8B8}" presName="horz1" presStyleCnt="0"/>
      <dgm:spPr/>
    </dgm:pt>
    <dgm:pt modelId="{E9C0481E-E5A3-A74B-906C-763A87FFA472}" type="pres">
      <dgm:prSet presAssocID="{EF9418A0-64C9-4504-BCEB-2C3878B1E8B8}" presName="tx1" presStyleLbl="revTx" presStyleIdx="2" presStyleCnt="5"/>
      <dgm:spPr/>
    </dgm:pt>
    <dgm:pt modelId="{D23DF8AC-C7AC-5549-BBE7-EED84710460C}" type="pres">
      <dgm:prSet presAssocID="{EF9418A0-64C9-4504-BCEB-2C3878B1E8B8}" presName="vert1" presStyleCnt="0"/>
      <dgm:spPr/>
    </dgm:pt>
    <dgm:pt modelId="{0F3D78B5-D521-2446-ABC4-3159BA20A67E}" type="pres">
      <dgm:prSet presAssocID="{1704D42E-9BD1-462A-BBE4-6D454E667D47}" presName="thickLine" presStyleLbl="alignNode1" presStyleIdx="3" presStyleCnt="5"/>
      <dgm:spPr/>
    </dgm:pt>
    <dgm:pt modelId="{3B3842EE-E4FB-774D-8C0A-2C4D505496E7}" type="pres">
      <dgm:prSet presAssocID="{1704D42E-9BD1-462A-BBE4-6D454E667D47}" presName="horz1" presStyleCnt="0"/>
      <dgm:spPr/>
    </dgm:pt>
    <dgm:pt modelId="{AF383D45-EA14-504B-80B3-BEC3DBB0D775}" type="pres">
      <dgm:prSet presAssocID="{1704D42E-9BD1-462A-BBE4-6D454E667D47}" presName="tx1" presStyleLbl="revTx" presStyleIdx="3" presStyleCnt="5"/>
      <dgm:spPr/>
    </dgm:pt>
    <dgm:pt modelId="{BF06DB0D-D974-AA46-BFBF-9030E1421126}" type="pres">
      <dgm:prSet presAssocID="{1704D42E-9BD1-462A-BBE4-6D454E667D47}" presName="vert1" presStyleCnt="0"/>
      <dgm:spPr/>
    </dgm:pt>
    <dgm:pt modelId="{4F778DB1-E39F-DE42-A4D0-2A2832C01C77}" type="pres">
      <dgm:prSet presAssocID="{055DEA01-FB45-4B2A-A81E-37A022440F55}" presName="thickLine" presStyleLbl="alignNode1" presStyleIdx="4" presStyleCnt="5"/>
      <dgm:spPr/>
    </dgm:pt>
    <dgm:pt modelId="{ECA2C349-2DB3-674E-AC74-881F178BFCA6}" type="pres">
      <dgm:prSet presAssocID="{055DEA01-FB45-4B2A-A81E-37A022440F55}" presName="horz1" presStyleCnt="0"/>
      <dgm:spPr/>
    </dgm:pt>
    <dgm:pt modelId="{C25E2FDC-0214-4E40-847A-E5C87CF88132}" type="pres">
      <dgm:prSet presAssocID="{055DEA01-FB45-4B2A-A81E-37A022440F55}" presName="tx1" presStyleLbl="revTx" presStyleIdx="4" presStyleCnt="5"/>
      <dgm:spPr/>
    </dgm:pt>
    <dgm:pt modelId="{887C770A-703C-A64A-B112-1250C606C92B}" type="pres">
      <dgm:prSet presAssocID="{055DEA01-FB45-4B2A-A81E-37A022440F55}" presName="vert1" presStyleCnt="0"/>
      <dgm:spPr/>
    </dgm:pt>
  </dgm:ptLst>
  <dgm:cxnLst>
    <dgm:cxn modelId="{5B85EA03-504E-CA4F-9C7E-7F781E6A3F94}" type="presOf" srcId="{3C1C3558-C1DC-4403-AD94-C2D174EAD103}" destId="{D65841EF-3A21-7B40-B79D-C77C1A7497B1}" srcOrd="0" destOrd="0" presId="urn:microsoft.com/office/officeart/2008/layout/LinedList"/>
    <dgm:cxn modelId="{095ECE1B-579E-114F-8825-FF41F9712C81}" type="presOf" srcId="{EF9418A0-64C9-4504-BCEB-2C3878B1E8B8}" destId="{E9C0481E-E5A3-A74B-906C-763A87FFA472}" srcOrd="0" destOrd="0" presId="urn:microsoft.com/office/officeart/2008/layout/LinedList"/>
    <dgm:cxn modelId="{3CF41C49-634B-488C-8223-E59B4F62350A}" srcId="{3C1C3558-C1DC-4403-AD94-C2D174EAD103}" destId="{1704D42E-9BD1-462A-BBE4-6D454E667D47}" srcOrd="3" destOrd="0" parTransId="{6D365367-C935-4BBE-B1CB-B3C497E99C0E}" sibTransId="{4FC9B301-561E-4E55-A2F1-BB7E64B705D8}"/>
    <dgm:cxn modelId="{DD88AB55-4FA3-43CE-BC02-6B9BECB6E0C9}" srcId="{3C1C3558-C1DC-4403-AD94-C2D174EAD103}" destId="{E106DF82-C0B0-40FB-B149-71A71DD02BD1}" srcOrd="1" destOrd="0" parTransId="{6EFF0699-8F70-405F-8BE2-A2561F9E7734}" sibTransId="{95EEECFD-247C-4249-95E9-4008CB13EED2}"/>
    <dgm:cxn modelId="{33C1975C-E2B3-4987-B830-8EA34F616DD8}" srcId="{3C1C3558-C1DC-4403-AD94-C2D174EAD103}" destId="{055DEA01-FB45-4B2A-A81E-37A022440F55}" srcOrd="4" destOrd="0" parTransId="{DF19F4A0-B0C9-400D-B267-BD30EAFA7F71}" sibTransId="{51FC287E-31DC-4D0D-8F0D-3FDD3B20E338}"/>
    <dgm:cxn modelId="{A6DF0385-3406-42BC-8357-47B36BDC7AC4}" srcId="{3C1C3558-C1DC-4403-AD94-C2D174EAD103}" destId="{EF9418A0-64C9-4504-BCEB-2C3878B1E8B8}" srcOrd="2" destOrd="0" parTransId="{7ACFBBA6-46C5-4967-B7DF-C75979F47F47}" sibTransId="{CC58675E-D963-4DAA-BD94-3B92D191B44E}"/>
    <dgm:cxn modelId="{4F870097-08EB-E745-8BAA-D99840CD7F4B}" type="presOf" srcId="{1704D42E-9BD1-462A-BBE4-6D454E667D47}" destId="{AF383D45-EA14-504B-80B3-BEC3DBB0D775}" srcOrd="0" destOrd="0" presId="urn:microsoft.com/office/officeart/2008/layout/LinedList"/>
    <dgm:cxn modelId="{088A909C-771F-4A7B-BAA9-853122E311B0}" srcId="{3C1C3558-C1DC-4403-AD94-C2D174EAD103}" destId="{B91F3646-69BC-4D42-A3F7-2D4170195A30}" srcOrd="0" destOrd="0" parTransId="{9D76A00B-2C86-49D6-9CF4-ED42BC389E30}" sibTransId="{2590B58C-43CA-4D15-A3D7-F551B162FFA7}"/>
    <dgm:cxn modelId="{686E5DBD-E481-B245-9603-0652C65C859B}" type="presOf" srcId="{B91F3646-69BC-4D42-A3F7-2D4170195A30}" destId="{2EB82B81-162F-2E40-AA8C-CAAF7D79C3F7}" srcOrd="0" destOrd="0" presId="urn:microsoft.com/office/officeart/2008/layout/LinedList"/>
    <dgm:cxn modelId="{FEDF4CEC-24A7-FE45-8DA8-F8FF0CE3C77F}" type="presOf" srcId="{E106DF82-C0B0-40FB-B149-71A71DD02BD1}" destId="{091CDE9B-4FC4-714D-866C-9AE764264463}" srcOrd="0" destOrd="0" presId="urn:microsoft.com/office/officeart/2008/layout/LinedList"/>
    <dgm:cxn modelId="{991AC8F1-490B-5D47-899C-8EDBF1A38EC4}" type="presOf" srcId="{055DEA01-FB45-4B2A-A81E-37A022440F55}" destId="{C25E2FDC-0214-4E40-847A-E5C87CF88132}" srcOrd="0" destOrd="0" presId="urn:microsoft.com/office/officeart/2008/layout/LinedList"/>
    <dgm:cxn modelId="{2EE413AD-2020-9D41-8DDF-CEA4159519CB}" type="presParOf" srcId="{D65841EF-3A21-7B40-B79D-C77C1A7497B1}" destId="{63876225-6040-4447-827A-803DFE5951C1}" srcOrd="0" destOrd="0" presId="urn:microsoft.com/office/officeart/2008/layout/LinedList"/>
    <dgm:cxn modelId="{B7D88F9F-9624-3148-B687-51DDEE87045D}" type="presParOf" srcId="{D65841EF-3A21-7B40-B79D-C77C1A7497B1}" destId="{F489A281-2915-9042-9353-E9E52317DD2B}" srcOrd="1" destOrd="0" presId="urn:microsoft.com/office/officeart/2008/layout/LinedList"/>
    <dgm:cxn modelId="{A9A36E04-38C1-604F-A464-1D7F3E26ABD5}" type="presParOf" srcId="{F489A281-2915-9042-9353-E9E52317DD2B}" destId="{2EB82B81-162F-2E40-AA8C-CAAF7D79C3F7}" srcOrd="0" destOrd="0" presId="urn:microsoft.com/office/officeart/2008/layout/LinedList"/>
    <dgm:cxn modelId="{759EE32B-A26E-5345-A2CA-07E3A8C4F1F3}" type="presParOf" srcId="{F489A281-2915-9042-9353-E9E52317DD2B}" destId="{706513AB-CD6D-CE4B-88DB-E087D100D5A4}" srcOrd="1" destOrd="0" presId="urn:microsoft.com/office/officeart/2008/layout/LinedList"/>
    <dgm:cxn modelId="{FC16BC16-8D27-1745-9D02-797F3570B46E}" type="presParOf" srcId="{D65841EF-3A21-7B40-B79D-C77C1A7497B1}" destId="{DE42710A-7CB6-6842-A827-2F461B789161}" srcOrd="2" destOrd="0" presId="urn:microsoft.com/office/officeart/2008/layout/LinedList"/>
    <dgm:cxn modelId="{2EFDBD29-E436-2344-BC5D-083C964AB2A3}" type="presParOf" srcId="{D65841EF-3A21-7B40-B79D-C77C1A7497B1}" destId="{01232B0E-EB61-044A-A511-D4D71D57D8FE}" srcOrd="3" destOrd="0" presId="urn:microsoft.com/office/officeart/2008/layout/LinedList"/>
    <dgm:cxn modelId="{0C2AA640-56AB-D240-BC01-CC73DFEA4AC3}" type="presParOf" srcId="{01232B0E-EB61-044A-A511-D4D71D57D8FE}" destId="{091CDE9B-4FC4-714D-866C-9AE764264463}" srcOrd="0" destOrd="0" presId="urn:microsoft.com/office/officeart/2008/layout/LinedList"/>
    <dgm:cxn modelId="{609CE53E-734B-C54C-94BE-B80D12C0FD82}" type="presParOf" srcId="{01232B0E-EB61-044A-A511-D4D71D57D8FE}" destId="{E3040F6C-2746-4347-AD2F-825AA477123B}" srcOrd="1" destOrd="0" presId="urn:microsoft.com/office/officeart/2008/layout/LinedList"/>
    <dgm:cxn modelId="{ACB2AC49-182A-5745-AD66-58F22F5DEEA3}" type="presParOf" srcId="{D65841EF-3A21-7B40-B79D-C77C1A7497B1}" destId="{A1CE59DC-1A87-1A4E-96BB-7FE38880EEF5}" srcOrd="4" destOrd="0" presId="urn:microsoft.com/office/officeart/2008/layout/LinedList"/>
    <dgm:cxn modelId="{CDACF05F-7CD0-4F48-BF3C-4DCA326856D4}" type="presParOf" srcId="{D65841EF-3A21-7B40-B79D-C77C1A7497B1}" destId="{374609D9-675C-1842-93C6-4C3CF733CDF1}" srcOrd="5" destOrd="0" presId="urn:microsoft.com/office/officeart/2008/layout/LinedList"/>
    <dgm:cxn modelId="{27F7810A-B9F6-9041-A49F-DE780224305C}" type="presParOf" srcId="{374609D9-675C-1842-93C6-4C3CF733CDF1}" destId="{E9C0481E-E5A3-A74B-906C-763A87FFA472}" srcOrd="0" destOrd="0" presId="urn:microsoft.com/office/officeart/2008/layout/LinedList"/>
    <dgm:cxn modelId="{80B71304-C657-204E-8B46-7A326CE0F0DD}" type="presParOf" srcId="{374609D9-675C-1842-93C6-4C3CF733CDF1}" destId="{D23DF8AC-C7AC-5549-BBE7-EED84710460C}" srcOrd="1" destOrd="0" presId="urn:microsoft.com/office/officeart/2008/layout/LinedList"/>
    <dgm:cxn modelId="{C2EA76C7-DFBE-7048-B42E-537DD30D185C}" type="presParOf" srcId="{D65841EF-3A21-7B40-B79D-C77C1A7497B1}" destId="{0F3D78B5-D521-2446-ABC4-3159BA20A67E}" srcOrd="6" destOrd="0" presId="urn:microsoft.com/office/officeart/2008/layout/LinedList"/>
    <dgm:cxn modelId="{AF795420-3397-C940-9F92-69DEEBD4B75C}" type="presParOf" srcId="{D65841EF-3A21-7B40-B79D-C77C1A7497B1}" destId="{3B3842EE-E4FB-774D-8C0A-2C4D505496E7}" srcOrd="7" destOrd="0" presId="urn:microsoft.com/office/officeart/2008/layout/LinedList"/>
    <dgm:cxn modelId="{93F80972-795D-7544-9B32-41A8DF53D847}" type="presParOf" srcId="{3B3842EE-E4FB-774D-8C0A-2C4D505496E7}" destId="{AF383D45-EA14-504B-80B3-BEC3DBB0D775}" srcOrd="0" destOrd="0" presId="urn:microsoft.com/office/officeart/2008/layout/LinedList"/>
    <dgm:cxn modelId="{C6F9056E-9B75-B043-B396-D10A3F370B22}" type="presParOf" srcId="{3B3842EE-E4FB-774D-8C0A-2C4D505496E7}" destId="{BF06DB0D-D974-AA46-BFBF-9030E1421126}" srcOrd="1" destOrd="0" presId="urn:microsoft.com/office/officeart/2008/layout/LinedList"/>
    <dgm:cxn modelId="{572303F6-CB4B-C14C-8942-EE905D6767D0}" type="presParOf" srcId="{D65841EF-3A21-7B40-B79D-C77C1A7497B1}" destId="{4F778DB1-E39F-DE42-A4D0-2A2832C01C77}" srcOrd="8" destOrd="0" presId="urn:microsoft.com/office/officeart/2008/layout/LinedList"/>
    <dgm:cxn modelId="{81F2914F-C807-A447-8685-C311572C935B}" type="presParOf" srcId="{D65841EF-3A21-7B40-B79D-C77C1A7497B1}" destId="{ECA2C349-2DB3-674E-AC74-881F178BFCA6}" srcOrd="9" destOrd="0" presId="urn:microsoft.com/office/officeart/2008/layout/LinedList"/>
    <dgm:cxn modelId="{63330998-F87A-AC45-A084-118A7B58B84F}" type="presParOf" srcId="{ECA2C349-2DB3-674E-AC74-881F178BFCA6}" destId="{C25E2FDC-0214-4E40-847A-E5C87CF88132}" srcOrd="0" destOrd="0" presId="urn:microsoft.com/office/officeart/2008/layout/LinedList"/>
    <dgm:cxn modelId="{253C3F03-B445-7A4D-A4BD-04F801EF2E25}" type="presParOf" srcId="{ECA2C349-2DB3-674E-AC74-881F178BFCA6}" destId="{887C770A-703C-A64A-B112-1250C606C92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9785DC-B6A1-4546-A5A9-6059366DCF45}">
      <dsp:nvSpPr>
        <dsp:cNvPr id="0" name=""/>
        <dsp:cNvSpPr/>
      </dsp:nvSpPr>
      <dsp:spPr>
        <a:xfrm>
          <a:off x="408192" y="67916"/>
          <a:ext cx="1231599" cy="12315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7D91C91-E3AB-46FA-AFAE-A315E3D4B7EA}">
      <dsp:nvSpPr>
        <dsp:cNvPr id="0" name=""/>
        <dsp:cNvSpPr/>
      </dsp:nvSpPr>
      <dsp:spPr>
        <a:xfrm>
          <a:off x="666828" y="326552"/>
          <a:ext cx="714327" cy="7143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3ED8B88-AFA9-4FE2-B40E-9140EC9063A9}">
      <dsp:nvSpPr>
        <dsp:cNvPr id="0" name=""/>
        <dsp:cNvSpPr/>
      </dsp:nvSpPr>
      <dsp:spPr>
        <a:xfrm>
          <a:off x="1903706" y="67916"/>
          <a:ext cx="2903056" cy="1231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lets user make photo albums.</a:t>
          </a:r>
        </a:p>
      </dsp:txBody>
      <dsp:txXfrm>
        <a:off x="1903706" y="67916"/>
        <a:ext cx="2903056" cy="1231599"/>
      </dsp:txXfrm>
    </dsp:sp>
    <dsp:sp modelId="{AEAC124B-A48A-4AF4-8981-2AA032DC8D02}">
      <dsp:nvSpPr>
        <dsp:cNvPr id="0" name=""/>
        <dsp:cNvSpPr/>
      </dsp:nvSpPr>
      <dsp:spPr>
        <a:xfrm>
          <a:off x="5312597" y="67916"/>
          <a:ext cx="1231599" cy="12315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654161C-34E0-46A3-AFE8-F69CE6C6E887}">
      <dsp:nvSpPr>
        <dsp:cNvPr id="0" name=""/>
        <dsp:cNvSpPr/>
      </dsp:nvSpPr>
      <dsp:spPr>
        <a:xfrm>
          <a:off x="5571233" y="326552"/>
          <a:ext cx="714327" cy="7143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3CBC4B3-C3A9-4171-9FB9-616971DDC663}">
      <dsp:nvSpPr>
        <dsp:cNvPr id="0" name=""/>
        <dsp:cNvSpPr/>
      </dsp:nvSpPr>
      <dsp:spPr>
        <a:xfrm>
          <a:off x="6808111" y="67916"/>
          <a:ext cx="2903056" cy="1231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User needs provide username, password, email.</a:t>
          </a:r>
        </a:p>
      </dsp:txBody>
      <dsp:txXfrm>
        <a:off x="6808111" y="67916"/>
        <a:ext cx="2903056" cy="1231599"/>
      </dsp:txXfrm>
    </dsp:sp>
    <dsp:sp modelId="{E485307D-7536-4AEB-8A09-D186174F3889}">
      <dsp:nvSpPr>
        <dsp:cNvPr id="0" name=""/>
        <dsp:cNvSpPr/>
      </dsp:nvSpPr>
      <dsp:spPr>
        <a:xfrm>
          <a:off x="408192" y="1831847"/>
          <a:ext cx="1231599" cy="12315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DE82042-3631-4853-AFF6-9EE37D3B781B}">
      <dsp:nvSpPr>
        <dsp:cNvPr id="0" name=""/>
        <dsp:cNvSpPr/>
      </dsp:nvSpPr>
      <dsp:spPr>
        <a:xfrm>
          <a:off x="666828" y="2090483"/>
          <a:ext cx="714327" cy="7143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2701E8-F04C-402A-ACFC-BC8C11A6E9E2}">
      <dsp:nvSpPr>
        <dsp:cNvPr id="0" name=""/>
        <dsp:cNvSpPr/>
      </dsp:nvSpPr>
      <dsp:spPr>
        <a:xfrm>
          <a:off x="1903706" y="1831847"/>
          <a:ext cx="2903056" cy="1231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Can upload photos and put them into photo album.</a:t>
          </a:r>
        </a:p>
      </dsp:txBody>
      <dsp:txXfrm>
        <a:off x="1903706" y="1831847"/>
        <a:ext cx="2903056" cy="1231599"/>
      </dsp:txXfrm>
    </dsp:sp>
    <dsp:sp modelId="{283D188A-9654-4AD3-8105-A2AFB0120B37}">
      <dsp:nvSpPr>
        <dsp:cNvPr id="0" name=""/>
        <dsp:cNvSpPr/>
      </dsp:nvSpPr>
      <dsp:spPr>
        <a:xfrm>
          <a:off x="5312597" y="1831847"/>
          <a:ext cx="1231599" cy="12315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9D6BA70-1BDD-49F3-8FE2-31C8CA0EF2E9}">
      <dsp:nvSpPr>
        <dsp:cNvPr id="0" name=""/>
        <dsp:cNvSpPr/>
      </dsp:nvSpPr>
      <dsp:spPr>
        <a:xfrm>
          <a:off x="5571233" y="2090483"/>
          <a:ext cx="714327" cy="71432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39D53C-99F6-418A-BB2B-1D5C630518BA}">
      <dsp:nvSpPr>
        <dsp:cNvPr id="0" name=""/>
        <dsp:cNvSpPr/>
      </dsp:nvSpPr>
      <dsp:spPr>
        <a:xfrm>
          <a:off x="6808111" y="1831847"/>
          <a:ext cx="2903056" cy="1231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Database to store user information, photo albums and photos</a:t>
          </a:r>
        </a:p>
      </dsp:txBody>
      <dsp:txXfrm>
        <a:off x="6808111" y="1831847"/>
        <a:ext cx="2903056" cy="12315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7B74AB-5D1E-4668-98BE-AFE9BF89E553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7404D62-B489-46CC-ADE2-F10FB925DC5C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42F60F-7FE4-4869-B7A1-EE88A62A3937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Technology:WAMP/ XAMPP</a:t>
          </a:r>
        </a:p>
      </dsp:txBody>
      <dsp:txXfrm>
        <a:off x="1941716" y="718"/>
        <a:ext cx="4571887" cy="1681139"/>
      </dsp:txXfrm>
    </dsp:sp>
    <dsp:sp modelId="{2C27EAA5-F1E9-41D6-AD20-5CC31DAF0ED8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22365CA-CEFD-401E-97C0-8D0339D3E35D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727A4D9-F62C-49A6-8412-24A20DFE1FCB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Apache HTTP Server, MariaDB database, and interpreters for scripts written in the PHP</a:t>
          </a:r>
        </a:p>
      </dsp:txBody>
      <dsp:txXfrm>
        <a:off x="1941716" y="2102143"/>
        <a:ext cx="4571887" cy="1681139"/>
      </dsp:txXfrm>
    </dsp:sp>
    <dsp:sp modelId="{F5142A71-C1E4-4A95-ABD7-66BEDF4756E5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AEAF102-F03B-4330-9452-196B3FFFD599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0656D0-AB7C-421B-982C-A6974E031D68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Support CRUD (Create, read, update and delete) operations</a:t>
          </a:r>
        </a:p>
      </dsp:txBody>
      <dsp:txXfrm>
        <a:off x="1941716" y="4203567"/>
        <a:ext cx="4571887" cy="16811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876225-6040-4447-827A-803DFE5951C1}">
      <dsp:nvSpPr>
        <dsp:cNvPr id="0" name=""/>
        <dsp:cNvSpPr/>
      </dsp:nvSpPr>
      <dsp:spPr>
        <a:xfrm>
          <a:off x="0" y="623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B82B81-162F-2E40-AA8C-CAAF7D79C3F7}">
      <dsp:nvSpPr>
        <dsp:cNvPr id="0" name=""/>
        <dsp:cNvSpPr/>
      </dsp:nvSpPr>
      <dsp:spPr>
        <a:xfrm>
          <a:off x="0" y="62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createAlbum(): $sql = "INSERT INTO album (username, name) VALUES ('" . $_SESSION['user_id'] . "', '" . $_GET['name'] . "')";</a:t>
          </a:r>
        </a:p>
      </dsp:txBody>
      <dsp:txXfrm>
        <a:off x="0" y="623"/>
        <a:ext cx="6492875" cy="1020830"/>
      </dsp:txXfrm>
    </dsp:sp>
    <dsp:sp modelId="{DE42710A-7CB6-6842-A827-2F461B789161}">
      <dsp:nvSpPr>
        <dsp:cNvPr id="0" name=""/>
        <dsp:cNvSpPr/>
      </dsp:nvSpPr>
      <dsp:spPr>
        <a:xfrm>
          <a:off x="0" y="1021453"/>
          <a:ext cx="6492875" cy="0"/>
        </a:xfrm>
        <a:prstGeom prst="line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1CDE9B-4FC4-714D-866C-9AE764264463}">
      <dsp:nvSpPr>
        <dsp:cNvPr id="0" name=""/>
        <dsp:cNvSpPr/>
      </dsp:nvSpPr>
      <dsp:spPr>
        <a:xfrm>
          <a:off x="0" y="102145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addPhoto(): $sql = "INSERT INTO photo (album_key, path2photo) VALUES ('" . $_GET['album_key'] . "', '" . $_POST['data'] . "')";</a:t>
          </a:r>
        </a:p>
      </dsp:txBody>
      <dsp:txXfrm>
        <a:off x="0" y="1021453"/>
        <a:ext cx="6492875" cy="1020830"/>
      </dsp:txXfrm>
    </dsp:sp>
    <dsp:sp modelId="{A1CE59DC-1A87-1A4E-96BB-7FE38880EEF5}">
      <dsp:nvSpPr>
        <dsp:cNvPr id="0" name=""/>
        <dsp:cNvSpPr/>
      </dsp:nvSpPr>
      <dsp:spPr>
        <a:xfrm>
          <a:off x="0" y="2042284"/>
          <a:ext cx="6492875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C0481E-E5A3-A74B-906C-763A87FFA472}">
      <dsp:nvSpPr>
        <dsp:cNvPr id="0" name=""/>
        <dsp:cNvSpPr/>
      </dsp:nvSpPr>
      <dsp:spPr>
        <a:xfrm>
          <a:off x="0" y="2042284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deletePhoto(): $sql = "DELETE FROM photos WHERE id = " . $_GET['id’];</a:t>
          </a:r>
        </a:p>
      </dsp:txBody>
      <dsp:txXfrm>
        <a:off x="0" y="2042284"/>
        <a:ext cx="6492875" cy="1020830"/>
      </dsp:txXfrm>
    </dsp:sp>
    <dsp:sp modelId="{0F3D78B5-D521-2446-ABC4-3159BA20A67E}">
      <dsp:nvSpPr>
        <dsp:cNvPr id="0" name=""/>
        <dsp:cNvSpPr/>
      </dsp:nvSpPr>
      <dsp:spPr>
        <a:xfrm>
          <a:off x="0" y="3063115"/>
          <a:ext cx="6492875" cy="0"/>
        </a:xfrm>
        <a:prstGeom prst="line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383D45-EA14-504B-80B3-BEC3DBB0D775}">
      <dsp:nvSpPr>
        <dsp:cNvPr id="0" name=""/>
        <dsp:cNvSpPr/>
      </dsp:nvSpPr>
      <dsp:spPr>
        <a:xfrm>
          <a:off x="0" y="3063115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getPhoto(): $sql = "SELECT id, path2photo FROM photo WHERE album_key = '" . $_GET['album_key'] . ”’”;</a:t>
          </a:r>
        </a:p>
      </dsp:txBody>
      <dsp:txXfrm>
        <a:off x="0" y="3063115"/>
        <a:ext cx="6492875" cy="1020830"/>
      </dsp:txXfrm>
    </dsp:sp>
    <dsp:sp modelId="{4F778DB1-E39F-DE42-A4D0-2A2832C01C77}">
      <dsp:nvSpPr>
        <dsp:cNvPr id="0" name=""/>
        <dsp:cNvSpPr/>
      </dsp:nvSpPr>
      <dsp:spPr>
        <a:xfrm>
          <a:off x="0" y="4083946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5E2FDC-0214-4E40-847A-E5C87CF88132}">
      <dsp:nvSpPr>
        <dsp:cNvPr id="0" name=""/>
        <dsp:cNvSpPr/>
      </dsp:nvSpPr>
      <dsp:spPr>
        <a:xfrm>
          <a:off x="0" y="4083946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getAlbums(): $sql = "SELECT * FROM album where username = '" . $_SESSION['user_id'] . "'";</a:t>
          </a:r>
        </a:p>
      </dsp:txBody>
      <dsp:txXfrm>
        <a:off x="0" y="4083946"/>
        <a:ext cx="6492875" cy="10208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FCDE0-7501-C142-AF65-B5AEBD09CB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F716ED-5656-E844-B754-4A7F1F6DA8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AFB-DE46-7347-806F-40AEFCF95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9EC92-1E07-CD4A-B069-A112094D097F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E0189-C02D-DC4B-B960-FA48F8BF0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869FF-9942-9449-B6CC-EF4593C45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890B-5659-EF49-AEE1-02982689E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008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26E4C-FB6B-A04F-8843-DD26A5664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69A46A-AA9D-EB40-8AF1-206C123764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A1911-C61E-A14D-8A58-E5CAD334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9EC92-1E07-CD4A-B069-A112094D097F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F779D-10E8-9448-9CEF-59BA32F3D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BE4AB-B6F3-0D43-BCB1-1A6CDC0AF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890B-5659-EF49-AEE1-02982689E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101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B961A4-07BA-DF4A-A3C4-E6086072EB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B559FF-2C5B-BB4D-99B5-6BD4CA4B4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EE4D7-93F1-6E44-AED1-8ECDE6A1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9EC92-1E07-CD4A-B069-A112094D097F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C75DB-20DE-214B-ACFE-D577A6C5A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8A2FC-21FC-C546-9F25-1B4EB5F73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890B-5659-EF49-AEE1-02982689E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003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63F10-6099-5445-ABE2-69CDE5B8A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3305A-8B0D-5248-832A-10978F9A1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9775E-7322-8844-9E64-90EF39765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9EC92-1E07-CD4A-B069-A112094D097F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8FEA-F3CF-5F43-8032-9D6F6051E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EC471-93D3-F744-BB69-CCAB76E61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890B-5659-EF49-AEE1-02982689E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656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23348-794D-234D-B872-A5157A677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C5FFB-6AAB-1447-86B3-A8541EEBC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2728D-8DF3-DA4D-85DE-9213B3A6A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9EC92-1E07-CD4A-B069-A112094D097F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0AE34-6207-DB45-89B0-51DBF56A9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CB1C7-F2F6-0145-8D73-F845E5D70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890B-5659-EF49-AEE1-02982689E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559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659F9-5733-9048-894F-42B9A3314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861C3-EC90-B645-A741-089174C8CB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8D5873-68CD-2443-AACA-FE61E7FD6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0707B-9C29-FF4E-8F1D-FDF5D6C38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9EC92-1E07-CD4A-B069-A112094D097F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D66616-6140-CD42-B6E1-F82A0F466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6156BF-1F75-4A4A-AB68-0E296478E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890B-5659-EF49-AEE1-02982689E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706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E3104-10B5-B349-BF27-C3B3FE7DB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5CBB5-E819-C441-98CC-CCE1D31A1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88FB19-C0C5-ED4C-8544-79857C166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F77086-5E08-AD4F-A6ED-694E335CB9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FD7353-5906-4A44-8D36-2F2649A55F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38E835-D7A0-1E4C-A259-82BD046D2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9EC92-1E07-CD4A-B069-A112094D097F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E7F09E-E2F7-1E47-8698-6160756B1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AD6B7B-141F-2C40-80BE-6A1725309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890B-5659-EF49-AEE1-02982689E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94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DD49E-2B66-1846-8D38-5CA59E228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7B88A2-37C0-D945-9944-A6A1539CA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9EC92-1E07-CD4A-B069-A112094D097F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8C6990-508A-7A48-8F97-5CA755C1B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545466-5372-A54B-B305-2403F865E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890B-5659-EF49-AEE1-02982689E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095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D0D7BF-9620-024E-850E-686D7DD29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9EC92-1E07-CD4A-B069-A112094D097F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C8354F-688E-1742-8956-11B68B383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6749CF-54AA-1D45-A34C-8D5CA4079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890B-5659-EF49-AEE1-02982689E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8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48B-49A3-4D48-A410-7F938DEF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65F18-448B-4541-A0A4-543B50ED5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276779-0432-9F46-9B1B-815FE7BA1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8178B-96EF-FA4D-B60B-BDC819AD5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9EC92-1E07-CD4A-B069-A112094D097F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3FDA0E-3074-C249-B21A-C1D3F4982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B9552-7BC6-7E49-9C50-B47167A1F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890B-5659-EF49-AEE1-02982689E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02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06E65-6492-C54F-9272-77194F47D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F4AF9D-00A0-EC47-98AB-7DDCE8CEF7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37792-BF23-D844-9AA5-69253B08A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CDB15-499A-8049-9E8A-A515A05E4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9EC92-1E07-CD4A-B069-A112094D097F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C4DFF1-D1F0-FD4F-8EE5-31B1BDB8B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C4F60-5E1E-0545-8026-71346871F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1890B-5659-EF49-AEE1-02982689E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78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5E465A-A810-034D-AA1A-9B0C0A421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053B50-B6DC-4040-920A-BFE45A3FE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73374-422E-7644-B813-3CCBC54365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9EC92-1E07-CD4A-B069-A112094D097F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8AF1D-10D3-AF4C-A4C8-D2F7629219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533E0-B2F2-6D41-AFAE-B6FE1CDF45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1890B-5659-EF49-AEE1-02982689E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22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29DE7B6-DC7C-4BA1-B406-EDDA0C0A3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-2"/>
            <a:ext cx="753770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AB0731-4B5B-4E4A-95D8-BE68359C5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9620" y="1306071"/>
            <a:ext cx="5478379" cy="2663407"/>
          </a:xfrm>
        </p:spPr>
        <p:txBody>
          <a:bodyPr>
            <a:normAutofit/>
          </a:bodyPr>
          <a:lstStyle/>
          <a:p>
            <a:pPr algn="l"/>
            <a:r>
              <a:rPr lang="en-US" sz="5400">
                <a:solidFill>
                  <a:srgbClr val="FFFFFF"/>
                </a:solidFill>
              </a:rPr>
              <a:t>PHOTO ALBUM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197DB5-CC86-FC49-B2AC-AE643479B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89620" y="4106004"/>
            <a:ext cx="5478380" cy="1860883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Riyadh</a:t>
            </a:r>
          </a:p>
          <a:p>
            <a:pPr algn="l"/>
            <a:r>
              <a:rPr lang="en-US">
                <a:solidFill>
                  <a:srgbClr val="FFFFFF"/>
                </a:solidFill>
              </a:rPr>
              <a:t>Deion</a:t>
            </a:r>
          </a:p>
          <a:p>
            <a:pPr algn="l"/>
            <a:r>
              <a:rPr lang="en-US">
                <a:solidFill>
                  <a:srgbClr val="FFFFFF"/>
                </a:solidFill>
              </a:rPr>
              <a:t>Topgyal </a:t>
            </a:r>
          </a:p>
          <a:p>
            <a:pPr algn="l"/>
            <a:r>
              <a:rPr lang="en-US">
                <a:solidFill>
                  <a:srgbClr val="FFFFFF"/>
                </a:solidFill>
              </a:rPr>
              <a:t>Wei</a:t>
            </a:r>
          </a:p>
        </p:txBody>
      </p:sp>
      <p:pic>
        <p:nvPicPr>
          <p:cNvPr id="7" name="Graphic 6" descr="Camera">
            <a:extLst>
              <a:ext uri="{FF2B5EF4-FFF2-40B4-BE49-F238E27FC236}">
                <a16:creationId xmlns:a16="http://schemas.microsoft.com/office/drawing/2014/main" id="{9482C4E5-7BB6-4992-B319-DF0DD6588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1723" y="2593485"/>
            <a:ext cx="1648572" cy="164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099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94A71D-054A-C246-8196-ABFE1B751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DESCRIPTION- Photo album Website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4FD027E2-8AEA-440A-91C5-76907C25D6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8875928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76343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Document 16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3C6341-5347-3F4B-A4BD-63826087B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E-R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057FFF-0209-D748-A76A-590347B8E8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912958"/>
            <a:ext cx="7347537" cy="503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13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D5A959-7627-924E-82BB-3A2DC4B13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NORMALIZED E-R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5A3A15-2A44-AE44-82CF-0F0A8B81A8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6288" y="751793"/>
            <a:ext cx="7347537" cy="529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358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Document 16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571546-CF97-7046-B794-23211EBCE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Database: 435proj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99590C-580E-6C47-BF2C-5437BA73D5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222074"/>
            <a:ext cx="7347537" cy="441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872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lowchart: Document 2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338AD9-2A64-8C40-AC17-1AE7473B3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Tables and their entities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292762A-EE26-C747-9B29-00663DBFCC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7605" y="640080"/>
            <a:ext cx="6468192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759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F0D41-A1BF-3F4D-B1BD-C8B1EE275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Web based application</a:t>
            </a:r>
            <a:br>
              <a:rPr lang="en-US">
                <a:solidFill>
                  <a:srgbClr val="FFFFFF"/>
                </a:solidFill>
              </a:rPr>
            </a:br>
            <a:br>
              <a:rPr lang="en-US">
                <a:solidFill>
                  <a:srgbClr val="FFFFFF"/>
                </a:solidFill>
              </a:rPr>
            </a:b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14CA43C-B9C4-4A5C-9B8C-01CB868880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430796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3282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920239-921E-DD4D-8B10-B63ECADBC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Queries in PHP</a:t>
            </a:r>
            <a:endParaRPr lang="en-US" dirty="0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E2BF7E1-BB37-3441-89BF-55D1B1CD2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400"/>
              <a:t>Signup.php: $sql="INSERT INTO account (username, email, password) VALUES ('$username', '$email', '$password’)”;</a:t>
            </a:r>
          </a:p>
          <a:p>
            <a:endParaRPr lang="en-US" sz="2400"/>
          </a:p>
          <a:p>
            <a:r>
              <a:rPr lang="en-US" sz="2400"/>
              <a:t>Login.php: $result = mysqli_query($connect, "select username,password from account where username='$username' and password='$password’”);</a:t>
            </a:r>
          </a:p>
          <a:p>
            <a:endParaRPr lang="en-US" sz="2400"/>
          </a:p>
          <a:p>
            <a:r>
              <a:rPr lang="en-US" sz="2400"/>
              <a:t>Index.php: $result = mysqli_query($connect, "select username,password from account where username='$username' and password='$password'");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890672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0916435-D35B-F241-B898-0DF0669AA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ALBUMS.PHP functions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B4D0E72-7A3D-4370-B3A6-D19BA4647F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8917939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2734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329</Words>
  <Application>Microsoft Macintosh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PHOTO ALBUM</vt:lpstr>
      <vt:lpstr>DESCRIPTION- Photo album Website</vt:lpstr>
      <vt:lpstr>E-R DIAGRAM</vt:lpstr>
      <vt:lpstr>NORMALIZED E-R DIAGRAM</vt:lpstr>
      <vt:lpstr>Database: 435proj</vt:lpstr>
      <vt:lpstr>Tables and their entities</vt:lpstr>
      <vt:lpstr>Web based application  </vt:lpstr>
      <vt:lpstr>Queries in PHP</vt:lpstr>
      <vt:lpstr>ALBUMS.PHP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ALBUM</dc:title>
  <dc:creator>Topgyal Gurung</dc:creator>
  <cp:lastModifiedBy>Topgyal Gurung</cp:lastModifiedBy>
  <cp:revision>1</cp:revision>
  <dcterms:created xsi:type="dcterms:W3CDTF">2018-12-14T06:22:34Z</dcterms:created>
  <dcterms:modified xsi:type="dcterms:W3CDTF">2018-12-14T06:26:22Z</dcterms:modified>
</cp:coreProperties>
</file>