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55"/>
    <p:restoredTop sz="94671"/>
  </p:normalViewPr>
  <p:slideViewPr>
    <p:cSldViewPr snapToGrid="0" snapToObjects="1">
      <p:cViewPr>
        <p:scale>
          <a:sx n="100" d="100"/>
          <a:sy n="100" d="100"/>
        </p:scale>
        <p:origin x="920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3B4667-7033-4D56-86C4-D99C5CEAC75B}" type="doc">
      <dgm:prSet loTypeId="urn:microsoft.com/office/officeart/2018/2/layout/IconCircle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780383D-12AB-488C-A730-38A8CE967F7A}">
      <dgm:prSet/>
      <dgm:spPr/>
      <dgm:t>
        <a:bodyPr/>
        <a:lstStyle/>
        <a:p>
          <a:r>
            <a:rPr lang="en-US"/>
            <a:t>lets user make photo albums.</a:t>
          </a:r>
        </a:p>
      </dgm:t>
    </dgm:pt>
    <dgm:pt modelId="{3432C639-D9EB-4FF4-93ED-89A13AF979C1}" type="parTrans" cxnId="{C1D2ECAC-2A4C-4831-8BC5-1C41099AB1D2}">
      <dgm:prSet/>
      <dgm:spPr/>
      <dgm:t>
        <a:bodyPr/>
        <a:lstStyle/>
        <a:p>
          <a:endParaRPr lang="en-US"/>
        </a:p>
      </dgm:t>
    </dgm:pt>
    <dgm:pt modelId="{83F9D8AB-830F-4830-B851-95E413C40580}" type="sibTrans" cxnId="{C1D2ECAC-2A4C-4831-8BC5-1C41099AB1D2}">
      <dgm:prSet/>
      <dgm:spPr/>
      <dgm:t>
        <a:bodyPr/>
        <a:lstStyle/>
        <a:p>
          <a:endParaRPr lang="en-US"/>
        </a:p>
      </dgm:t>
    </dgm:pt>
    <dgm:pt modelId="{2DB677B3-E3F4-4A27-8D4C-5E03E0E86911}">
      <dgm:prSet/>
      <dgm:spPr/>
      <dgm:t>
        <a:bodyPr/>
        <a:lstStyle/>
        <a:p>
          <a:r>
            <a:rPr lang="en-US"/>
            <a:t>User needs provide username, password, email.</a:t>
          </a:r>
        </a:p>
      </dgm:t>
    </dgm:pt>
    <dgm:pt modelId="{9BCABF29-ED33-4C36-9394-3A6445F9E32A}" type="parTrans" cxnId="{4DC43681-CCC8-40F4-B292-E7EA47D04281}">
      <dgm:prSet/>
      <dgm:spPr/>
      <dgm:t>
        <a:bodyPr/>
        <a:lstStyle/>
        <a:p>
          <a:endParaRPr lang="en-US"/>
        </a:p>
      </dgm:t>
    </dgm:pt>
    <dgm:pt modelId="{506DE717-1277-47AF-AE83-3B7428FAE942}" type="sibTrans" cxnId="{4DC43681-CCC8-40F4-B292-E7EA47D04281}">
      <dgm:prSet/>
      <dgm:spPr/>
      <dgm:t>
        <a:bodyPr/>
        <a:lstStyle/>
        <a:p>
          <a:endParaRPr lang="en-US"/>
        </a:p>
      </dgm:t>
    </dgm:pt>
    <dgm:pt modelId="{FEE836B4-ADED-464B-8BBC-BEAC30786057}">
      <dgm:prSet/>
      <dgm:spPr/>
      <dgm:t>
        <a:bodyPr/>
        <a:lstStyle/>
        <a:p>
          <a:r>
            <a:rPr lang="en-US"/>
            <a:t>Can upload photos and put them into photo album.</a:t>
          </a:r>
        </a:p>
      </dgm:t>
    </dgm:pt>
    <dgm:pt modelId="{EC3D74EC-489E-4132-8411-1320F9D103B6}" type="parTrans" cxnId="{CE5B0DDB-C531-4099-97AA-E4206CA8FC11}">
      <dgm:prSet/>
      <dgm:spPr/>
      <dgm:t>
        <a:bodyPr/>
        <a:lstStyle/>
        <a:p>
          <a:endParaRPr lang="en-US"/>
        </a:p>
      </dgm:t>
    </dgm:pt>
    <dgm:pt modelId="{66DB4B6F-E70B-461E-94E3-40BFC7C9046E}" type="sibTrans" cxnId="{CE5B0DDB-C531-4099-97AA-E4206CA8FC11}">
      <dgm:prSet/>
      <dgm:spPr/>
      <dgm:t>
        <a:bodyPr/>
        <a:lstStyle/>
        <a:p>
          <a:endParaRPr lang="en-US"/>
        </a:p>
      </dgm:t>
    </dgm:pt>
    <dgm:pt modelId="{44DE6430-F6D1-4F9D-8F52-55E0B153F0A4}">
      <dgm:prSet/>
      <dgm:spPr/>
      <dgm:t>
        <a:bodyPr/>
        <a:lstStyle/>
        <a:p>
          <a:r>
            <a:rPr lang="en-US"/>
            <a:t>Database to store user information, photo albums and photos</a:t>
          </a:r>
        </a:p>
      </dgm:t>
    </dgm:pt>
    <dgm:pt modelId="{26FAC199-96EE-47AE-A8EA-31A6C35ACA12}" type="parTrans" cxnId="{FD123EF8-09F1-471E-A3AE-BAB2AA9D38CD}">
      <dgm:prSet/>
      <dgm:spPr/>
      <dgm:t>
        <a:bodyPr/>
        <a:lstStyle/>
        <a:p>
          <a:endParaRPr lang="en-US"/>
        </a:p>
      </dgm:t>
    </dgm:pt>
    <dgm:pt modelId="{6717B655-F108-4C06-BD20-652B22973C76}" type="sibTrans" cxnId="{FD123EF8-09F1-471E-A3AE-BAB2AA9D38CD}">
      <dgm:prSet/>
      <dgm:spPr/>
      <dgm:t>
        <a:bodyPr/>
        <a:lstStyle/>
        <a:p>
          <a:endParaRPr lang="en-US"/>
        </a:p>
      </dgm:t>
    </dgm:pt>
    <dgm:pt modelId="{EC999B34-38C7-4EF0-941E-FD388E19C5B6}" type="pres">
      <dgm:prSet presAssocID="{7D3B4667-7033-4D56-86C4-D99C5CEAC75B}" presName="root" presStyleCnt="0">
        <dgm:presLayoutVars>
          <dgm:dir/>
          <dgm:resizeHandles val="exact"/>
        </dgm:presLayoutVars>
      </dgm:prSet>
      <dgm:spPr/>
    </dgm:pt>
    <dgm:pt modelId="{B6AF8E0E-A51D-46C6-A7E4-6912CABE52FC}" type="pres">
      <dgm:prSet presAssocID="{7D3B4667-7033-4D56-86C4-D99C5CEAC75B}" presName="container" presStyleCnt="0">
        <dgm:presLayoutVars>
          <dgm:dir/>
          <dgm:resizeHandles val="exact"/>
        </dgm:presLayoutVars>
      </dgm:prSet>
      <dgm:spPr/>
    </dgm:pt>
    <dgm:pt modelId="{C567A46D-4DC0-44BC-A99B-C5BF1501571D}" type="pres">
      <dgm:prSet presAssocID="{1780383D-12AB-488C-A730-38A8CE967F7A}" presName="compNode" presStyleCnt="0"/>
      <dgm:spPr/>
    </dgm:pt>
    <dgm:pt modelId="{D29785DC-B6A1-4546-A5A9-6059366DCF45}" type="pres">
      <dgm:prSet presAssocID="{1780383D-12AB-488C-A730-38A8CE967F7A}" presName="iconBgRect" presStyleLbl="bgShp" presStyleIdx="0" presStyleCnt="4"/>
      <dgm:spPr/>
    </dgm:pt>
    <dgm:pt modelId="{E7D91C91-E3AB-46FA-AFAE-A315E3D4B7EA}" type="pres">
      <dgm:prSet presAssocID="{1780383D-12AB-488C-A730-38A8CE967F7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9702D6C9-EFD6-417F-8FD3-E93CEFC4CE9A}" type="pres">
      <dgm:prSet presAssocID="{1780383D-12AB-488C-A730-38A8CE967F7A}" presName="spaceRect" presStyleCnt="0"/>
      <dgm:spPr/>
    </dgm:pt>
    <dgm:pt modelId="{33ED8B88-AFA9-4FE2-B40E-9140EC9063A9}" type="pres">
      <dgm:prSet presAssocID="{1780383D-12AB-488C-A730-38A8CE967F7A}" presName="textRect" presStyleLbl="revTx" presStyleIdx="0" presStyleCnt="4">
        <dgm:presLayoutVars>
          <dgm:chMax val="1"/>
          <dgm:chPref val="1"/>
        </dgm:presLayoutVars>
      </dgm:prSet>
      <dgm:spPr/>
    </dgm:pt>
    <dgm:pt modelId="{3E47D22D-D8DC-40F6-A1CB-FB819CF2AAC5}" type="pres">
      <dgm:prSet presAssocID="{83F9D8AB-830F-4830-B851-95E413C40580}" presName="sibTrans" presStyleLbl="sibTrans2D1" presStyleIdx="0" presStyleCnt="0"/>
      <dgm:spPr/>
    </dgm:pt>
    <dgm:pt modelId="{8D04522C-5383-44A6-BC99-6483686DA8B0}" type="pres">
      <dgm:prSet presAssocID="{2DB677B3-E3F4-4A27-8D4C-5E03E0E86911}" presName="compNode" presStyleCnt="0"/>
      <dgm:spPr/>
    </dgm:pt>
    <dgm:pt modelId="{AEAC124B-A48A-4AF4-8981-2AA032DC8D02}" type="pres">
      <dgm:prSet presAssocID="{2DB677B3-E3F4-4A27-8D4C-5E03E0E86911}" presName="iconBgRect" presStyleLbl="bgShp" presStyleIdx="1" presStyleCnt="4"/>
      <dgm:spPr/>
    </dgm:pt>
    <dgm:pt modelId="{0654161C-34E0-46A3-AFE8-F69CE6C6E887}" type="pres">
      <dgm:prSet presAssocID="{2DB677B3-E3F4-4A27-8D4C-5E03E0E8691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9B75A973-5D16-4332-84F3-ADF050E0DE47}" type="pres">
      <dgm:prSet presAssocID="{2DB677B3-E3F4-4A27-8D4C-5E03E0E86911}" presName="spaceRect" presStyleCnt="0"/>
      <dgm:spPr/>
    </dgm:pt>
    <dgm:pt modelId="{83CBC4B3-C3A9-4171-9FB9-616971DDC663}" type="pres">
      <dgm:prSet presAssocID="{2DB677B3-E3F4-4A27-8D4C-5E03E0E86911}" presName="textRect" presStyleLbl="revTx" presStyleIdx="1" presStyleCnt="4">
        <dgm:presLayoutVars>
          <dgm:chMax val="1"/>
          <dgm:chPref val="1"/>
        </dgm:presLayoutVars>
      </dgm:prSet>
      <dgm:spPr/>
    </dgm:pt>
    <dgm:pt modelId="{0CCE3659-C16D-4A94-8207-26C412DE03AA}" type="pres">
      <dgm:prSet presAssocID="{506DE717-1277-47AF-AE83-3B7428FAE942}" presName="sibTrans" presStyleLbl="sibTrans2D1" presStyleIdx="0" presStyleCnt="0"/>
      <dgm:spPr/>
    </dgm:pt>
    <dgm:pt modelId="{FF880774-6A03-474D-9E74-03A5A02F58ED}" type="pres">
      <dgm:prSet presAssocID="{FEE836B4-ADED-464B-8BBC-BEAC30786057}" presName="compNode" presStyleCnt="0"/>
      <dgm:spPr/>
    </dgm:pt>
    <dgm:pt modelId="{E485307D-7536-4AEB-8A09-D186174F3889}" type="pres">
      <dgm:prSet presAssocID="{FEE836B4-ADED-464B-8BBC-BEAC30786057}" presName="iconBgRect" presStyleLbl="bgShp" presStyleIdx="2" presStyleCnt="4"/>
      <dgm:spPr/>
    </dgm:pt>
    <dgm:pt modelId="{4DE82042-3631-4853-AFF6-9EE37D3B781B}" type="pres">
      <dgm:prSet presAssocID="{FEE836B4-ADED-464B-8BBC-BEAC3078605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"/>
        </a:ext>
      </dgm:extLst>
    </dgm:pt>
    <dgm:pt modelId="{92BBD04D-36FA-4659-9B74-B50F6B88F6A0}" type="pres">
      <dgm:prSet presAssocID="{FEE836B4-ADED-464B-8BBC-BEAC30786057}" presName="spaceRect" presStyleCnt="0"/>
      <dgm:spPr/>
    </dgm:pt>
    <dgm:pt modelId="{1C2701E8-F04C-402A-ACFC-BC8C11A6E9E2}" type="pres">
      <dgm:prSet presAssocID="{FEE836B4-ADED-464B-8BBC-BEAC30786057}" presName="textRect" presStyleLbl="revTx" presStyleIdx="2" presStyleCnt="4">
        <dgm:presLayoutVars>
          <dgm:chMax val="1"/>
          <dgm:chPref val="1"/>
        </dgm:presLayoutVars>
      </dgm:prSet>
      <dgm:spPr/>
    </dgm:pt>
    <dgm:pt modelId="{B98D294F-7BEC-4704-B9E9-95377A75179F}" type="pres">
      <dgm:prSet presAssocID="{66DB4B6F-E70B-461E-94E3-40BFC7C9046E}" presName="sibTrans" presStyleLbl="sibTrans2D1" presStyleIdx="0" presStyleCnt="0"/>
      <dgm:spPr/>
    </dgm:pt>
    <dgm:pt modelId="{88BF1478-AA0C-4DB6-96A3-7AAC279F27E5}" type="pres">
      <dgm:prSet presAssocID="{44DE6430-F6D1-4F9D-8F52-55E0B153F0A4}" presName="compNode" presStyleCnt="0"/>
      <dgm:spPr/>
    </dgm:pt>
    <dgm:pt modelId="{283D188A-9654-4AD3-8105-A2AFB0120B37}" type="pres">
      <dgm:prSet presAssocID="{44DE6430-F6D1-4F9D-8F52-55E0B153F0A4}" presName="iconBgRect" presStyleLbl="bgShp" presStyleIdx="3" presStyleCnt="4"/>
      <dgm:spPr/>
    </dgm:pt>
    <dgm:pt modelId="{C9D6BA70-1BDD-49F3-8FE2-31C8CA0EF2E9}" type="pres">
      <dgm:prSet presAssocID="{44DE6430-F6D1-4F9D-8F52-55E0B153F0A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C90E00DA-C32E-434C-A5AE-68EA55F82802}" type="pres">
      <dgm:prSet presAssocID="{44DE6430-F6D1-4F9D-8F52-55E0B153F0A4}" presName="spaceRect" presStyleCnt="0"/>
      <dgm:spPr/>
    </dgm:pt>
    <dgm:pt modelId="{2039D53C-99F6-418A-BB2B-1D5C630518BA}" type="pres">
      <dgm:prSet presAssocID="{44DE6430-F6D1-4F9D-8F52-55E0B153F0A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DD4B01E-D360-499B-86B8-6D71AD8BAEC1}" type="presOf" srcId="{FEE836B4-ADED-464B-8BBC-BEAC30786057}" destId="{1C2701E8-F04C-402A-ACFC-BC8C11A6E9E2}" srcOrd="0" destOrd="0" presId="urn:microsoft.com/office/officeart/2018/2/layout/IconCircleList"/>
    <dgm:cxn modelId="{9905AB2C-421B-4627-8AF7-F308319F266A}" type="presOf" srcId="{7D3B4667-7033-4D56-86C4-D99C5CEAC75B}" destId="{EC999B34-38C7-4EF0-941E-FD388E19C5B6}" srcOrd="0" destOrd="0" presId="urn:microsoft.com/office/officeart/2018/2/layout/IconCircleList"/>
    <dgm:cxn modelId="{91B1BA5A-965B-4FA3-92B3-9F58917A44D8}" type="presOf" srcId="{1780383D-12AB-488C-A730-38A8CE967F7A}" destId="{33ED8B88-AFA9-4FE2-B40E-9140EC9063A9}" srcOrd="0" destOrd="0" presId="urn:microsoft.com/office/officeart/2018/2/layout/IconCircleList"/>
    <dgm:cxn modelId="{36811977-FF15-4E03-9B98-61D5DB2D1AF9}" type="presOf" srcId="{506DE717-1277-47AF-AE83-3B7428FAE942}" destId="{0CCE3659-C16D-4A94-8207-26C412DE03AA}" srcOrd="0" destOrd="0" presId="urn:microsoft.com/office/officeart/2018/2/layout/IconCircleList"/>
    <dgm:cxn modelId="{4DC43681-CCC8-40F4-B292-E7EA47D04281}" srcId="{7D3B4667-7033-4D56-86C4-D99C5CEAC75B}" destId="{2DB677B3-E3F4-4A27-8D4C-5E03E0E86911}" srcOrd="1" destOrd="0" parTransId="{9BCABF29-ED33-4C36-9394-3A6445F9E32A}" sibTransId="{506DE717-1277-47AF-AE83-3B7428FAE942}"/>
    <dgm:cxn modelId="{C1D2ECAC-2A4C-4831-8BC5-1C41099AB1D2}" srcId="{7D3B4667-7033-4D56-86C4-D99C5CEAC75B}" destId="{1780383D-12AB-488C-A730-38A8CE967F7A}" srcOrd="0" destOrd="0" parTransId="{3432C639-D9EB-4FF4-93ED-89A13AF979C1}" sibTransId="{83F9D8AB-830F-4830-B851-95E413C40580}"/>
    <dgm:cxn modelId="{AD083FC0-6737-4101-9563-142EE8BED2DF}" type="presOf" srcId="{83F9D8AB-830F-4830-B851-95E413C40580}" destId="{3E47D22D-D8DC-40F6-A1CB-FB819CF2AAC5}" srcOrd="0" destOrd="0" presId="urn:microsoft.com/office/officeart/2018/2/layout/IconCircleList"/>
    <dgm:cxn modelId="{5B015EC4-6F53-4B4F-89B7-F031A1C525FF}" type="presOf" srcId="{2DB677B3-E3F4-4A27-8D4C-5E03E0E86911}" destId="{83CBC4B3-C3A9-4171-9FB9-616971DDC663}" srcOrd="0" destOrd="0" presId="urn:microsoft.com/office/officeart/2018/2/layout/IconCircleList"/>
    <dgm:cxn modelId="{CE5B0DDB-C531-4099-97AA-E4206CA8FC11}" srcId="{7D3B4667-7033-4D56-86C4-D99C5CEAC75B}" destId="{FEE836B4-ADED-464B-8BBC-BEAC30786057}" srcOrd="2" destOrd="0" parTransId="{EC3D74EC-489E-4132-8411-1320F9D103B6}" sibTransId="{66DB4B6F-E70B-461E-94E3-40BFC7C9046E}"/>
    <dgm:cxn modelId="{4E6354F1-E015-4D88-8832-6D958B9C010F}" type="presOf" srcId="{44DE6430-F6D1-4F9D-8F52-55E0B153F0A4}" destId="{2039D53C-99F6-418A-BB2B-1D5C630518BA}" srcOrd="0" destOrd="0" presId="urn:microsoft.com/office/officeart/2018/2/layout/IconCircleList"/>
    <dgm:cxn modelId="{FD123EF8-09F1-471E-A3AE-BAB2AA9D38CD}" srcId="{7D3B4667-7033-4D56-86C4-D99C5CEAC75B}" destId="{44DE6430-F6D1-4F9D-8F52-55E0B153F0A4}" srcOrd="3" destOrd="0" parTransId="{26FAC199-96EE-47AE-A8EA-31A6C35ACA12}" sibTransId="{6717B655-F108-4C06-BD20-652B22973C76}"/>
    <dgm:cxn modelId="{1B18EBFC-9599-426A-AD08-73C125164451}" type="presOf" srcId="{66DB4B6F-E70B-461E-94E3-40BFC7C9046E}" destId="{B98D294F-7BEC-4704-B9E9-95377A75179F}" srcOrd="0" destOrd="0" presId="urn:microsoft.com/office/officeart/2018/2/layout/IconCircleList"/>
    <dgm:cxn modelId="{210092CD-7146-49A9-9AC4-08BEC09FCAD4}" type="presParOf" srcId="{EC999B34-38C7-4EF0-941E-FD388E19C5B6}" destId="{B6AF8E0E-A51D-46C6-A7E4-6912CABE52FC}" srcOrd="0" destOrd="0" presId="urn:microsoft.com/office/officeart/2018/2/layout/IconCircleList"/>
    <dgm:cxn modelId="{46ED93CE-B20C-4DB1-89EF-7B53F7B751DF}" type="presParOf" srcId="{B6AF8E0E-A51D-46C6-A7E4-6912CABE52FC}" destId="{C567A46D-4DC0-44BC-A99B-C5BF1501571D}" srcOrd="0" destOrd="0" presId="urn:microsoft.com/office/officeart/2018/2/layout/IconCircleList"/>
    <dgm:cxn modelId="{30B6BAC4-17E2-4550-89E4-3AAFC7FD89AD}" type="presParOf" srcId="{C567A46D-4DC0-44BC-A99B-C5BF1501571D}" destId="{D29785DC-B6A1-4546-A5A9-6059366DCF45}" srcOrd="0" destOrd="0" presId="urn:microsoft.com/office/officeart/2018/2/layout/IconCircleList"/>
    <dgm:cxn modelId="{B743568A-6675-45F7-BA76-393DF4AF5C54}" type="presParOf" srcId="{C567A46D-4DC0-44BC-A99B-C5BF1501571D}" destId="{E7D91C91-E3AB-46FA-AFAE-A315E3D4B7EA}" srcOrd="1" destOrd="0" presId="urn:microsoft.com/office/officeart/2018/2/layout/IconCircleList"/>
    <dgm:cxn modelId="{4C83AF7C-6D41-4278-AC04-BFE9B92B72E8}" type="presParOf" srcId="{C567A46D-4DC0-44BC-A99B-C5BF1501571D}" destId="{9702D6C9-EFD6-417F-8FD3-E93CEFC4CE9A}" srcOrd="2" destOrd="0" presId="urn:microsoft.com/office/officeart/2018/2/layout/IconCircleList"/>
    <dgm:cxn modelId="{BB62109B-42F4-4AC4-BC6B-8517002C95A4}" type="presParOf" srcId="{C567A46D-4DC0-44BC-A99B-C5BF1501571D}" destId="{33ED8B88-AFA9-4FE2-B40E-9140EC9063A9}" srcOrd="3" destOrd="0" presId="urn:microsoft.com/office/officeart/2018/2/layout/IconCircleList"/>
    <dgm:cxn modelId="{503CDF9E-533F-490E-919C-585EA1D5CCB3}" type="presParOf" srcId="{B6AF8E0E-A51D-46C6-A7E4-6912CABE52FC}" destId="{3E47D22D-D8DC-40F6-A1CB-FB819CF2AAC5}" srcOrd="1" destOrd="0" presId="urn:microsoft.com/office/officeart/2018/2/layout/IconCircleList"/>
    <dgm:cxn modelId="{74D9DD87-9ECA-4658-BD33-92A15CA1D991}" type="presParOf" srcId="{B6AF8E0E-A51D-46C6-A7E4-6912CABE52FC}" destId="{8D04522C-5383-44A6-BC99-6483686DA8B0}" srcOrd="2" destOrd="0" presId="urn:microsoft.com/office/officeart/2018/2/layout/IconCircleList"/>
    <dgm:cxn modelId="{0CFB204C-B384-41C5-B3D5-2FF0EEDF0611}" type="presParOf" srcId="{8D04522C-5383-44A6-BC99-6483686DA8B0}" destId="{AEAC124B-A48A-4AF4-8981-2AA032DC8D02}" srcOrd="0" destOrd="0" presId="urn:microsoft.com/office/officeart/2018/2/layout/IconCircleList"/>
    <dgm:cxn modelId="{EC0CFAAD-8065-477E-A16E-D3E624840095}" type="presParOf" srcId="{8D04522C-5383-44A6-BC99-6483686DA8B0}" destId="{0654161C-34E0-46A3-AFE8-F69CE6C6E887}" srcOrd="1" destOrd="0" presId="urn:microsoft.com/office/officeart/2018/2/layout/IconCircleList"/>
    <dgm:cxn modelId="{C473D247-2D5C-47F7-BF87-830A577898FE}" type="presParOf" srcId="{8D04522C-5383-44A6-BC99-6483686DA8B0}" destId="{9B75A973-5D16-4332-84F3-ADF050E0DE47}" srcOrd="2" destOrd="0" presId="urn:microsoft.com/office/officeart/2018/2/layout/IconCircleList"/>
    <dgm:cxn modelId="{4593A060-90B1-4C42-95D4-38FD0E1CF1AA}" type="presParOf" srcId="{8D04522C-5383-44A6-BC99-6483686DA8B0}" destId="{83CBC4B3-C3A9-4171-9FB9-616971DDC663}" srcOrd="3" destOrd="0" presId="urn:microsoft.com/office/officeart/2018/2/layout/IconCircleList"/>
    <dgm:cxn modelId="{20FE6C3A-ED7F-43FF-85D9-39C8F741036A}" type="presParOf" srcId="{B6AF8E0E-A51D-46C6-A7E4-6912CABE52FC}" destId="{0CCE3659-C16D-4A94-8207-26C412DE03AA}" srcOrd="3" destOrd="0" presId="urn:microsoft.com/office/officeart/2018/2/layout/IconCircleList"/>
    <dgm:cxn modelId="{8D419A36-39A7-4B91-AC2A-C46C4A0FE4BE}" type="presParOf" srcId="{B6AF8E0E-A51D-46C6-A7E4-6912CABE52FC}" destId="{FF880774-6A03-474D-9E74-03A5A02F58ED}" srcOrd="4" destOrd="0" presId="urn:microsoft.com/office/officeart/2018/2/layout/IconCircleList"/>
    <dgm:cxn modelId="{0E128D06-BD8E-40FA-A933-BD053E9DC096}" type="presParOf" srcId="{FF880774-6A03-474D-9E74-03A5A02F58ED}" destId="{E485307D-7536-4AEB-8A09-D186174F3889}" srcOrd="0" destOrd="0" presId="urn:microsoft.com/office/officeart/2018/2/layout/IconCircleList"/>
    <dgm:cxn modelId="{5DC82820-6D13-4D11-9326-8986B1B62F92}" type="presParOf" srcId="{FF880774-6A03-474D-9E74-03A5A02F58ED}" destId="{4DE82042-3631-4853-AFF6-9EE37D3B781B}" srcOrd="1" destOrd="0" presId="urn:microsoft.com/office/officeart/2018/2/layout/IconCircleList"/>
    <dgm:cxn modelId="{AA2F01A1-A394-48BC-8158-EB19A167DCF1}" type="presParOf" srcId="{FF880774-6A03-474D-9E74-03A5A02F58ED}" destId="{92BBD04D-36FA-4659-9B74-B50F6B88F6A0}" srcOrd="2" destOrd="0" presId="urn:microsoft.com/office/officeart/2018/2/layout/IconCircleList"/>
    <dgm:cxn modelId="{7E2DFF74-C51A-4D21-A610-C296ABCD4E7A}" type="presParOf" srcId="{FF880774-6A03-474D-9E74-03A5A02F58ED}" destId="{1C2701E8-F04C-402A-ACFC-BC8C11A6E9E2}" srcOrd="3" destOrd="0" presId="urn:microsoft.com/office/officeart/2018/2/layout/IconCircleList"/>
    <dgm:cxn modelId="{87B6B88D-4B96-482E-884D-D9E51188C51D}" type="presParOf" srcId="{B6AF8E0E-A51D-46C6-A7E4-6912CABE52FC}" destId="{B98D294F-7BEC-4704-B9E9-95377A75179F}" srcOrd="5" destOrd="0" presId="urn:microsoft.com/office/officeart/2018/2/layout/IconCircleList"/>
    <dgm:cxn modelId="{4FC8A12C-7E15-4996-9D11-7C2F222815F3}" type="presParOf" srcId="{B6AF8E0E-A51D-46C6-A7E4-6912CABE52FC}" destId="{88BF1478-AA0C-4DB6-96A3-7AAC279F27E5}" srcOrd="6" destOrd="0" presId="urn:microsoft.com/office/officeart/2018/2/layout/IconCircleList"/>
    <dgm:cxn modelId="{C8F2C434-6757-449F-A799-661DDC64C786}" type="presParOf" srcId="{88BF1478-AA0C-4DB6-96A3-7AAC279F27E5}" destId="{283D188A-9654-4AD3-8105-A2AFB0120B37}" srcOrd="0" destOrd="0" presId="urn:microsoft.com/office/officeart/2018/2/layout/IconCircleList"/>
    <dgm:cxn modelId="{26510678-339C-4CE4-B770-7CB82AED2D0D}" type="presParOf" srcId="{88BF1478-AA0C-4DB6-96A3-7AAC279F27E5}" destId="{C9D6BA70-1BDD-49F3-8FE2-31C8CA0EF2E9}" srcOrd="1" destOrd="0" presId="urn:microsoft.com/office/officeart/2018/2/layout/IconCircleList"/>
    <dgm:cxn modelId="{B931B0FA-EF0C-4BEE-AB59-80E7AFFEC12D}" type="presParOf" srcId="{88BF1478-AA0C-4DB6-96A3-7AAC279F27E5}" destId="{C90E00DA-C32E-434C-A5AE-68EA55F82802}" srcOrd="2" destOrd="0" presId="urn:microsoft.com/office/officeart/2018/2/layout/IconCircleList"/>
    <dgm:cxn modelId="{DFE715D7-AC2D-4E3C-837E-4EFE006A2609}" type="presParOf" srcId="{88BF1478-AA0C-4DB6-96A3-7AAC279F27E5}" destId="{2039D53C-99F6-418A-BB2B-1D5C630518B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9785DC-B6A1-4546-A5A9-6059366DCF45}">
      <dsp:nvSpPr>
        <dsp:cNvPr id="0" name=""/>
        <dsp:cNvSpPr/>
      </dsp:nvSpPr>
      <dsp:spPr>
        <a:xfrm>
          <a:off x="408192" y="67916"/>
          <a:ext cx="1231599" cy="12315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7D91C91-E3AB-46FA-AFAE-A315E3D4B7EA}">
      <dsp:nvSpPr>
        <dsp:cNvPr id="0" name=""/>
        <dsp:cNvSpPr/>
      </dsp:nvSpPr>
      <dsp:spPr>
        <a:xfrm>
          <a:off x="666828" y="326552"/>
          <a:ext cx="714327" cy="7143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ED8B88-AFA9-4FE2-B40E-9140EC9063A9}">
      <dsp:nvSpPr>
        <dsp:cNvPr id="0" name=""/>
        <dsp:cNvSpPr/>
      </dsp:nvSpPr>
      <dsp:spPr>
        <a:xfrm>
          <a:off x="1903706" y="67916"/>
          <a:ext cx="2903056" cy="1231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lets user make photo albums.</a:t>
          </a:r>
        </a:p>
      </dsp:txBody>
      <dsp:txXfrm>
        <a:off x="1903706" y="67916"/>
        <a:ext cx="2903056" cy="1231599"/>
      </dsp:txXfrm>
    </dsp:sp>
    <dsp:sp modelId="{AEAC124B-A48A-4AF4-8981-2AA032DC8D02}">
      <dsp:nvSpPr>
        <dsp:cNvPr id="0" name=""/>
        <dsp:cNvSpPr/>
      </dsp:nvSpPr>
      <dsp:spPr>
        <a:xfrm>
          <a:off x="5312597" y="67916"/>
          <a:ext cx="1231599" cy="12315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654161C-34E0-46A3-AFE8-F69CE6C6E887}">
      <dsp:nvSpPr>
        <dsp:cNvPr id="0" name=""/>
        <dsp:cNvSpPr/>
      </dsp:nvSpPr>
      <dsp:spPr>
        <a:xfrm>
          <a:off x="5571233" y="326552"/>
          <a:ext cx="714327" cy="7143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CBC4B3-C3A9-4171-9FB9-616971DDC663}">
      <dsp:nvSpPr>
        <dsp:cNvPr id="0" name=""/>
        <dsp:cNvSpPr/>
      </dsp:nvSpPr>
      <dsp:spPr>
        <a:xfrm>
          <a:off x="6808111" y="67916"/>
          <a:ext cx="2903056" cy="1231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User needs provide username, password, email.</a:t>
          </a:r>
        </a:p>
      </dsp:txBody>
      <dsp:txXfrm>
        <a:off x="6808111" y="67916"/>
        <a:ext cx="2903056" cy="1231599"/>
      </dsp:txXfrm>
    </dsp:sp>
    <dsp:sp modelId="{E485307D-7536-4AEB-8A09-D186174F3889}">
      <dsp:nvSpPr>
        <dsp:cNvPr id="0" name=""/>
        <dsp:cNvSpPr/>
      </dsp:nvSpPr>
      <dsp:spPr>
        <a:xfrm>
          <a:off x="408192" y="1831847"/>
          <a:ext cx="1231599" cy="12315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DE82042-3631-4853-AFF6-9EE37D3B781B}">
      <dsp:nvSpPr>
        <dsp:cNvPr id="0" name=""/>
        <dsp:cNvSpPr/>
      </dsp:nvSpPr>
      <dsp:spPr>
        <a:xfrm>
          <a:off x="666828" y="2090483"/>
          <a:ext cx="714327" cy="7143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2701E8-F04C-402A-ACFC-BC8C11A6E9E2}">
      <dsp:nvSpPr>
        <dsp:cNvPr id="0" name=""/>
        <dsp:cNvSpPr/>
      </dsp:nvSpPr>
      <dsp:spPr>
        <a:xfrm>
          <a:off x="1903706" y="1831847"/>
          <a:ext cx="2903056" cy="1231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Can upload photos and put them into photo album.</a:t>
          </a:r>
        </a:p>
      </dsp:txBody>
      <dsp:txXfrm>
        <a:off x="1903706" y="1831847"/>
        <a:ext cx="2903056" cy="1231599"/>
      </dsp:txXfrm>
    </dsp:sp>
    <dsp:sp modelId="{283D188A-9654-4AD3-8105-A2AFB0120B37}">
      <dsp:nvSpPr>
        <dsp:cNvPr id="0" name=""/>
        <dsp:cNvSpPr/>
      </dsp:nvSpPr>
      <dsp:spPr>
        <a:xfrm>
          <a:off x="5312597" y="1831847"/>
          <a:ext cx="1231599" cy="12315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9D6BA70-1BDD-49F3-8FE2-31C8CA0EF2E9}">
      <dsp:nvSpPr>
        <dsp:cNvPr id="0" name=""/>
        <dsp:cNvSpPr/>
      </dsp:nvSpPr>
      <dsp:spPr>
        <a:xfrm>
          <a:off x="5571233" y="2090483"/>
          <a:ext cx="714327" cy="7143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39D53C-99F6-418A-BB2B-1D5C630518BA}">
      <dsp:nvSpPr>
        <dsp:cNvPr id="0" name=""/>
        <dsp:cNvSpPr/>
      </dsp:nvSpPr>
      <dsp:spPr>
        <a:xfrm>
          <a:off x="6808111" y="1831847"/>
          <a:ext cx="2903056" cy="1231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Database to store user information, photo albums and photos</a:t>
          </a:r>
        </a:p>
      </dsp:txBody>
      <dsp:txXfrm>
        <a:off x="6808111" y="1831847"/>
        <a:ext cx="2903056" cy="12315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FCDE0-7501-C142-AF65-B5AEBD09C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F716ED-5656-E844-B754-4A7F1F6DA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AFB-DE46-7347-806F-40AEFCF95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9EC92-1E07-CD4A-B069-A112094D097F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E0189-C02D-DC4B-B960-FA48F8BF0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869FF-9942-9449-B6CC-EF4593C45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890B-5659-EF49-AEE1-02982689E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08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26E4C-FB6B-A04F-8843-DD26A566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9A46A-AA9D-EB40-8AF1-206C12376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A1911-C61E-A14D-8A58-E5CAD334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9EC92-1E07-CD4A-B069-A112094D097F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F779D-10E8-9448-9CEF-59BA32F3D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BE4AB-B6F3-0D43-BCB1-1A6CDC0AF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890B-5659-EF49-AEE1-02982689E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0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B961A4-07BA-DF4A-A3C4-E6086072EB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B559FF-2C5B-BB4D-99B5-6BD4CA4B4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EE4D7-93F1-6E44-AED1-8ECDE6A1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9EC92-1E07-CD4A-B069-A112094D097F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C75DB-20DE-214B-ACFE-D577A6C5A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8A2FC-21FC-C546-9F25-1B4EB5F73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890B-5659-EF49-AEE1-02982689E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03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63F10-6099-5445-ABE2-69CDE5B8A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3305A-8B0D-5248-832A-10978F9A1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9775E-7322-8844-9E64-90EF39765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9EC92-1E07-CD4A-B069-A112094D097F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8FEA-F3CF-5F43-8032-9D6F6051E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EC471-93D3-F744-BB69-CCAB76E61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890B-5659-EF49-AEE1-02982689E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5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23348-794D-234D-B872-A5157A677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C5FFB-6AAB-1447-86B3-A8541EEBC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2728D-8DF3-DA4D-85DE-9213B3A6A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9EC92-1E07-CD4A-B069-A112094D097F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0AE34-6207-DB45-89B0-51DBF56A9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CB1C7-F2F6-0145-8D73-F845E5D70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890B-5659-EF49-AEE1-02982689E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59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659F9-5733-9048-894F-42B9A3314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861C3-EC90-B645-A741-089174C8CB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D5873-68CD-2443-AACA-FE61E7FD6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0707B-9C29-FF4E-8F1D-FDF5D6C38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9EC92-1E07-CD4A-B069-A112094D097F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66616-6140-CD42-B6E1-F82A0F466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156BF-1F75-4A4A-AB68-0E296478E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890B-5659-EF49-AEE1-02982689E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0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E3104-10B5-B349-BF27-C3B3FE7DB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5CBB5-E819-C441-98CC-CCE1D31A1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88FB19-C0C5-ED4C-8544-79857C166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F77086-5E08-AD4F-A6ED-694E335CB9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FD7353-5906-4A44-8D36-2F2649A55F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38E835-D7A0-1E4C-A259-82BD046D2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9EC92-1E07-CD4A-B069-A112094D097F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E7F09E-E2F7-1E47-8698-6160756B1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AD6B7B-141F-2C40-80BE-6A1725309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890B-5659-EF49-AEE1-02982689E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94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D49E-2B66-1846-8D38-5CA59E22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7B88A2-37C0-D945-9944-A6A1539CA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9EC92-1E07-CD4A-B069-A112094D097F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8C6990-508A-7A48-8F97-5CA755C1B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545466-5372-A54B-B305-2403F865E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890B-5659-EF49-AEE1-02982689E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95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D0D7BF-9620-024E-850E-686D7DD29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9EC92-1E07-CD4A-B069-A112094D097F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C8354F-688E-1742-8956-11B68B383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6749CF-54AA-1D45-A34C-8D5CA4079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890B-5659-EF49-AEE1-02982689E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8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48B-49A3-4D48-A410-7F938DEF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65F18-448B-4541-A0A4-543B50ED5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276779-0432-9F46-9B1B-815FE7BA1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8178B-96EF-FA4D-B60B-BDC819AD5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9EC92-1E07-CD4A-B069-A112094D097F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FDA0E-3074-C249-B21A-C1D3F4982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B9552-7BC6-7E49-9C50-B47167A1F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890B-5659-EF49-AEE1-02982689E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02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6E65-6492-C54F-9272-77194F47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F4AF9D-00A0-EC47-98AB-7DDCE8CEF7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37792-BF23-D844-9AA5-69253B08A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CDB15-499A-8049-9E8A-A515A05E4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9EC92-1E07-CD4A-B069-A112094D097F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4DFF1-D1F0-FD4F-8EE5-31B1BDB8B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C4F60-5E1E-0545-8026-71346871F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890B-5659-EF49-AEE1-02982689E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78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5E465A-A810-034D-AA1A-9B0C0A42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53B50-B6DC-4040-920A-BFE45A3FE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73374-422E-7644-B813-3CCBC54365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9EC92-1E07-CD4A-B069-A112094D097F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8AF1D-10D3-AF4C-A4C8-D2F762921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533E0-B2F2-6D41-AFAE-B6FE1CDF4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1890B-5659-EF49-AEE1-02982689E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22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29DE7B6-DC7C-4BA1-B406-EDDA0C0A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-2"/>
            <a:ext cx="753770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AB0731-4B5B-4E4A-95D8-BE68359C5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620" y="1306071"/>
            <a:ext cx="5478379" cy="2663407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solidFill>
                  <a:srgbClr val="FFFFFF"/>
                </a:solidFill>
              </a:rPr>
              <a:t>PHOTO ALBUM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97DB5-CC86-FC49-B2AC-AE643479B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9620" y="4106004"/>
            <a:ext cx="5478380" cy="1860883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solidFill>
                  <a:srgbClr val="FFFFFF"/>
                </a:solidFill>
              </a:rPr>
              <a:t>Riyadh</a:t>
            </a:r>
          </a:p>
          <a:p>
            <a:pPr algn="l"/>
            <a:r>
              <a:rPr lang="en-US" sz="2800" dirty="0">
                <a:solidFill>
                  <a:srgbClr val="FFFFFF"/>
                </a:solidFill>
              </a:rPr>
              <a:t>Deion</a:t>
            </a:r>
          </a:p>
          <a:p>
            <a:pPr algn="l"/>
            <a:r>
              <a:rPr lang="en-US" sz="2800" dirty="0">
                <a:solidFill>
                  <a:srgbClr val="FFFFFF"/>
                </a:solidFill>
              </a:rPr>
              <a:t>Topgyal </a:t>
            </a:r>
          </a:p>
          <a:p>
            <a:pPr algn="l"/>
            <a:r>
              <a:rPr lang="en-US" sz="2800" dirty="0">
                <a:solidFill>
                  <a:srgbClr val="FFFFFF"/>
                </a:solidFill>
              </a:rPr>
              <a:t>Wei</a:t>
            </a:r>
          </a:p>
        </p:txBody>
      </p:sp>
      <p:pic>
        <p:nvPicPr>
          <p:cNvPr id="7" name="Graphic 6" descr="Camera">
            <a:extLst>
              <a:ext uri="{FF2B5EF4-FFF2-40B4-BE49-F238E27FC236}">
                <a16:creationId xmlns:a16="http://schemas.microsoft.com/office/drawing/2014/main" id="{9482C4E5-7BB6-4992-B319-DF0DD6588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1723" y="2593485"/>
            <a:ext cx="1648572" cy="164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99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94A71D-054A-C246-8196-ABFE1B751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DESCRIPTION- Photo album Website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4FD027E2-8AEA-440A-91C5-76907C25D6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8875928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76343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5B4AB4-803E-B74E-B894-7BDD99ED6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E-R DIAGRAM</a:t>
            </a:r>
          </a:p>
        </p:txBody>
      </p:sp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6C399F58-3544-3547-80B2-6C6CFA101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738453"/>
            <a:ext cx="7347537" cy="538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87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571546-CF97-7046-B794-23211EBCE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Database: 435proj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99590C-580E-6C47-BF2C-5437BA73D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222074"/>
            <a:ext cx="7347537" cy="441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72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lowchart: Document 23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338AD9-2A64-8C40-AC17-1AE7473B3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Tables and their entities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3E37A1-3CD2-5A40-97A2-5B1AF1A578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9828" y="640080"/>
            <a:ext cx="6303746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759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CF657-3CBE-9440-9ED0-B5DC565E5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Indexes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54B91C-5677-CA41-ADED-BADFB6654B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6690" y="1825625"/>
            <a:ext cx="4618619" cy="4351338"/>
          </a:xfrm>
        </p:spPr>
      </p:pic>
    </p:spTree>
    <p:extLst>
      <p:ext uri="{BB962C8B-B14F-4D97-AF65-F5344CB8AC3E}">
        <p14:creationId xmlns:p14="http://schemas.microsoft.com/office/powerpoint/2010/main" val="2597700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D0423-BD05-3A4F-BB93-F744E0F82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Account – Sign up and Login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7E8AC6-E25C-A745-A6FC-7821EEB7D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6530" y="1825625"/>
            <a:ext cx="6538939" cy="4351338"/>
          </a:xfrm>
        </p:spPr>
      </p:pic>
    </p:spTree>
    <p:extLst>
      <p:ext uri="{BB962C8B-B14F-4D97-AF65-F5344CB8AC3E}">
        <p14:creationId xmlns:p14="http://schemas.microsoft.com/office/powerpoint/2010/main" val="1017059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300BA-189F-F344-B6D7-0F16B14E8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Albums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E98FF-8D48-A445-94EB-75F56875E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9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0EED0-28C4-9C42-9F0D-4860FF840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80196-C8D4-AD4D-BFEA-0B174F6A0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images in a database converting the image to base64 data before storing the data</a:t>
            </a:r>
          </a:p>
          <a:p>
            <a:r>
              <a:rPr lang="en-US" dirty="0"/>
              <a:t>Path2 photo Data type: long text to store base64 data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591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72</Words>
  <Application>Microsoft Macintosh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PHOTO ALBUM</vt:lpstr>
      <vt:lpstr>DESCRIPTION- Photo album Website</vt:lpstr>
      <vt:lpstr>E-R DIAGRAM</vt:lpstr>
      <vt:lpstr>Database: 435proj</vt:lpstr>
      <vt:lpstr>Tables and their entities</vt:lpstr>
      <vt:lpstr>Indexes</vt:lpstr>
      <vt:lpstr>Account – Sign up and Login  </vt:lpstr>
      <vt:lpstr>Albums</vt:lpstr>
      <vt:lpstr>Photos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Topgyal Gurung</dc:creator>
  <cp:lastModifiedBy>Topgyal Gurung</cp:lastModifiedBy>
  <cp:revision>6</cp:revision>
  <dcterms:created xsi:type="dcterms:W3CDTF">2018-12-13T03:20:54Z</dcterms:created>
  <dcterms:modified xsi:type="dcterms:W3CDTF">2018-12-13T21:26:36Z</dcterms:modified>
</cp:coreProperties>
</file>