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8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108" y="2393181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pyrus" panose="03070502060502030205" pitchFamily="66" charset="0"/>
              </a:rPr>
              <a:t>Build websites using HTML5 and CSS3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108" y="5226133"/>
            <a:ext cx="5242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pyrus" panose="03070502060502030205" pitchFamily="66" charset="0"/>
              </a:rPr>
              <a:t>Design responsive websites that adapt to the user’s screen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" y="2204994"/>
            <a:ext cx="1298272" cy="12625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2549"/>
            <a:ext cx="1264459" cy="1081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5205" y="3587712"/>
            <a:ext cx="4942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pyrus" panose="03070502060502030205" pitchFamily="66" charset="0"/>
              </a:rPr>
              <a:t>Create a compelling web experience with transitions and animations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61" y="5202485"/>
            <a:ext cx="988136" cy="9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9097"/>
            <a:ext cx="9144000" cy="3548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657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topherCantrell@gmail.com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723" y="166303"/>
            <a:ext cx="4562057" cy="333381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41738" y="2469931"/>
            <a:ext cx="2102069" cy="2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28600" y="1066800"/>
            <a:ext cx="28877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Papyrus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Cantrell</dc:creator>
  <cp:lastModifiedBy>Christopher Cantrell</cp:lastModifiedBy>
  <cp:revision>8</cp:revision>
  <dcterms:created xsi:type="dcterms:W3CDTF">2006-08-16T00:00:00Z</dcterms:created>
  <dcterms:modified xsi:type="dcterms:W3CDTF">2017-03-31T14:16:39Z</dcterms:modified>
</cp:coreProperties>
</file>