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72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151B-0345-4729-B646-D8D1F4DC768C}" type="datetimeFigureOut">
              <a:rPr lang="en-PH" smtClean="0"/>
              <a:t>11/08/2022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A8CB-44AE-4146-BCF5-305FA0AD4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04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151B-0345-4729-B646-D8D1F4DC768C}" type="datetimeFigureOut">
              <a:rPr lang="en-PH" smtClean="0"/>
              <a:t>11/08/2022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A8CB-44AE-4146-BCF5-305FA0AD4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925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151B-0345-4729-B646-D8D1F4DC768C}" type="datetimeFigureOut">
              <a:rPr lang="en-PH" smtClean="0"/>
              <a:t>11/08/2022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A8CB-44AE-4146-BCF5-305FA0AD4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483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151B-0345-4729-B646-D8D1F4DC768C}" type="datetimeFigureOut">
              <a:rPr lang="en-PH" smtClean="0"/>
              <a:t>11/08/2022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A8CB-44AE-4146-BCF5-305FA0AD4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755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151B-0345-4729-B646-D8D1F4DC768C}" type="datetimeFigureOut">
              <a:rPr lang="en-PH" smtClean="0"/>
              <a:t>11/08/2022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A8CB-44AE-4146-BCF5-305FA0AD4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63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151B-0345-4729-B646-D8D1F4DC768C}" type="datetimeFigureOut">
              <a:rPr lang="en-PH" smtClean="0"/>
              <a:t>11/08/2022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A8CB-44AE-4146-BCF5-305FA0AD4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401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151B-0345-4729-B646-D8D1F4DC768C}" type="datetimeFigureOut">
              <a:rPr lang="en-PH" smtClean="0"/>
              <a:t>11/08/2022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A8CB-44AE-4146-BCF5-305FA0AD4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275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151B-0345-4729-B646-D8D1F4DC768C}" type="datetimeFigureOut">
              <a:rPr lang="en-PH" smtClean="0"/>
              <a:t>11/08/2022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A8CB-44AE-4146-BCF5-305FA0AD4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06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151B-0345-4729-B646-D8D1F4DC768C}" type="datetimeFigureOut">
              <a:rPr lang="en-PH" smtClean="0"/>
              <a:t>11/08/2022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A8CB-44AE-4146-BCF5-305FA0AD4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579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151B-0345-4729-B646-D8D1F4DC768C}" type="datetimeFigureOut">
              <a:rPr lang="en-PH" smtClean="0"/>
              <a:t>11/08/2022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A8CB-44AE-4146-BCF5-305FA0AD4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286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151B-0345-4729-B646-D8D1F4DC768C}" type="datetimeFigureOut">
              <a:rPr lang="en-PH" smtClean="0"/>
              <a:t>11/08/2022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1A8CB-44AE-4146-BCF5-305FA0AD4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569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0151B-0345-4729-B646-D8D1F4DC768C}" type="datetimeFigureOut">
              <a:rPr lang="en-PH" smtClean="0"/>
              <a:t>11/08/2022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1A8CB-44AE-4146-BCF5-305FA0AD4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992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F15104-18D8-A1AD-0815-AFA7A79C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27"/>
          <a:stretch/>
        </p:blipFill>
        <p:spPr>
          <a:xfrm>
            <a:off x="0" y="0"/>
            <a:ext cx="719931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B17F9A-5B8F-44D7-4B81-C5B4BF0A14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27"/>
          <a:stretch/>
        </p:blipFill>
        <p:spPr>
          <a:xfrm>
            <a:off x="0" y="0"/>
            <a:ext cx="7199314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5DEFB6-7374-1776-A59F-FEA1544DE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6" r="25602"/>
          <a:stretch/>
        </p:blipFill>
        <p:spPr>
          <a:xfrm>
            <a:off x="0" y="-1"/>
            <a:ext cx="719931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6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4F674-57D1-9EB0-F804-97ABE794D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1" r="25235"/>
          <a:stretch/>
        </p:blipFill>
        <p:spPr>
          <a:xfrm>
            <a:off x="0" y="-1"/>
            <a:ext cx="719931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09613-51A2-9B67-C64B-20FE7BE38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5"/>
          <a:stretch/>
        </p:blipFill>
        <p:spPr>
          <a:xfrm>
            <a:off x="0" y="-111387"/>
            <a:ext cx="7199313" cy="7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EB7BDB-6C1E-BD86-43E2-DF959C672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08"/>
          <a:stretch/>
        </p:blipFill>
        <p:spPr>
          <a:xfrm>
            <a:off x="-1" y="0"/>
            <a:ext cx="7199314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4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Topher Katigbak</dc:creator>
  <cp:lastModifiedBy>Topher Katigbak</cp:lastModifiedBy>
  <cp:revision>5</cp:revision>
  <dcterms:created xsi:type="dcterms:W3CDTF">2022-08-11T08:32:35Z</dcterms:created>
  <dcterms:modified xsi:type="dcterms:W3CDTF">2022-08-11T10:20:08Z</dcterms:modified>
</cp:coreProperties>
</file>