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B058-E587-7664-579C-E6ABB34E8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E27B6-69AC-80F4-C751-0B1D81B07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7098-A799-EDB2-76E0-85FE4311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A886-0401-E50F-A969-4D154443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D59F-EB3E-F598-C046-6FD5D44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904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3949-E764-BD30-8646-BFC07B22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F10A-39BB-4015-D0CE-2C2A5D5A0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0076-7B57-67EB-43B7-17462B64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E7DC1-9255-C379-B319-071A2DF4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2D43-2F6D-BCE9-C4A6-E0B2DCB0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626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5E323-CE0F-352E-5498-92873205B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EC326-6E6A-E98D-7C2C-746AC75E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005F-9CFC-467E-FBD1-AB4BB809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624E-4747-AC9C-E432-EDB85411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A0CD-BE37-5990-2C28-3A76D104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811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A6F5-CE54-4099-E9BF-82FBD81B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9530-1852-9557-CF37-14EDF993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5C51-8580-E0D8-15E5-0C47634C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4074-E26F-EFC3-914C-E9549954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35ABB-995D-936B-A195-F162F203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9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8296-2DEA-6839-FC29-AED64EAD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9B408-251D-7756-A3E5-D880ECBE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77F9-D2B3-252A-20F6-91393AED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2EA7-BF66-9037-023A-53F1EDC7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D9D5-854B-E44C-8FD8-92DFB68F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99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9362-9C94-2CF4-055E-67EAC415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C7BA-4469-41BF-8F60-118651580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F3413-448F-E41D-D34D-F80EE0C76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B2CC-9972-585F-A44C-7772FC1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8CFD1-48E1-46CE-4F99-70212EAC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19A5-0E00-D0B8-C9CE-F50208B3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434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060D-9BCC-BC58-D2CC-092AFF2F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82272-6C03-573C-FF1F-C2E4533B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BF0AF-58C5-0742-25B7-8242FFF5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28975-1689-B338-43AC-37B077ACA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654AC-7BA8-2AF2-2A1D-2315E6D27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B025A-C696-FEEB-E997-F2F080C1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3E0A7-1D19-7C30-481A-3850B0C3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18494-65DA-D1F0-0BAB-877E82DB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764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6430-2E2D-91E9-657B-88F65F1C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91CDE-B59B-432D-CFD0-26CD660B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D121F-7BA4-D68D-C791-0AF813E6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BB5BE-EDA4-8AE5-39FF-0A6F339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447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B56B0-C24A-499E-C637-3DE89D5B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3672C-368A-3088-1ECD-A5CC49AB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DFF7-496A-AFD2-95A2-F9026075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70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5695-163D-0CE7-8F8B-ED03EEB4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1A1A-DB2C-6995-4AD1-299B60B0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DE69E-B4A0-6B4B-FD5A-E6A57741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9F142-B94D-C04A-79EB-AF2C4D4A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E5A22-4950-DBDA-35F5-94B68BD7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94C9-30F2-1692-411D-CC3E9B28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05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4178-37E4-1CB1-D3F8-B64DDD49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C5DFA-8E55-7458-1B3B-5F2825160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C2B1C-76B1-70E1-3611-168CB8CF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52C1-6DE5-BCC8-3A15-3384815B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3313-00DC-DC9A-33D8-B04B6CBA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19125-E948-736E-2E6D-477E0FE3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124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63AD5-4284-F864-0A87-DD5A8678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3DB74-2C08-0883-D03D-435C9949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FA1C-5C97-B04A-1DC1-5142C9E7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4B67-AE32-497C-95E1-DBF09D360775}" type="datetimeFigureOut">
              <a:rPr lang="en-PH" smtClean="0"/>
              <a:t>22/06/2025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6B7CF-11BB-3277-9A9E-1547A5E90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C7D7-4740-2FBB-51A7-FA402F73E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ED73-BEB8-4459-9E8C-9F3807A086D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54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DEED-2667-E0D3-DD0D-F40BF353B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BAA50-BFF7-8C13-DACB-40673CEEF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B68A2-7325-A1A0-5480-A72F65160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50" y="0"/>
            <a:ext cx="10036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Roejeth Laurence Tee</dc:creator>
  <cp:lastModifiedBy>Roejeth Laurence Tee</cp:lastModifiedBy>
  <cp:revision>1</cp:revision>
  <dcterms:created xsi:type="dcterms:W3CDTF">2025-06-23T04:57:12Z</dcterms:created>
  <dcterms:modified xsi:type="dcterms:W3CDTF">2025-06-23T04:57:43Z</dcterms:modified>
</cp:coreProperties>
</file>