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9" r:id="rId3"/>
    <p:sldId id="337" r:id="rId4"/>
    <p:sldId id="336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265" r:id="rId25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54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.csdn.net/sunbow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495534" y="5229994"/>
            <a:ext cx="11484548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</a:t>
            </a:r>
            <a:r>
              <a:rPr lang="zh-CN" altLang="zh-CN" dirty="0" smtClean="0"/>
              <a:t>实战</a:t>
            </a:r>
            <a:r>
              <a:rPr lang="en-US" altLang="zh-CN" dirty="0" smtClean="0"/>
              <a:t>—01</a:t>
            </a:r>
            <a:endParaRPr lang="zh-CN" altLang="en-US" dirty="0" smtClean="0"/>
          </a:p>
        </p:txBody>
      </p:sp>
      <p:pic>
        <p:nvPicPr>
          <p:cNvPr id="1026" name="Picture 2" descr="C:\Users\huangmeiling\Desktop\其它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54" y="1353737"/>
            <a:ext cx="5599509" cy="37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/>
              <a:t>(</a:t>
            </a:r>
            <a:r>
              <a:rPr lang="zh-CN" altLang="en-US" dirty="0"/>
              <a:t>分布式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 descr="http://ww3.sinaimg.cn/mw690/005WTVurjw1eoyphkvivcj30oy0jdn4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58" y="1125538"/>
            <a:ext cx="65722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/>
              <a:t>（基于</a:t>
            </a:r>
            <a:r>
              <a:rPr lang="en-US" altLang="zh-CN" dirty="0" err="1"/>
              <a:t>Hadoop</a:t>
            </a:r>
            <a:r>
              <a:rPr lang="zh-CN" altLang="en-US" dirty="0"/>
              <a:t>的数据仓库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1" y="1629594"/>
            <a:ext cx="6979063" cy="404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cat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URI [URI …]</a:t>
            </a:r>
          </a:p>
          <a:p>
            <a:pPr marL="0" indent="0">
              <a:buNone/>
            </a:pPr>
            <a:r>
              <a:rPr lang="zh-CN" altLang="en-US" dirty="0"/>
              <a:t>将路径指定文件的内容输出到</a:t>
            </a:r>
            <a:r>
              <a:rPr lang="en-US" altLang="zh-CN" i="1" dirty="0" err="1"/>
              <a:t>stdout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hdfs://host1:port1/file1 hdfs://host2:port2/file2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file:///file3 /user/</a:t>
            </a:r>
            <a:r>
              <a:rPr lang="en-US" altLang="zh-CN" dirty="0" err="1"/>
              <a:t>hadoop</a:t>
            </a:r>
            <a:r>
              <a:rPr lang="en-US" altLang="zh-CN" dirty="0"/>
              <a:t>/file4</a:t>
            </a:r>
          </a:p>
        </p:txBody>
      </p:sp>
    </p:spTree>
    <p:extLst>
      <p:ext uri="{BB962C8B-B14F-4D97-AF65-F5344CB8AC3E}">
        <p14:creationId xmlns:p14="http://schemas.microsoft.com/office/powerpoint/2010/main" val="35332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err="1"/>
              <a:t>cp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cp</a:t>
            </a:r>
            <a:r>
              <a:rPr lang="en-US" altLang="zh-CN" dirty="0"/>
              <a:t> URI [URI …] &lt;</a:t>
            </a:r>
            <a:r>
              <a:rPr lang="en-US" altLang="zh-CN" dirty="0" err="1"/>
              <a:t>dest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将文件从源路径复制到目标路径。这个命令允许有多个源路径，此时目标路径必须是一个目录。 </a:t>
            </a:r>
            <a:br>
              <a:rPr lang="zh-CN" altLang="en-US" dirty="0"/>
            </a:b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cp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/file1 /user/</a:t>
            </a:r>
            <a:r>
              <a:rPr lang="en-US" altLang="zh-CN" dirty="0" err="1"/>
              <a:t>hadoop</a:t>
            </a:r>
            <a:r>
              <a:rPr lang="en-US" altLang="zh-CN" dirty="0"/>
              <a:t>/file2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cp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/file1 /user/</a:t>
            </a:r>
            <a:r>
              <a:rPr lang="en-US" altLang="zh-CN" dirty="0" err="1"/>
              <a:t>hadoop</a:t>
            </a:r>
            <a:r>
              <a:rPr lang="en-US" altLang="zh-CN" dirty="0"/>
              <a:t>/file2 /user/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5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smtClean="0"/>
              <a:t>du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-du URI [URI …]</a:t>
            </a:r>
          </a:p>
          <a:p>
            <a:pPr marL="0" indent="0">
              <a:buNone/>
            </a:pPr>
            <a:r>
              <a:rPr lang="zh-CN" altLang="en-US" dirty="0"/>
              <a:t>显示目录中所有文件的大小，或者当只指定一个文件时，显示此文件的大小。</a:t>
            </a:r>
            <a:br>
              <a:rPr lang="zh-CN" altLang="en-US" dirty="0"/>
            </a:br>
            <a:r>
              <a:rPr lang="zh-CN" altLang="en-US" dirty="0"/>
              <a:t>示例：</a:t>
            </a:r>
            <a:br>
              <a:rPr lang="zh-CN" altLang="en-US" dirty="0"/>
            </a:b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-du /user/</a:t>
            </a:r>
            <a:r>
              <a:rPr lang="en-US" altLang="zh-CN" dirty="0" err="1"/>
              <a:t>hadoop</a:t>
            </a:r>
            <a:r>
              <a:rPr lang="en-US" altLang="zh-CN" dirty="0"/>
              <a:t>/dir1 /user/</a:t>
            </a:r>
            <a:r>
              <a:rPr lang="en-US" altLang="zh-CN" dirty="0" err="1"/>
              <a:t>hadoop</a:t>
            </a:r>
            <a:r>
              <a:rPr lang="en-US" altLang="zh-CN" dirty="0"/>
              <a:t>/file1 hdfs://host:port/user/hadoop/dir1 </a:t>
            </a:r>
            <a:br>
              <a:rPr lang="en-US" altLang="zh-CN" dirty="0"/>
            </a:br>
            <a:r>
              <a:rPr lang="en-US" altLang="zh-CN" b="1" dirty="0" err="1" smtClean="0"/>
              <a:t>dus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dus</a:t>
            </a:r>
            <a:r>
              <a:rPr lang="en-US" altLang="zh-CN" dirty="0"/>
              <a:t> &lt;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显示文件的大小。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7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get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-get [-</a:t>
            </a:r>
            <a:r>
              <a:rPr lang="en-US" altLang="zh-CN" dirty="0" err="1"/>
              <a:t>ignorecrc</a:t>
            </a:r>
            <a:r>
              <a:rPr lang="en-US" altLang="zh-CN" dirty="0"/>
              <a:t>] [-</a:t>
            </a:r>
            <a:r>
              <a:rPr lang="en-US" altLang="zh-CN" dirty="0" err="1"/>
              <a:t>crc</a:t>
            </a:r>
            <a:r>
              <a:rPr lang="en-US" altLang="zh-CN" dirty="0"/>
              <a:t>] &lt;</a:t>
            </a:r>
            <a:r>
              <a:rPr lang="en-US" altLang="zh-CN" dirty="0" err="1"/>
              <a:t>src</a:t>
            </a:r>
            <a:r>
              <a:rPr lang="en-US" altLang="zh-CN" dirty="0"/>
              <a:t>&gt; &lt;</a:t>
            </a:r>
            <a:r>
              <a:rPr lang="en-US" altLang="zh-CN" dirty="0" err="1"/>
              <a:t>localdst</a:t>
            </a:r>
            <a:r>
              <a:rPr lang="en-US" altLang="zh-CN" dirty="0"/>
              <a:t>&gt; </a:t>
            </a:r>
          </a:p>
          <a:p>
            <a:pPr marL="0" indent="0">
              <a:buNone/>
            </a:pPr>
            <a:r>
              <a:rPr lang="zh-CN" altLang="en-US" dirty="0"/>
              <a:t>复制文件到本地文件系统。可用</a:t>
            </a:r>
            <a:r>
              <a:rPr lang="en-US" altLang="zh-CN" dirty="0"/>
              <a:t>-</a:t>
            </a:r>
            <a:r>
              <a:rPr lang="en-US" altLang="zh-CN" dirty="0" err="1"/>
              <a:t>ignorecrc</a:t>
            </a:r>
            <a:r>
              <a:rPr lang="zh-CN" altLang="en-US" dirty="0"/>
              <a:t>选项复制</a:t>
            </a:r>
            <a:r>
              <a:rPr lang="en-US" altLang="zh-CN" dirty="0"/>
              <a:t>CRC</a:t>
            </a:r>
            <a:r>
              <a:rPr lang="zh-CN" altLang="en-US" dirty="0"/>
              <a:t>校验失败的文件。使用</a:t>
            </a:r>
            <a:r>
              <a:rPr lang="en-US" altLang="zh-CN" dirty="0"/>
              <a:t>-</a:t>
            </a:r>
            <a:r>
              <a:rPr lang="en-US" altLang="zh-CN" dirty="0" err="1"/>
              <a:t>crc</a:t>
            </a:r>
            <a:r>
              <a:rPr lang="zh-CN" altLang="en-US" dirty="0"/>
              <a:t>选项复制文件以及</a:t>
            </a:r>
            <a:r>
              <a:rPr lang="en-US" altLang="zh-CN" dirty="0"/>
              <a:t>CRC</a:t>
            </a:r>
            <a:r>
              <a:rPr lang="zh-CN" altLang="en-US" dirty="0"/>
              <a:t>信息。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-get /user/</a:t>
            </a:r>
            <a:r>
              <a:rPr lang="en-US" altLang="zh-CN" dirty="0" err="1"/>
              <a:t>hadoop</a:t>
            </a:r>
            <a:r>
              <a:rPr lang="en-US" altLang="zh-CN" dirty="0"/>
              <a:t>/file </a:t>
            </a:r>
            <a:r>
              <a:rPr lang="en-US" altLang="zh-CN" dirty="0" err="1"/>
              <a:t>localfile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-get hdfs://host:port/user/hadoop/file </a:t>
            </a:r>
            <a:r>
              <a:rPr lang="en-US" altLang="zh-CN" dirty="0" err="1"/>
              <a:t>localfile</a:t>
            </a:r>
            <a:endParaRPr lang="en-US" altLang="zh-CN" dirty="0"/>
          </a:p>
          <a:p>
            <a:r>
              <a:rPr lang="en-US" altLang="zh-CN" b="1" dirty="0" err="1" smtClean="0"/>
              <a:t>getmerge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getmerge</a:t>
            </a:r>
            <a:r>
              <a:rPr lang="en-US" altLang="zh-CN" dirty="0"/>
              <a:t> &lt;</a:t>
            </a:r>
            <a:r>
              <a:rPr lang="en-US" altLang="zh-CN" dirty="0" err="1"/>
              <a:t>src</a:t>
            </a:r>
            <a:r>
              <a:rPr lang="en-US" altLang="zh-CN" dirty="0"/>
              <a:t>&gt; &lt;</a:t>
            </a:r>
            <a:r>
              <a:rPr lang="en-US" altLang="zh-CN" dirty="0" err="1"/>
              <a:t>localdst</a:t>
            </a:r>
            <a:r>
              <a:rPr lang="en-US" altLang="zh-CN" dirty="0"/>
              <a:t>&gt; [</a:t>
            </a:r>
            <a:r>
              <a:rPr lang="en-US" altLang="zh-CN" dirty="0" err="1"/>
              <a:t>addnl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接受一个源目录和一个目标文件作为输入，并且将源目录中所有的文件连接成本地目标文件。</a:t>
            </a:r>
            <a:r>
              <a:rPr lang="en-US" altLang="zh-CN" dirty="0" err="1"/>
              <a:t>addnl</a:t>
            </a:r>
            <a:r>
              <a:rPr lang="zh-CN" altLang="en-US" dirty="0"/>
              <a:t>是可选的，用于指定在每个文件结尾添加一个换行符。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1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err="1"/>
              <a:t>ls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&lt;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如果是文件，则按照如下格式返回文件</a:t>
            </a:r>
            <a:r>
              <a:rPr lang="zh-CN" altLang="en-US" dirty="0" smtClean="0"/>
              <a:t>信息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如果是目录，则返回它直接子文件的一个列表，就像在</a:t>
            </a:r>
            <a:r>
              <a:rPr lang="en-US" altLang="zh-CN" dirty="0"/>
              <a:t>Unix</a:t>
            </a:r>
            <a:r>
              <a:rPr lang="zh-CN" altLang="en-US" dirty="0"/>
              <a:t>中</a:t>
            </a:r>
            <a:r>
              <a:rPr lang="zh-CN" altLang="en-US" dirty="0" smtClean="0"/>
              <a:t>一样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示例：</a:t>
            </a:r>
            <a:br>
              <a:rPr lang="zh-CN" altLang="en-US" dirty="0"/>
            </a:b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/file1 /user/</a:t>
            </a:r>
            <a:r>
              <a:rPr lang="en-US" altLang="zh-CN" dirty="0" err="1"/>
              <a:t>hadoop</a:t>
            </a:r>
            <a:r>
              <a:rPr lang="en-US" altLang="zh-CN" dirty="0"/>
              <a:t>/file2 hdfs://host:port/user/hadoop/dir1 /</a:t>
            </a:r>
            <a:r>
              <a:rPr lang="en-US" altLang="zh-CN" dirty="0" err="1"/>
              <a:t>nonexistentfile</a:t>
            </a:r>
            <a:r>
              <a:rPr lang="en-US" altLang="zh-CN" dirty="0"/>
              <a:t> </a:t>
            </a:r>
            <a:endParaRPr lang="zh-CN" altLang="en-US" dirty="0"/>
          </a:p>
          <a:p>
            <a:r>
              <a:rPr lang="en-US" altLang="zh-CN" b="1" dirty="0" err="1"/>
              <a:t>lsr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lsr</a:t>
            </a:r>
            <a:r>
              <a:rPr lang="en-US" altLang="zh-CN" dirty="0"/>
              <a:t> &lt;</a:t>
            </a:r>
            <a:r>
              <a:rPr lang="en-US" altLang="zh-CN" dirty="0" err="1"/>
              <a:t>args</a:t>
            </a:r>
            <a:r>
              <a:rPr lang="en-US" altLang="zh-CN" dirty="0"/>
              <a:t>&gt; </a:t>
            </a:r>
            <a:br>
              <a:rPr lang="en-US" altLang="zh-CN" dirty="0"/>
            </a:br>
            <a:r>
              <a:rPr lang="en-US" altLang="zh-CN" dirty="0" err="1"/>
              <a:t>ls</a:t>
            </a:r>
            <a:r>
              <a:rPr lang="zh-CN" altLang="en-US" dirty="0"/>
              <a:t>命令的递归版本。类似于</a:t>
            </a:r>
            <a:r>
              <a:rPr lang="en-US" altLang="zh-CN" dirty="0"/>
              <a:t>Unix</a:t>
            </a:r>
            <a:r>
              <a:rPr lang="zh-CN" altLang="en-US" dirty="0"/>
              <a:t>中的</a:t>
            </a:r>
            <a:r>
              <a:rPr lang="en-US" altLang="zh-CN" dirty="0" err="1"/>
              <a:t>ls</a:t>
            </a:r>
            <a:r>
              <a:rPr lang="en-US" altLang="zh-CN" dirty="0"/>
              <a:t> -R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err="1"/>
              <a:t>mkdir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&lt;paths&gt; 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接受路径指定的</a:t>
            </a:r>
            <a:r>
              <a:rPr lang="en-US" altLang="zh-CN" dirty="0" err="1"/>
              <a:t>uri</a:t>
            </a:r>
            <a:r>
              <a:rPr lang="zh-CN" altLang="en-US" dirty="0"/>
              <a:t>作为参数，创建这些目录。其行为类似于</a:t>
            </a:r>
            <a:r>
              <a:rPr lang="en-US" altLang="zh-CN" dirty="0"/>
              <a:t>Unix</a:t>
            </a:r>
            <a:r>
              <a:rPr lang="zh-CN" altLang="en-US" dirty="0"/>
              <a:t>的</a:t>
            </a:r>
            <a:r>
              <a:rPr lang="en-US" altLang="zh-CN" dirty="0" err="1"/>
              <a:t>mkdir</a:t>
            </a:r>
            <a:r>
              <a:rPr lang="en-US" altLang="zh-CN" dirty="0"/>
              <a:t> -p</a:t>
            </a:r>
            <a:r>
              <a:rPr lang="zh-CN" altLang="en-US" dirty="0"/>
              <a:t>，它会创建路径中的各级父目录。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/dir1 /user/</a:t>
            </a:r>
            <a:r>
              <a:rPr lang="en-US" altLang="zh-CN" dirty="0" err="1"/>
              <a:t>hadoop</a:t>
            </a:r>
            <a:r>
              <a:rPr lang="en-US" altLang="zh-CN" dirty="0"/>
              <a:t>/dir2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hdfs://host1:port1/user/hadoop/dir hdfs://host2:port2/user/hadoop/dir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0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mv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-mv URI [URI …] &lt;</a:t>
            </a:r>
            <a:r>
              <a:rPr lang="en-US" altLang="zh-CN" dirty="0" err="1"/>
              <a:t>dest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将文件从源路径移动到目标路径。这个命令允许有多个源路径，此时目标路径必须是一个目录。不允许在不同的文件系统间移动文件。 </a:t>
            </a:r>
            <a:br>
              <a:rPr lang="zh-CN" altLang="en-US" dirty="0"/>
            </a:b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-mv /user/</a:t>
            </a:r>
            <a:r>
              <a:rPr lang="en-US" altLang="zh-CN" dirty="0" err="1"/>
              <a:t>hadoop</a:t>
            </a:r>
            <a:r>
              <a:rPr lang="en-US" altLang="zh-CN" dirty="0"/>
              <a:t>/file1 /user/</a:t>
            </a:r>
            <a:r>
              <a:rPr lang="en-US" altLang="zh-CN" dirty="0" err="1"/>
              <a:t>hadoop</a:t>
            </a:r>
            <a:r>
              <a:rPr lang="en-US" altLang="zh-CN" dirty="0"/>
              <a:t>/file2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-mv hdfs://host:port/file1 hdfs://host:port/file2 hdfs://host:port/file3 hdfs://host:port/dir1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8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put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&lt;</a:t>
            </a:r>
            <a:r>
              <a:rPr lang="en-US" altLang="zh-CN" dirty="0" err="1"/>
              <a:t>localsrc</a:t>
            </a:r>
            <a:r>
              <a:rPr lang="en-US" altLang="zh-CN" dirty="0"/>
              <a:t>&gt; ... &lt;</a:t>
            </a:r>
            <a:r>
              <a:rPr lang="en-US" altLang="zh-CN" dirty="0" err="1"/>
              <a:t>dst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zh-CN" altLang="en-US" dirty="0"/>
              <a:t>从本地文件系统中复制单个或多个源路径到目标文件系统。也支持从标准输入中读取输入写入目标文件系统。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</a:t>
            </a:r>
            <a:r>
              <a:rPr lang="en-US" altLang="zh-CN" dirty="0" err="1"/>
              <a:t>localfile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hadoopfile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localfile1 localfile2 /user/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hadoopdir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</a:t>
            </a:r>
            <a:r>
              <a:rPr lang="en-US" altLang="zh-CN" dirty="0" err="1"/>
              <a:t>localfile</a:t>
            </a:r>
            <a:r>
              <a:rPr lang="en-US" altLang="zh-CN" dirty="0"/>
              <a:t> hdfs://host:port/hadoop/hadoopfile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- hdfs://host:port/hadoop/hadoopfile </a:t>
            </a:r>
            <a:br>
              <a:rPr lang="en-US" altLang="zh-CN" dirty="0"/>
            </a:br>
            <a:r>
              <a:rPr lang="zh-CN" altLang="en-US" dirty="0"/>
              <a:t>从标准输入中读取输入。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2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黄美灵，网名：</a:t>
            </a:r>
            <a:r>
              <a:rPr lang="en-US" altLang="zh-CN" b="1" dirty="0" smtClean="0"/>
              <a:t>sunbow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Spark</a:t>
            </a:r>
            <a:r>
              <a:rPr lang="zh-CN" altLang="en-US" b="1" dirty="0"/>
              <a:t>爱好者，</a:t>
            </a:r>
            <a:r>
              <a:rPr lang="zh-CN" altLang="zh-CN" b="1" dirty="0"/>
              <a:t>现从事移动互联网的计算广告和数据变现</a:t>
            </a:r>
            <a:r>
              <a:rPr lang="zh-CN" altLang="zh-CN" b="1" dirty="0" smtClean="0"/>
              <a:t>工作。</a:t>
            </a:r>
            <a:endParaRPr lang="en-US" altLang="zh-CN" b="1" dirty="0"/>
          </a:p>
          <a:p>
            <a:r>
              <a:rPr lang="en-US" altLang="zh-CN" b="1" dirty="0" smtClean="0"/>
              <a:t>《</a:t>
            </a:r>
            <a:r>
              <a:rPr lang="en-US" altLang="zh-CN" b="1" dirty="0"/>
              <a:t>Spark </a:t>
            </a:r>
            <a:r>
              <a:rPr lang="en-US" altLang="zh-CN" b="1" dirty="0" err="1"/>
              <a:t>MLlib</a:t>
            </a:r>
            <a:r>
              <a:rPr lang="zh-CN" altLang="en-US" b="1" dirty="0"/>
              <a:t>机器学习：算法、源码及实战详解</a:t>
            </a:r>
            <a:r>
              <a:rPr lang="en-US" altLang="zh-CN" b="1" dirty="0"/>
              <a:t>》</a:t>
            </a:r>
            <a:r>
              <a:rPr lang="zh-CN" altLang="en-US" b="1" dirty="0" smtClean="0"/>
              <a:t>作者</a:t>
            </a:r>
            <a:endParaRPr lang="en-US" altLang="zh-CN" b="1" dirty="0" smtClean="0"/>
          </a:p>
          <a:p>
            <a:r>
              <a:rPr lang="en-US" altLang="zh-CN" b="1" dirty="0" smtClean="0"/>
              <a:t>CSDN</a:t>
            </a:r>
            <a:r>
              <a:rPr lang="zh-CN" altLang="en-US" b="1" dirty="0"/>
              <a:t>博</a:t>
            </a:r>
            <a:r>
              <a:rPr lang="zh-CN" altLang="en-US" b="1" dirty="0" smtClean="0"/>
              <a:t>客专家</a:t>
            </a:r>
            <a:endParaRPr lang="en-US" altLang="zh-CN" b="1" dirty="0" smtClean="0"/>
          </a:p>
          <a:p>
            <a:r>
              <a:rPr lang="en-US" altLang="zh-CN" b="1" dirty="0">
                <a:hlinkClick r:id="rId2"/>
              </a:rPr>
              <a:t>http://</a:t>
            </a:r>
            <a:r>
              <a:rPr lang="en-US" altLang="zh-CN" b="1" dirty="0" smtClean="0">
                <a:hlinkClick r:id="rId2"/>
              </a:rPr>
              <a:t>blog.csdn.net/sunbow0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3076" name="Picture 4" descr="http://img.blog.csdn.net/20160411111935947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50" y="1875981"/>
            <a:ext cx="3125613" cy="41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err="1"/>
              <a:t>rm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rm</a:t>
            </a:r>
            <a:r>
              <a:rPr lang="en-US" altLang="zh-CN" dirty="0"/>
              <a:t> URI [URI …]</a:t>
            </a:r>
          </a:p>
          <a:p>
            <a:pPr marL="0" indent="0">
              <a:buNone/>
            </a:pPr>
            <a:r>
              <a:rPr lang="zh-CN" altLang="en-US" dirty="0"/>
              <a:t>删除指定的文件。只删除非空目录和文件。请参考</a:t>
            </a:r>
            <a:r>
              <a:rPr lang="en-US" altLang="zh-CN" dirty="0" err="1"/>
              <a:t>rmr</a:t>
            </a:r>
            <a:r>
              <a:rPr lang="zh-CN" altLang="en-US" dirty="0"/>
              <a:t>命令了解递归删除。</a:t>
            </a:r>
            <a:br>
              <a:rPr lang="zh-CN" altLang="en-US" dirty="0"/>
            </a:b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rm</a:t>
            </a:r>
            <a:r>
              <a:rPr lang="en-US" altLang="zh-CN" dirty="0"/>
              <a:t> hdfs://host:port/file /user/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emptydir</a:t>
            </a:r>
            <a:endParaRPr lang="en-US" altLang="zh-CN" dirty="0"/>
          </a:p>
          <a:p>
            <a:r>
              <a:rPr lang="en-US" altLang="zh-CN" b="1" dirty="0" err="1" smtClean="0"/>
              <a:t>rmr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rmr</a:t>
            </a:r>
            <a:r>
              <a:rPr lang="en-US" altLang="zh-CN" dirty="0"/>
              <a:t> URI [URI …]</a:t>
            </a:r>
          </a:p>
          <a:p>
            <a:pPr marL="0" indent="0">
              <a:buNone/>
            </a:pPr>
            <a:r>
              <a:rPr lang="en-US" altLang="zh-CN" dirty="0"/>
              <a:t>delete</a:t>
            </a:r>
            <a:r>
              <a:rPr lang="zh-CN" altLang="en-US" dirty="0"/>
              <a:t>的递归版本。</a:t>
            </a:r>
            <a:br>
              <a:rPr lang="zh-CN" altLang="en-US" dirty="0"/>
            </a:b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rmr</a:t>
            </a:r>
            <a:r>
              <a:rPr lang="en-US" altLang="zh-CN" dirty="0"/>
              <a:t> /user/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dir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rmr</a:t>
            </a:r>
            <a:r>
              <a:rPr lang="en-US" altLang="zh-CN" dirty="0"/>
              <a:t> hdfs://host:port/user/hadoop/dir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6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tail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-tail [-f] URI</a:t>
            </a:r>
          </a:p>
          <a:p>
            <a:pPr marL="0" indent="0">
              <a:buNone/>
            </a:pPr>
            <a:r>
              <a:rPr lang="zh-CN" altLang="en-US" dirty="0"/>
              <a:t>将文件尾部</a:t>
            </a:r>
            <a:r>
              <a:rPr lang="en-US" altLang="zh-CN" dirty="0"/>
              <a:t>1K</a:t>
            </a:r>
            <a:r>
              <a:rPr lang="zh-CN" altLang="en-US" dirty="0"/>
              <a:t>字节的内容输出到</a:t>
            </a:r>
            <a:r>
              <a:rPr lang="en-US" altLang="zh-CN" dirty="0" err="1"/>
              <a:t>stdout</a:t>
            </a:r>
            <a:r>
              <a:rPr lang="zh-CN" altLang="en-US" dirty="0"/>
              <a:t>。支持</a:t>
            </a:r>
            <a:r>
              <a:rPr lang="en-US" altLang="zh-CN" dirty="0"/>
              <a:t>-f</a:t>
            </a:r>
            <a:r>
              <a:rPr lang="zh-CN" altLang="en-US" dirty="0"/>
              <a:t>选项，行为和</a:t>
            </a:r>
            <a:r>
              <a:rPr lang="en-US" altLang="zh-CN" dirty="0"/>
              <a:t>Unix</a:t>
            </a:r>
            <a:r>
              <a:rPr lang="zh-CN" altLang="en-US" dirty="0"/>
              <a:t>中一致。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-tail pathname</a:t>
            </a:r>
          </a:p>
          <a:p>
            <a:r>
              <a:rPr lang="en-US" altLang="zh-CN" b="1" dirty="0"/>
              <a:t>test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-test -[</a:t>
            </a:r>
            <a:r>
              <a:rPr lang="en-US" altLang="zh-CN" dirty="0" err="1"/>
              <a:t>ezd</a:t>
            </a:r>
            <a:r>
              <a:rPr lang="en-US" altLang="zh-CN" dirty="0"/>
              <a:t>] URI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选项：</a:t>
            </a:r>
            <a:br>
              <a:rPr lang="zh-CN" altLang="en-US" dirty="0"/>
            </a:br>
            <a:r>
              <a:rPr lang="en-US" altLang="zh-CN" dirty="0"/>
              <a:t>-e </a:t>
            </a:r>
            <a:r>
              <a:rPr lang="zh-CN" altLang="en-US" dirty="0"/>
              <a:t>检查文件是否存在。如果存在则返回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-z </a:t>
            </a:r>
            <a:r>
              <a:rPr lang="zh-CN" altLang="en-US" dirty="0"/>
              <a:t>检查文件是否是</a:t>
            </a:r>
            <a:r>
              <a:rPr lang="en-US" altLang="zh-CN" dirty="0"/>
              <a:t>0</a:t>
            </a:r>
            <a:r>
              <a:rPr lang="zh-CN" altLang="en-US" dirty="0"/>
              <a:t>字节。如果是则返回</a:t>
            </a:r>
            <a:r>
              <a:rPr lang="en-US" altLang="zh-CN" dirty="0"/>
              <a:t>0</a:t>
            </a:r>
            <a:r>
              <a:rPr lang="zh-CN" altLang="en-US" dirty="0"/>
              <a:t>。 </a:t>
            </a:r>
            <a:br>
              <a:rPr lang="zh-CN" altLang="en-US" dirty="0"/>
            </a:br>
            <a:r>
              <a:rPr lang="en-US" altLang="zh-CN" dirty="0"/>
              <a:t>-d </a:t>
            </a:r>
            <a:r>
              <a:rPr lang="zh-CN" altLang="en-US" dirty="0"/>
              <a:t>如果路径是个目录，则返回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3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/>
              <a:t>text</a:t>
            </a:r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-text &lt;</a:t>
            </a:r>
            <a:r>
              <a:rPr lang="en-US" altLang="zh-CN" dirty="0" err="1"/>
              <a:t>src</a:t>
            </a:r>
            <a:r>
              <a:rPr lang="en-US" altLang="zh-CN" dirty="0"/>
              <a:t>&gt; 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将源文件输出为文本格式。允许的格式是</a:t>
            </a:r>
            <a:r>
              <a:rPr lang="en-US" altLang="zh-CN" dirty="0"/>
              <a:t>zip</a:t>
            </a:r>
            <a:r>
              <a:rPr lang="zh-CN" altLang="en-US" dirty="0"/>
              <a:t>和</a:t>
            </a:r>
            <a:r>
              <a:rPr lang="en-US" altLang="zh-CN" dirty="0" err="1"/>
              <a:t>TextRecordInputStream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8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img5.imgtn.bdimg.com/it/u=588505969,26747874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en-US" altLang="zh-CN" b="1" dirty="0" err="1"/>
              <a:t>chmod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chmod</a:t>
            </a:r>
            <a:r>
              <a:rPr lang="en-US" altLang="zh-CN" dirty="0"/>
              <a:t> [-R] &lt;MODE[,MODE]... | OCTALMODE&gt; URI [URI …]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改变文件的权限。使用</a:t>
            </a:r>
            <a:r>
              <a:rPr lang="en-US" altLang="zh-CN" dirty="0"/>
              <a:t>-R</a:t>
            </a:r>
            <a:r>
              <a:rPr lang="zh-CN" altLang="en-US" dirty="0"/>
              <a:t>将使改变在目录结构下递归进行。命令的使用者必须是文件的所有者或者超级用户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chown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使用方法：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chown</a:t>
            </a:r>
            <a:r>
              <a:rPr lang="en-US" altLang="zh-CN" dirty="0"/>
              <a:t> [-R] [OWNER][:[GROUP]] URI [URI 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改变文件的拥有者。使用</a:t>
            </a:r>
            <a:r>
              <a:rPr lang="en-US" altLang="zh-CN" dirty="0"/>
              <a:t>-R</a:t>
            </a:r>
            <a:r>
              <a:rPr lang="zh-CN" altLang="en-US" dirty="0"/>
              <a:t>将使改变在目录结构下递归进行。命令的使用者必须是超级用户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</a:t>
            </a:r>
            <a:r>
              <a:rPr lang="en-US" altLang="zh-CN" dirty="0" err="1" smtClean="0"/>
              <a:t>hadoop</a:t>
            </a:r>
            <a:r>
              <a:rPr lang="zh-CN" altLang="zh-CN" dirty="0"/>
              <a:t>生态圈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</a:p>
          <a:p>
            <a:r>
              <a:rPr lang="en-US" altLang="zh-CN" dirty="0" smtClean="0"/>
              <a:t>Yarn</a:t>
            </a:r>
          </a:p>
          <a:p>
            <a:r>
              <a:rPr lang="en-US" altLang="zh-CN" dirty="0" smtClean="0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7754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711661" y="4808457"/>
            <a:ext cx="39244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海量数据存储</a:t>
            </a:r>
            <a:endParaRPr lang="zh-CN" altLang="en-US" sz="3200" b="1" dirty="0"/>
          </a:p>
        </p:txBody>
      </p:sp>
      <p:sp>
        <p:nvSpPr>
          <p:cNvPr id="14" name="圆角矩形 13"/>
          <p:cNvSpPr/>
          <p:nvPr/>
        </p:nvSpPr>
        <p:spPr>
          <a:xfrm>
            <a:off x="4692027" y="3105244"/>
            <a:ext cx="39244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海量数据计算</a:t>
            </a:r>
            <a:endParaRPr lang="zh-CN" altLang="en-US" sz="3200" b="1" dirty="0"/>
          </a:p>
        </p:txBody>
      </p:sp>
      <p:sp>
        <p:nvSpPr>
          <p:cNvPr id="7" name="圆角矩形 6"/>
          <p:cNvSpPr/>
          <p:nvPr/>
        </p:nvSpPr>
        <p:spPr>
          <a:xfrm>
            <a:off x="3040390" y="1485578"/>
            <a:ext cx="933444" cy="4358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大数解决的难题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4689957" y="1485578"/>
            <a:ext cx="39244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单机处理能力有限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332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 descr="http://i.imgur.com/Dpz74X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6" y="1197546"/>
            <a:ext cx="794385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/>
              <a:t>（</a:t>
            </a:r>
            <a:r>
              <a:rPr lang="en-US" altLang="zh-CN" dirty="0" err="1"/>
              <a:t>Hadoop</a:t>
            </a:r>
            <a:r>
              <a:rPr lang="zh-CN" altLang="en-US" dirty="0"/>
              <a:t>分布式文件系统）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 descr="http://images.cnitblog.com/blog/352072/201311/26104230-8109ac513de14fe1b115b775581751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4" y="1333830"/>
            <a:ext cx="7920881" cy="4779843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297435" y="1221348"/>
            <a:ext cx="3424070" cy="501675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Client</a:t>
            </a:r>
            <a:r>
              <a:rPr lang="zh-CN" altLang="en-US" sz="2000" dirty="0">
                <a:latin typeface="+mn-ea"/>
                <a:ea typeface="+mn-ea"/>
              </a:rPr>
              <a:t>：切分文件；访问</a:t>
            </a:r>
            <a:r>
              <a:rPr lang="en-US" altLang="zh-CN" sz="2000" dirty="0">
                <a:latin typeface="+mn-ea"/>
                <a:ea typeface="+mn-ea"/>
              </a:rPr>
              <a:t>HDFS</a:t>
            </a:r>
            <a:r>
              <a:rPr lang="zh-CN" altLang="en-US" sz="2000" dirty="0">
                <a:latin typeface="+mn-ea"/>
                <a:ea typeface="+mn-ea"/>
              </a:rPr>
              <a:t>；与</a:t>
            </a:r>
            <a:r>
              <a:rPr lang="en-US" altLang="zh-CN" sz="2000" dirty="0" err="1">
                <a:latin typeface="+mn-ea"/>
                <a:ea typeface="+mn-ea"/>
              </a:rPr>
              <a:t>NameNode</a:t>
            </a:r>
            <a:r>
              <a:rPr lang="zh-CN" altLang="en-US" sz="2000" dirty="0">
                <a:latin typeface="+mn-ea"/>
                <a:ea typeface="+mn-ea"/>
              </a:rPr>
              <a:t>交互，获取文件位置信息；与</a:t>
            </a:r>
            <a:r>
              <a:rPr lang="en-US" altLang="zh-CN" sz="2000" dirty="0" err="1">
                <a:latin typeface="+mn-ea"/>
                <a:ea typeface="+mn-ea"/>
              </a:rPr>
              <a:t>DataNode</a:t>
            </a:r>
            <a:r>
              <a:rPr lang="zh-CN" altLang="en-US" sz="2000" dirty="0">
                <a:latin typeface="+mn-ea"/>
                <a:ea typeface="+mn-ea"/>
              </a:rPr>
              <a:t>交互，读取和写入数据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  <a:p>
            <a:r>
              <a:rPr lang="en-US" altLang="zh-CN" sz="2000" dirty="0" err="1">
                <a:latin typeface="+mn-ea"/>
                <a:ea typeface="+mn-ea"/>
              </a:rPr>
              <a:t>NameNode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</a:rPr>
              <a:t>Master</a:t>
            </a:r>
            <a:r>
              <a:rPr lang="zh-CN" altLang="en-US" sz="2000" dirty="0">
                <a:latin typeface="+mn-ea"/>
                <a:ea typeface="+mn-ea"/>
              </a:rPr>
              <a:t>节点</a:t>
            </a:r>
            <a:r>
              <a:rPr lang="zh-CN" altLang="en-US" sz="2000" dirty="0" smtClean="0">
                <a:latin typeface="+mn-ea"/>
                <a:ea typeface="+mn-ea"/>
              </a:rPr>
              <a:t>，管理</a:t>
            </a:r>
            <a:r>
              <a:rPr lang="en-US" altLang="zh-CN" sz="2000" dirty="0">
                <a:latin typeface="+mn-ea"/>
                <a:ea typeface="+mn-ea"/>
              </a:rPr>
              <a:t>HDFS</a:t>
            </a:r>
            <a:r>
              <a:rPr lang="zh-CN" altLang="en-US" sz="2000" dirty="0">
                <a:latin typeface="+mn-ea"/>
                <a:ea typeface="+mn-ea"/>
              </a:rPr>
              <a:t>的名称空间和数据块映射信息，配置副本策略，处理客户端请求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  <a:p>
            <a:r>
              <a:rPr lang="en-US" altLang="zh-CN" sz="2000" dirty="0" err="1">
                <a:latin typeface="+mn-ea"/>
                <a:ea typeface="+mn-ea"/>
              </a:rPr>
              <a:t>DataNode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</a:rPr>
              <a:t>Slave</a:t>
            </a:r>
            <a:r>
              <a:rPr lang="zh-CN" altLang="en-US" sz="2000" dirty="0">
                <a:latin typeface="+mn-ea"/>
                <a:ea typeface="+mn-ea"/>
              </a:rPr>
              <a:t>节点，存储实际的数据，汇报存储信息给</a:t>
            </a:r>
            <a:r>
              <a:rPr lang="en-US" altLang="zh-CN" sz="2000" dirty="0" err="1">
                <a:latin typeface="+mn-ea"/>
                <a:ea typeface="+mn-ea"/>
              </a:rPr>
              <a:t>NameNode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/>
              <a:t>(</a:t>
            </a:r>
            <a:r>
              <a:rPr lang="zh-CN" altLang="en-US" dirty="0"/>
              <a:t>资源管理系统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http://i.imgur.com/x40qGJ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6" y="1773610"/>
            <a:ext cx="823912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en-US" altLang="zh-CN" dirty="0"/>
              <a:t>(</a:t>
            </a:r>
            <a:r>
              <a:rPr lang="zh-CN" altLang="en-US" dirty="0"/>
              <a:t>资源管理系统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 descr="http://static.open-open.com/lib/uploadImg/20140514/20140514155825_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68" y="1125538"/>
            <a:ext cx="7272808" cy="468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/>
              <a:t>(</a:t>
            </a:r>
            <a:r>
              <a:rPr lang="zh-CN" altLang="en-US" dirty="0"/>
              <a:t>分布式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ww4.sinaimg.cn/mw690/005WTVurjw1eoyphiosvpj30ql0c7wh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1" y="1557586"/>
            <a:ext cx="862051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684</Words>
  <Application>Microsoft Office PowerPoint</Application>
  <PresentationFormat>自定义</PresentationFormat>
  <Paragraphs>117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Spark机器学习案例实战—01</vt:lpstr>
      <vt:lpstr>个人介绍</vt:lpstr>
      <vt:lpstr>第一课 hadoop生态圈</vt:lpstr>
      <vt:lpstr>Hadoop介绍</vt:lpstr>
      <vt:lpstr>Hadoop介绍</vt:lpstr>
      <vt:lpstr>HDFS（Hadoop分布式文件系统）</vt:lpstr>
      <vt:lpstr>Yarn(资源管理系统)</vt:lpstr>
      <vt:lpstr>Yarn(资源管理系统)</vt:lpstr>
      <vt:lpstr>MapReduce(分布式计算)</vt:lpstr>
      <vt:lpstr>MapReduce(分布式计算)</vt:lpstr>
      <vt:lpstr>Hive（基于Hadoop的数据仓库）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HDFS常用操作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MLlib机器学习</dc:title>
  <dc:creator>黄美灵</dc:creator>
  <cp:lastModifiedBy>sunbow</cp:lastModifiedBy>
  <cp:revision>358</cp:revision>
  <cp:lastPrinted>2012-03-16T05:44:49Z</cp:lastPrinted>
  <dcterms:modified xsi:type="dcterms:W3CDTF">2016-10-07T05:27:35Z</dcterms:modified>
</cp:coreProperties>
</file>