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2" r:id="rId4"/>
    <p:sldId id="299" r:id="rId5"/>
    <p:sldId id="298" r:id="rId6"/>
    <p:sldId id="263" r:id="rId7"/>
    <p:sldId id="300" r:id="rId8"/>
    <p:sldId id="264" r:id="rId9"/>
    <p:sldId id="261" r:id="rId10"/>
    <p:sldId id="277" r:id="rId11"/>
    <p:sldId id="302" r:id="rId12"/>
    <p:sldId id="265" r:id="rId13"/>
    <p:sldId id="270" r:id="rId14"/>
    <p:sldId id="269" r:id="rId15"/>
    <p:sldId id="272" r:id="rId16"/>
    <p:sldId id="266" r:id="rId17"/>
    <p:sldId id="303" r:id="rId18"/>
    <p:sldId id="305" r:id="rId19"/>
    <p:sldId id="273" r:id="rId20"/>
    <p:sldId id="267" r:id="rId21"/>
    <p:sldId id="306" r:id="rId22"/>
    <p:sldId id="307" r:id="rId23"/>
    <p:sldId id="308" r:id="rId24"/>
    <p:sldId id="310" r:id="rId25"/>
    <p:sldId id="260" r:id="rId26"/>
    <p:sldId id="258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CFC94D-7D25-D64C-8D2C-2CB5F3E138FE}">
          <p14:sldIdLst>
            <p14:sldId id="256"/>
            <p14:sldId id="268"/>
            <p14:sldId id="262"/>
            <p14:sldId id="299"/>
            <p14:sldId id="298"/>
            <p14:sldId id="263"/>
            <p14:sldId id="300"/>
            <p14:sldId id="264"/>
            <p14:sldId id="261"/>
            <p14:sldId id="277"/>
            <p14:sldId id="302"/>
            <p14:sldId id="265"/>
            <p14:sldId id="270"/>
            <p14:sldId id="269"/>
            <p14:sldId id="272"/>
            <p14:sldId id="266"/>
            <p14:sldId id="303"/>
            <p14:sldId id="305"/>
            <p14:sldId id="273"/>
            <p14:sldId id="267"/>
            <p14:sldId id="306"/>
            <p14:sldId id="307"/>
            <p14:sldId id="308"/>
            <p14:sldId id="310"/>
            <p14:sldId id="260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5620"/>
    <p:restoredTop sz="94660"/>
  </p:normalViewPr>
  <p:slideViewPr>
    <p:cSldViewPr>
      <p:cViewPr>
        <p:scale>
          <a:sx n="100" d="100"/>
          <a:sy n="100" d="100"/>
        </p:scale>
        <p:origin x="-1888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0972A-9BA6-644C-BCC8-9193D0A18F49}" type="doc">
      <dgm:prSet loTypeId="urn:microsoft.com/office/officeart/2005/8/layout/list1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675D287-2215-3C48-B957-DB601CBB4FE4}">
      <dgm:prSet phldrT="[文本]" custT="1"/>
      <dgm:spPr/>
      <dgm:t>
        <a:bodyPr/>
        <a:lstStyle/>
        <a:p>
          <a:r>
            <a:rPr lang="zh-CN" altLang="en-US" sz="2400" dirty="0" smtClean="0"/>
            <a:t>什么是用户画像？</a:t>
          </a:r>
          <a:endParaRPr lang="zh-CN" altLang="en-US" sz="2400" dirty="0"/>
        </a:p>
      </dgm:t>
    </dgm:pt>
    <dgm:pt modelId="{1C2F8652-A041-9E41-B6BE-8EF0AED9F1DA}" type="parTrans" cxnId="{114A20D0-E13E-E54B-BEA6-C1B5FE9B389E}">
      <dgm:prSet/>
      <dgm:spPr/>
      <dgm:t>
        <a:bodyPr/>
        <a:lstStyle/>
        <a:p>
          <a:endParaRPr lang="zh-CN" altLang="en-US"/>
        </a:p>
      </dgm:t>
    </dgm:pt>
    <dgm:pt modelId="{EC76DD77-4ED1-7748-BAD7-458FC3885985}" type="sibTrans" cxnId="{114A20D0-E13E-E54B-BEA6-C1B5FE9B389E}">
      <dgm:prSet/>
      <dgm:spPr/>
      <dgm:t>
        <a:bodyPr/>
        <a:lstStyle/>
        <a:p>
          <a:endParaRPr lang="zh-CN" altLang="en-US"/>
        </a:p>
      </dgm:t>
    </dgm:pt>
    <dgm:pt modelId="{75F62B14-9CE3-8847-8F1B-F0EEAB86EB39}">
      <dgm:prSet phldrT="[文本]" custT="1"/>
      <dgm:spPr/>
      <dgm:t>
        <a:bodyPr/>
        <a:lstStyle/>
        <a:p>
          <a:r>
            <a:rPr lang="zh-CN" altLang="en-US" sz="2400" dirty="0" smtClean="0"/>
            <a:t>为什么要做用户画像？</a:t>
          </a:r>
          <a:endParaRPr lang="zh-CN" altLang="en-US" sz="2400" dirty="0"/>
        </a:p>
      </dgm:t>
    </dgm:pt>
    <dgm:pt modelId="{95EA958F-718F-7744-9D04-AA13DA16AF37}" type="parTrans" cxnId="{D2576867-D357-394B-B7AD-2BD5C8A5B80A}">
      <dgm:prSet/>
      <dgm:spPr/>
      <dgm:t>
        <a:bodyPr/>
        <a:lstStyle/>
        <a:p>
          <a:endParaRPr lang="zh-CN" altLang="en-US"/>
        </a:p>
      </dgm:t>
    </dgm:pt>
    <dgm:pt modelId="{E33C577F-FCD8-7544-A808-7A3FDA0C7624}" type="sibTrans" cxnId="{D2576867-D357-394B-B7AD-2BD5C8A5B80A}">
      <dgm:prSet/>
      <dgm:spPr/>
      <dgm:t>
        <a:bodyPr/>
        <a:lstStyle/>
        <a:p>
          <a:endParaRPr lang="zh-CN" altLang="en-US"/>
        </a:p>
      </dgm:t>
    </dgm:pt>
    <dgm:pt modelId="{6B540AFD-0741-E144-ABDF-F7B735A1C65C}">
      <dgm:prSet phldrT="[文本]" custT="1"/>
      <dgm:spPr/>
      <dgm:t>
        <a:bodyPr/>
        <a:lstStyle/>
        <a:p>
          <a:r>
            <a:rPr lang="zh-CN" altLang="en-US" sz="2400" dirty="0" smtClean="0"/>
            <a:t>如何做用户画像？</a:t>
          </a:r>
          <a:endParaRPr lang="zh-CN" altLang="en-US" sz="2400" dirty="0"/>
        </a:p>
      </dgm:t>
    </dgm:pt>
    <dgm:pt modelId="{549D0A81-49ED-384A-92FD-C300DF49EFE6}" type="parTrans" cxnId="{B45EAC7A-F733-124D-A8C1-457265950153}">
      <dgm:prSet/>
      <dgm:spPr/>
      <dgm:t>
        <a:bodyPr/>
        <a:lstStyle/>
        <a:p>
          <a:endParaRPr lang="zh-CN" altLang="en-US"/>
        </a:p>
      </dgm:t>
    </dgm:pt>
    <dgm:pt modelId="{940CD2B3-9EBE-6B4D-8D11-521C11307D4B}" type="sibTrans" cxnId="{B45EAC7A-F733-124D-A8C1-457265950153}">
      <dgm:prSet/>
      <dgm:spPr/>
      <dgm:t>
        <a:bodyPr/>
        <a:lstStyle/>
        <a:p>
          <a:endParaRPr lang="zh-CN" altLang="en-US"/>
        </a:p>
      </dgm:t>
    </dgm:pt>
    <dgm:pt modelId="{9D8FE241-478E-9E49-B0FA-13060FE1165D}" type="pres">
      <dgm:prSet presAssocID="{EC00972A-9BA6-644C-BCC8-9193D0A18F4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19842DB-38F9-D448-854D-70ACA032F98F}" type="pres">
      <dgm:prSet presAssocID="{4675D287-2215-3C48-B957-DB601CBB4FE4}" presName="parentLin" presStyleCnt="0"/>
      <dgm:spPr/>
    </dgm:pt>
    <dgm:pt modelId="{2D54E759-EA38-B744-853A-A7C8F2E67D45}" type="pres">
      <dgm:prSet presAssocID="{4675D287-2215-3C48-B957-DB601CBB4FE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EBE92F78-C94A-AF4B-9593-BAAF7E17AF0C}" type="pres">
      <dgm:prSet presAssocID="{4675D287-2215-3C48-B957-DB601CBB4FE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C4E92C-453B-1941-8FF8-55E78073EDB3}" type="pres">
      <dgm:prSet presAssocID="{4675D287-2215-3C48-B957-DB601CBB4FE4}" presName="negativeSpace" presStyleCnt="0"/>
      <dgm:spPr/>
    </dgm:pt>
    <dgm:pt modelId="{8126B415-D7DC-6B4E-9717-9E7BFA3429F4}" type="pres">
      <dgm:prSet presAssocID="{4675D287-2215-3C48-B957-DB601CBB4FE4}" presName="childText" presStyleLbl="conFgAcc1" presStyleIdx="0" presStyleCnt="3">
        <dgm:presLayoutVars>
          <dgm:bulletEnabled val="1"/>
        </dgm:presLayoutVars>
      </dgm:prSet>
      <dgm:spPr/>
    </dgm:pt>
    <dgm:pt modelId="{6C60D01D-7680-6545-A7BF-AF9404921473}" type="pres">
      <dgm:prSet presAssocID="{EC76DD77-4ED1-7748-BAD7-458FC3885985}" presName="spaceBetweenRectangles" presStyleCnt="0"/>
      <dgm:spPr/>
    </dgm:pt>
    <dgm:pt modelId="{DEABBF1F-B85E-B248-91DD-E100C654F1B0}" type="pres">
      <dgm:prSet presAssocID="{75F62B14-9CE3-8847-8F1B-F0EEAB86EB39}" presName="parentLin" presStyleCnt="0"/>
      <dgm:spPr/>
    </dgm:pt>
    <dgm:pt modelId="{1DB932D1-FE57-9944-9FB9-8853B65FF83F}" type="pres">
      <dgm:prSet presAssocID="{75F62B14-9CE3-8847-8F1B-F0EEAB86EB3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F380EC0C-DDA8-7941-AF76-E96174944E6E}" type="pres">
      <dgm:prSet presAssocID="{75F62B14-9CE3-8847-8F1B-F0EEAB86EB3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65BE071-D77C-1448-8422-E28960499EF5}" type="pres">
      <dgm:prSet presAssocID="{75F62B14-9CE3-8847-8F1B-F0EEAB86EB39}" presName="negativeSpace" presStyleCnt="0"/>
      <dgm:spPr/>
    </dgm:pt>
    <dgm:pt modelId="{06821420-0E41-FC4B-849C-04106D7FE68A}" type="pres">
      <dgm:prSet presAssocID="{75F62B14-9CE3-8847-8F1B-F0EEAB86EB39}" presName="childText" presStyleLbl="conFgAcc1" presStyleIdx="1" presStyleCnt="3">
        <dgm:presLayoutVars>
          <dgm:bulletEnabled val="1"/>
        </dgm:presLayoutVars>
      </dgm:prSet>
      <dgm:spPr/>
    </dgm:pt>
    <dgm:pt modelId="{9EDBEBF7-318E-2E4A-9886-B82F9F802C12}" type="pres">
      <dgm:prSet presAssocID="{E33C577F-FCD8-7544-A808-7A3FDA0C7624}" presName="spaceBetweenRectangles" presStyleCnt="0"/>
      <dgm:spPr/>
    </dgm:pt>
    <dgm:pt modelId="{41A0E7D9-DC99-D34D-99FA-89B47321929D}" type="pres">
      <dgm:prSet presAssocID="{6B540AFD-0741-E144-ABDF-F7B735A1C65C}" presName="parentLin" presStyleCnt="0"/>
      <dgm:spPr/>
    </dgm:pt>
    <dgm:pt modelId="{18593094-827D-B945-94B2-74D712BD880F}" type="pres">
      <dgm:prSet presAssocID="{6B540AFD-0741-E144-ABDF-F7B735A1C65C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344DE4B5-5280-D943-8EF3-F46B26513966}" type="pres">
      <dgm:prSet presAssocID="{6B540AFD-0741-E144-ABDF-F7B735A1C65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613A39-57BA-7A4B-AC86-32836DE72BE8}" type="pres">
      <dgm:prSet presAssocID="{6B540AFD-0741-E144-ABDF-F7B735A1C65C}" presName="negativeSpace" presStyleCnt="0"/>
      <dgm:spPr/>
    </dgm:pt>
    <dgm:pt modelId="{9E5D95DD-E6A6-7646-AAF7-AFD11A67FC7C}" type="pres">
      <dgm:prSet presAssocID="{6B540AFD-0741-E144-ABDF-F7B735A1C65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81A524B-3361-5C4D-A2E3-DAF91C2DA306}" type="presOf" srcId="{75F62B14-9CE3-8847-8F1B-F0EEAB86EB39}" destId="{1DB932D1-FE57-9944-9FB9-8853B65FF83F}" srcOrd="0" destOrd="0" presId="urn:microsoft.com/office/officeart/2005/8/layout/list1"/>
    <dgm:cxn modelId="{114A20D0-E13E-E54B-BEA6-C1B5FE9B389E}" srcId="{EC00972A-9BA6-644C-BCC8-9193D0A18F49}" destId="{4675D287-2215-3C48-B957-DB601CBB4FE4}" srcOrd="0" destOrd="0" parTransId="{1C2F8652-A041-9E41-B6BE-8EF0AED9F1DA}" sibTransId="{EC76DD77-4ED1-7748-BAD7-458FC3885985}"/>
    <dgm:cxn modelId="{B45EAC7A-F733-124D-A8C1-457265950153}" srcId="{EC00972A-9BA6-644C-BCC8-9193D0A18F49}" destId="{6B540AFD-0741-E144-ABDF-F7B735A1C65C}" srcOrd="2" destOrd="0" parTransId="{549D0A81-49ED-384A-92FD-C300DF49EFE6}" sibTransId="{940CD2B3-9EBE-6B4D-8D11-521C11307D4B}"/>
    <dgm:cxn modelId="{0F190E0B-A73D-C549-A2A6-E672AE338D94}" type="presOf" srcId="{6B540AFD-0741-E144-ABDF-F7B735A1C65C}" destId="{344DE4B5-5280-D943-8EF3-F46B26513966}" srcOrd="1" destOrd="0" presId="urn:microsoft.com/office/officeart/2005/8/layout/list1"/>
    <dgm:cxn modelId="{D2576867-D357-394B-B7AD-2BD5C8A5B80A}" srcId="{EC00972A-9BA6-644C-BCC8-9193D0A18F49}" destId="{75F62B14-9CE3-8847-8F1B-F0EEAB86EB39}" srcOrd="1" destOrd="0" parTransId="{95EA958F-718F-7744-9D04-AA13DA16AF37}" sibTransId="{E33C577F-FCD8-7544-A808-7A3FDA0C7624}"/>
    <dgm:cxn modelId="{D90057B2-56F7-BB44-AFFE-DC48E7AB357E}" type="presOf" srcId="{EC00972A-9BA6-644C-BCC8-9193D0A18F49}" destId="{9D8FE241-478E-9E49-B0FA-13060FE1165D}" srcOrd="0" destOrd="0" presId="urn:microsoft.com/office/officeart/2005/8/layout/list1"/>
    <dgm:cxn modelId="{C35BD496-D385-6A42-A242-71BE9970CC93}" type="presOf" srcId="{75F62B14-9CE3-8847-8F1B-F0EEAB86EB39}" destId="{F380EC0C-DDA8-7941-AF76-E96174944E6E}" srcOrd="1" destOrd="0" presId="urn:microsoft.com/office/officeart/2005/8/layout/list1"/>
    <dgm:cxn modelId="{687EB1A2-E59E-EC47-9777-2D1CC225C973}" type="presOf" srcId="{4675D287-2215-3C48-B957-DB601CBB4FE4}" destId="{EBE92F78-C94A-AF4B-9593-BAAF7E17AF0C}" srcOrd="1" destOrd="0" presId="urn:microsoft.com/office/officeart/2005/8/layout/list1"/>
    <dgm:cxn modelId="{6647400B-4FEA-2140-BC41-7773B26EF1AB}" type="presOf" srcId="{4675D287-2215-3C48-B957-DB601CBB4FE4}" destId="{2D54E759-EA38-B744-853A-A7C8F2E67D45}" srcOrd="0" destOrd="0" presId="urn:microsoft.com/office/officeart/2005/8/layout/list1"/>
    <dgm:cxn modelId="{4B2283CF-83F5-5C44-8B8D-EB9EAC00F6C2}" type="presOf" srcId="{6B540AFD-0741-E144-ABDF-F7B735A1C65C}" destId="{18593094-827D-B945-94B2-74D712BD880F}" srcOrd="0" destOrd="0" presId="urn:microsoft.com/office/officeart/2005/8/layout/list1"/>
    <dgm:cxn modelId="{71AFB585-9B8F-CF4B-A917-8498BD94182F}" type="presParOf" srcId="{9D8FE241-478E-9E49-B0FA-13060FE1165D}" destId="{E19842DB-38F9-D448-854D-70ACA032F98F}" srcOrd="0" destOrd="0" presId="urn:microsoft.com/office/officeart/2005/8/layout/list1"/>
    <dgm:cxn modelId="{C0D080E9-E320-7C40-A60D-AD1995677033}" type="presParOf" srcId="{E19842DB-38F9-D448-854D-70ACA032F98F}" destId="{2D54E759-EA38-B744-853A-A7C8F2E67D45}" srcOrd="0" destOrd="0" presId="urn:microsoft.com/office/officeart/2005/8/layout/list1"/>
    <dgm:cxn modelId="{FA2B4A17-1FAA-264D-B5F9-71440B7FE204}" type="presParOf" srcId="{E19842DB-38F9-D448-854D-70ACA032F98F}" destId="{EBE92F78-C94A-AF4B-9593-BAAF7E17AF0C}" srcOrd="1" destOrd="0" presId="urn:microsoft.com/office/officeart/2005/8/layout/list1"/>
    <dgm:cxn modelId="{35FE4D58-2F57-8B47-97FA-21AF9EE2BBFB}" type="presParOf" srcId="{9D8FE241-478E-9E49-B0FA-13060FE1165D}" destId="{55C4E92C-453B-1941-8FF8-55E78073EDB3}" srcOrd="1" destOrd="0" presId="urn:microsoft.com/office/officeart/2005/8/layout/list1"/>
    <dgm:cxn modelId="{47CADDD7-3ED8-584E-8258-BD1C8DA9B964}" type="presParOf" srcId="{9D8FE241-478E-9E49-B0FA-13060FE1165D}" destId="{8126B415-D7DC-6B4E-9717-9E7BFA3429F4}" srcOrd="2" destOrd="0" presId="urn:microsoft.com/office/officeart/2005/8/layout/list1"/>
    <dgm:cxn modelId="{F744A6F2-BFFA-BC42-AAE9-304DAEDB40EA}" type="presParOf" srcId="{9D8FE241-478E-9E49-B0FA-13060FE1165D}" destId="{6C60D01D-7680-6545-A7BF-AF9404921473}" srcOrd="3" destOrd="0" presId="urn:microsoft.com/office/officeart/2005/8/layout/list1"/>
    <dgm:cxn modelId="{755DFB79-FA9D-DD4B-9A85-6F25C238699C}" type="presParOf" srcId="{9D8FE241-478E-9E49-B0FA-13060FE1165D}" destId="{DEABBF1F-B85E-B248-91DD-E100C654F1B0}" srcOrd="4" destOrd="0" presId="urn:microsoft.com/office/officeart/2005/8/layout/list1"/>
    <dgm:cxn modelId="{D25517C4-658B-8043-A0D7-2A77A2DA80C1}" type="presParOf" srcId="{DEABBF1F-B85E-B248-91DD-E100C654F1B0}" destId="{1DB932D1-FE57-9944-9FB9-8853B65FF83F}" srcOrd="0" destOrd="0" presId="urn:microsoft.com/office/officeart/2005/8/layout/list1"/>
    <dgm:cxn modelId="{A5903EBC-7343-B84A-9A0B-76AA2EB02CA8}" type="presParOf" srcId="{DEABBF1F-B85E-B248-91DD-E100C654F1B0}" destId="{F380EC0C-DDA8-7941-AF76-E96174944E6E}" srcOrd="1" destOrd="0" presId="urn:microsoft.com/office/officeart/2005/8/layout/list1"/>
    <dgm:cxn modelId="{7ED11595-7CF9-0F43-8FD5-2DCD64ED658A}" type="presParOf" srcId="{9D8FE241-478E-9E49-B0FA-13060FE1165D}" destId="{865BE071-D77C-1448-8422-E28960499EF5}" srcOrd="5" destOrd="0" presId="urn:microsoft.com/office/officeart/2005/8/layout/list1"/>
    <dgm:cxn modelId="{96129446-D768-7046-BEB8-62D71203DB87}" type="presParOf" srcId="{9D8FE241-478E-9E49-B0FA-13060FE1165D}" destId="{06821420-0E41-FC4B-849C-04106D7FE68A}" srcOrd="6" destOrd="0" presId="urn:microsoft.com/office/officeart/2005/8/layout/list1"/>
    <dgm:cxn modelId="{B11AB5A4-D2CA-4444-AB70-C8711BEDBD0D}" type="presParOf" srcId="{9D8FE241-478E-9E49-B0FA-13060FE1165D}" destId="{9EDBEBF7-318E-2E4A-9886-B82F9F802C12}" srcOrd="7" destOrd="0" presId="urn:microsoft.com/office/officeart/2005/8/layout/list1"/>
    <dgm:cxn modelId="{3CA2C8CD-28FE-2F4F-8997-7A96BBA74753}" type="presParOf" srcId="{9D8FE241-478E-9E49-B0FA-13060FE1165D}" destId="{41A0E7D9-DC99-D34D-99FA-89B47321929D}" srcOrd="8" destOrd="0" presId="urn:microsoft.com/office/officeart/2005/8/layout/list1"/>
    <dgm:cxn modelId="{CCEC438B-9952-4540-9618-445296DA9EED}" type="presParOf" srcId="{41A0E7D9-DC99-D34D-99FA-89B47321929D}" destId="{18593094-827D-B945-94B2-74D712BD880F}" srcOrd="0" destOrd="0" presId="urn:microsoft.com/office/officeart/2005/8/layout/list1"/>
    <dgm:cxn modelId="{B66D2780-0133-F449-BC2F-7888FF9E4773}" type="presParOf" srcId="{41A0E7D9-DC99-D34D-99FA-89B47321929D}" destId="{344DE4B5-5280-D943-8EF3-F46B26513966}" srcOrd="1" destOrd="0" presId="urn:microsoft.com/office/officeart/2005/8/layout/list1"/>
    <dgm:cxn modelId="{8B8DB95C-425F-5240-8634-401B3A4316E7}" type="presParOf" srcId="{9D8FE241-478E-9E49-B0FA-13060FE1165D}" destId="{42613A39-57BA-7A4B-AC86-32836DE72BE8}" srcOrd="9" destOrd="0" presId="urn:microsoft.com/office/officeart/2005/8/layout/list1"/>
    <dgm:cxn modelId="{AC9E965C-ECD0-414F-B230-A6D5018BF501}" type="presParOf" srcId="{9D8FE241-478E-9E49-B0FA-13060FE1165D}" destId="{9E5D95DD-E6A6-7646-AAF7-AFD11A67FC7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ED0542F-18C5-044D-A5CB-00D176634E0C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6717669-D5C9-1340-86C4-8301D06B9CC9}">
      <dgm:prSet phldrT="[文本]"/>
      <dgm:spPr/>
      <dgm:t>
        <a:bodyPr/>
        <a:lstStyle/>
        <a:p>
          <a:r>
            <a:rPr lang="zh-CN" altLang="en-US" dirty="0" smtClean="0">
              <a:latin typeface="华文琥珀"/>
              <a:ea typeface="华文琥珀"/>
              <a:cs typeface="华文琥珀"/>
            </a:rPr>
            <a:t>实际中的算法工程师</a:t>
          </a:r>
          <a:endParaRPr lang="zh-CN" altLang="en-US" dirty="0"/>
        </a:p>
      </dgm:t>
    </dgm:pt>
    <dgm:pt modelId="{FC91A49E-34DD-3949-BD1C-7CC73FD24C5B}" type="parTrans" cxnId="{E19A99E2-31B3-F64C-9F48-9CB3A3B8E2E9}">
      <dgm:prSet/>
      <dgm:spPr/>
      <dgm:t>
        <a:bodyPr/>
        <a:lstStyle/>
        <a:p>
          <a:endParaRPr lang="zh-CN" altLang="en-US"/>
        </a:p>
      </dgm:t>
    </dgm:pt>
    <dgm:pt modelId="{BDA6ADA7-8C3D-674C-9F16-CE821123B01D}" type="sibTrans" cxnId="{E19A99E2-31B3-F64C-9F48-9CB3A3B8E2E9}">
      <dgm:prSet/>
      <dgm:spPr/>
      <dgm:t>
        <a:bodyPr/>
        <a:lstStyle/>
        <a:p>
          <a:endParaRPr lang="zh-CN" altLang="en-US"/>
        </a:p>
      </dgm:t>
    </dgm:pt>
    <dgm:pt modelId="{E0F648FD-EF37-2740-BC56-492E7D84D3B9}">
      <dgm:prSet phldrT="[文本]"/>
      <dgm:spPr/>
      <dgm:t>
        <a:bodyPr/>
        <a:lstStyle/>
        <a:p>
          <a:r>
            <a:rPr lang="zh-CN" altLang="en-US" dirty="0" smtClean="0">
              <a:solidFill>
                <a:srgbClr val="008000"/>
              </a:solidFill>
            </a:rPr>
            <a:t>提出假设</a:t>
          </a:r>
          <a:r>
            <a:rPr lang="en-US" altLang="zh-CN" dirty="0" smtClean="0"/>
            <a:t>-&gt;</a:t>
          </a:r>
          <a:r>
            <a:rPr lang="zh-CN" altLang="en-US" dirty="0" smtClean="0"/>
            <a:t>收集数据</a:t>
          </a:r>
          <a:r>
            <a:rPr lang="en-US" altLang="zh-CN" dirty="0" smtClean="0"/>
            <a:t>-&gt;</a:t>
          </a:r>
          <a:r>
            <a:rPr lang="zh-CN" altLang="en-US" dirty="0" smtClean="0"/>
            <a:t>预处理</a:t>
          </a:r>
          <a:r>
            <a:rPr lang="en-US" altLang="zh-CN" dirty="0" smtClean="0"/>
            <a:t>-&gt;</a:t>
          </a:r>
          <a:r>
            <a:rPr lang="zh-CN" altLang="en-US" dirty="0" smtClean="0"/>
            <a:t>预处理</a:t>
          </a:r>
          <a:r>
            <a:rPr lang="en-US" altLang="zh-CN" dirty="0" smtClean="0"/>
            <a:t>-&gt;</a:t>
          </a:r>
          <a:r>
            <a:rPr lang="zh-CN" altLang="en-US" dirty="0" smtClean="0"/>
            <a:t>训练模型</a:t>
          </a:r>
          <a:r>
            <a:rPr lang="en-US" altLang="zh-CN" dirty="0" smtClean="0"/>
            <a:t>-&gt;</a:t>
          </a:r>
          <a:r>
            <a:rPr lang="zh-CN" altLang="en-US" dirty="0" smtClean="0"/>
            <a:t>调试</a:t>
          </a:r>
          <a:r>
            <a:rPr lang="en-US" altLang="zh-CN" dirty="0" smtClean="0"/>
            <a:t>-&gt;</a:t>
          </a:r>
          <a:r>
            <a:rPr lang="zh-CN" altLang="en-US" dirty="0" smtClean="0"/>
            <a:t>调试</a:t>
          </a:r>
          <a:r>
            <a:rPr lang="en-US" altLang="zh-CN" dirty="0" smtClean="0"/>
            <a:t>-&gt;</a:t>
          </a:r>
          <a:r>
            <a:rPr lang="zh-CN" altLang="en-US" dirty="0" smtClean="0"/>
            <a:t>重新收集数据</a:t>
          </a:r>
          <a:r>
            <a:rPr lang="en-US" altLang="zh-CN" dirty="0" smtClean="0"/>
            <a:t>-&gt;</a:t>
          </a:r>
          <a:r>
            <a:rPr lang="zh-CN" altLang="en-US" dirty="0" smtClean="0"/>
            <a:t>预处理</a:t>
          </a:r>
          <a:r>
            <a:rPr lang="en-US" altLang="zh-CN" dirty="0" smtClean="0"/>
            <a:t>-&gt;</a:t>
          </a:r>
          <a:r>
            <a:rPr lang="zh-CN" altLang="en-US" dirty="0" smtClean="0"/>
            <a:t>收集更多数据</a:t>
          </a:r>
          <a:r>
            <a:rPr lang="en-US" altLang="zh-CN" dirty="0" smtClean="0"/>
            <a:t>-&gt;</a:t>
          </a:r>
          <a:r>
            <a:rPr lang="zh-CN" altLang="en-US" dirty="0" smtClean="0"/>
            <a:t>调试</a:t>
          </a:r>
          <a:r>
            <a:rPr lang="en-US" altLang="zh-CN" dirty="0" smtClean="0"/>
            <a:t>-&gt;</a:t>
          </a:r>
          <a:r>
            <a:rPr lang="zh-CN" altLang="en-US" dirty="0" smtClean="0"/>
            <a:t>调试</a:t>
          </a:r>
          <a:r>
            <a:rPr lang="en-US" altLang="zh-CN" dirty="0" smtClean="0"/>
            <a:t>-&gt;</a:t>
          </a:r>
          <a:r>
            <a:rPr lang="zh-CN" altLang="en-US" dirty="0" smtClean="0"/>
            <a:t>调试</a:t>
          </a:r>
          <a:r>
            <a:rPr lang="en-US" altLang="zh-CN" dirty="0" smtClean="0"/>
            <a:t>-&gt;…&gt;</a:t>
          </a:r>
          <a:r>
            <a:rPr lang="zh-CN" altLang="en-US" dirty="0" smtClean="0">
              <a:solidFill>
                <a:srgbClr val="FF0000"/>
              </a:solidFill>
            </a:rPr>
            <a:t>放弃</a:t>
          </a:r>
          <a:endParaRPr lang="zh-CN" altLang="en-US" dirty="0"/>
        </a:p>
      </dgm:t>
    </dgm:pt>
    <dgm:pt modelId="{967BCB39-CF5F-0541-986E-AED77E7F001B}" type="parTrans" cxnId="{26BF0A28-9977-A241-A4B7-F0671FB88DFA}">
      <dgm:prSet/>
      <dgm:spPr/>
      <dgm:t>
        <a:bodyPr/>
        <a:lstStyle/>
        <a:p>
          <a:endParaRPr lang="zh-CN" altLang="en-US"/>
        </a:p>
      </dgm:t>
    </dgm:pt>
    <dgm:pt modelId="{3A513138-8685-554E-9F1F-A2458477E22F}" type="sibTrans" cxnId="{26BF0A28-9977-A241-A4B7-F0671FB88DFA}">
      <dgm:prSet/>
      <dgm:spPr/>
      <dgm:t>
        <a:bodyPr/>
        <a:lstStyle/>
        <a:p>
          <a:endParaRPr lang="zh-CN" altLang="en-US"/>
        </a:p>
      </dgm:t>
    </dgm:pt>
    <dgm:pt modelId="{EF48771D-E020-AD40-964A-B47630A0EBF7}">
      <dgm:prSet phldrT="[文本]"/>
      <dgm:spPr/>
      <dgm:t>
        <a:bodyPr/>
        <a:lstStyle/>
        <a:p>
          <a:r>
            <a:rPr lang="zh-CN" altLang="en-US" dirty="0" smtClean="0">
              <a:solidFill>
                <a:srgbClr val="FF0000"/>
              </a:solidFill>
              <a:sym typeface="Wingdings"/>
            </a:rPr>
            <a:t></a:t>
          </a:r>
          <a:endParaRPr lang="zh-CN" altLang="en-US" dirty="0"/>
        </a:p>
      </dgm:t>
    </dgm:pt>
    <dgm:pt modelId="{BD286163-FDF7-324D-ABE1-6BF1DCB707AB}" type="parTrans" cxnId="{28CE765E-949A-3640-9AAD-DE6FDC10FD55}">
      <dgm:prSet/>
      <dgm:spPr/>
      <dgm:t>
        <a:bodyPr/>
        <a:lstStyle/>
        <a:p>
          <a:endParaRPr lang="zh-CN" altLang="en-US"/>
        </a:p>
      </dgm:t>
    </dgm:pt>
    <dgm:pt modelId="{5B4458A6-5CF0-4548-A626-DEF6B23F61B7}" type="sibTrans" cxnId="{28CE765E-949A-3640-9AAD-DE6FDC10FD55}">
      <dgm:prSet/>
      <dgm:spPr/>
      <dgm:t>
        <a:bodyPr/>
        <a:lstStyle/>
        <a:p>
          <a:endParaRPr lang="zh-CN" altLang="en-US"/>
        </a:p>
      </dgm:t>
    </dgm:pt>
    <dgm:pt modelId="{AD7A98A8-078F-A242-826D-A3D79EEF4C3E}" type="pres">
      <dgm:prSet presAssocID="{BED0542F-18C5-044D-A5CB-00D176634E0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DA542F3-AEC2-1943-9540-B67EBEF5DC3E}" type="pres">
      <dgm:prSet presAssocID="{B6717669-D5C9-1340-86C4-8301D06B9CC9}" presName="vertOne" presStyleCnt="0"/>
      <dgm:spPr/>
    </dgm:pt>
    <dgm:pt modelId="{40C92D5E-FCF2-7C4E-911C-B2BE6532F8AF}" type="pres">
      <dgm:prSet presAssocID="{B6717669-D5C9-1340-86C4-8301D06B9CC9}" presName="txOne" presStyleLbl="node0" presStyleIdx="0" presStyleCnt="1" custScaleY="421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DB4788-F984-C646-9E43-D7B6E5E6FFE2}" type="pres">
      <dgm:prSet presAssocID="{B6717669-D5C9-1340-86C4-8301D06B9CC9}" presName="parTransOne" presStyleCnt="0"/>
      <dgm:spPr/>
    </dgm:pt>
    <dgm:pt modelId="{66FE0BC1-E1DD-3347-BDC3-8AEF2E712E1A}" type="pres">
      <dgm:prSet presAssocID="{B6717669-D5C9-1340-86C4-8301D06B9CC9}" presName="horzOne" presStyleCnt="0"/>
      <dgm:spPr/>
    </dgm:pt>
    <dgm:pt modelId="{D57545A0-0BB4-ED42-8261-A4A3DD840518}" type="pres">
      <dgm:prSet presAssocID="{E0F648FD-EF37-2740-BC56-492E7D84D3B9}" presName="vertTwo" presStyleCnt="0"/>
      <dgm:spPr/>
    </dgm:pt>
    <dgm:pt modelId="{0E115B5E-1F24-0341-A65C-D626FF709AD0}" type="pres">
      <dgm:prSet presAssocID="{E0F648FD-EF37-2740-BC56-492E7D84D3B9}" presName="txTwo" presStyleLbl="node2" presStyleIdx="0" presStyleCnt="2" custScaleX="1950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2E575A-FEA7-8345-B0A0-1F60A2B30435}" type="pres">
      <dgm:prSet presAssocID="{E0F648FD-EF37-2740-BC56-492E7D84D3B9}" presName="horzTwo" presStyleCnt="0"/>
      <dgm:spPr/>
    </dgm:pt>
    <dgm:pt modelId="{6A03D2AE-E418-5E4F-9ED4-50ACAC13ED0A}" type="pres">
      <dgm:prSet presAssocID="{3A513138-8685-554E-9F1F-A2458477E22F}" presName="sibSpaceTwo" presStyleCnt="0"/>
      <dgm:spPr/>
    </dgm:pt>
    <dgm:pt modelId="{52A254A4-BE29-1749-B2B7-44DBB1A6C118}" type="pres">
      <dgm:prSet presAssocID="{EF48771D-E020-AD40-964A-B47630A0EBF7}" presName="vertTwo" presStyleCnt="0"/>
      <dgm:spPr/>
    </dgm:pt>
    <dgm:pt modelId="{E17DDC67-9535-4148-9969-09B63294EB47}" type="pres">
      <dgm:prSet presAssocID="{EF48771D-E020-AD40-964A-B47630A0EBF7}" presName="txTwo" presStyleLbl="node2" presStyleIdx="1" presStyleCnt="2" custScaleX="341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1410BA-2615-7E42-889B-76F00BD1B98B}" type="pres">
      <dgm:prSet presAssocID="{EF48771D-E020-AD40-964A-B47630A0EBF7}" presName="horzTwo" presStyleCnt="0"/>
      <dgm:spPr/>
    </dgm:pt>
  </dgm:ptLst>
  <dgm:cxnLst>
    <dgm:cxn modelId="{26BF0A28-9977-A241-A4B7-F0671FB88DFA}" srcId="{B6717669-D5C9-1340-86C4-8301D06B9CC9}" destId="{E0F648FD-EF37-2740-BC56-492E7D84D3B9}" srcOrd="0" destOrd="0" parTransId="{967BCB39-CF5F-0541-986E-AED77E7F001B}" sibTransId="{3A513138-8685-554E-9F1F-A2458477E22F}"/>
    <dgm:cxn modelId="{4A4D61C1-7FF6-CA41-B3EF-200623FF8BCC}" type="presOf" srcId="{E0F648FD-EF37-2740-BC56-492E7D84D3B9}" destId="{0E115B5E-1F24-0341-A65C-D626FF709AD0}" srcOrd="0" destOrd="0" presId="urn:microsoft.com/office/officeart/2005/8/layout/hierarchy4"/>
    <dgm:cxn modelId="{28CE765E-949A-3640-9AAD-DE6FDC10FD55}" srcId="{B6717669-D5C9-1340-86C4-8301D06B9CC9}" destId="{EF48771D-E020-AD40-964A-B47630A0EBF7}" srcOrd="1" destOrd="0" parTransId="{BD286163-FDF7-324D-ABE1-6BF1DCB707AB}" sibTransId="{5B4458A6-5CF0-4548-A626-DEF6B23F61B7}"/>
    <dgm:cxn modelId="{19E5725E-624C-8A4A-8C66-9C71379B75E4}" type="presOf" srcId="{B6717669-D5C9-1340-86C4-8301D06B9CC9}" destId="{40C92D5E-FCF2-7C4E-911C-B2BE6532F8AF}" srcOrd="0" destOrd="0" presId="urn:microsoft.com/office/officeart/2005/8/layout/hierarchy4"/>
    <dgm:cxn modelId="{E19A99E2-31B3-F64C-9F48-9CB3A3B8E2E9}" srcId="{BED0542F-18C5-044D-A5CB-00D176634E0C}" destId="{B6717669-D5C9-1340-86C4-8301D06B9CC9}" srcOrd="0" destOrd="0" parTransId="{FC91A49E-34DD-3949-BD1C-7CC73FD24C5B}" sibTransId="{BDA6ADA7-8C3D-674C-9F16-CE821123B01D}"/>
    <dgm:cxn modelId="{554D4771-AB65-044D-AA8E-87E76F9B2FA8}" type="presOf" srcId="{BED0542F-18C5-044D-A5CB-00D176634E0C}" destId="{AD7A98A8-078F-A242-826D-A3D79EEF4C3E}" srcOrd="0" destOrd="0" presId="urn:microsoft.com/office/officeart/2005/8/layout/hierarchy4"/>
    <dgm:cxn modelId="{86BD8412-E2D7-FD4B-A96F-41FEE18186EB}" type="presOf" srcId="{EF48771D-E020-AD40-964A-B47630A0EBF7}" destId="{E17DDC67-9535-4148-9969-09B63294EB47}" srcOrd="0" destOrd="0" presId="urn:microsoft.com/office/officeart/2005/8/layout/hierarchy4"/>
    <dgm:cxn modelId="{066270E3-0D42-144A-97D1-E4B482CFE222}" type="presParOf" srcId="{AD7A98A8-078F-A242-826D-A3D79EEF4C3E}" destId="{1DA542F3-AEC2-1943-9540-B67EBEF5DC3E}" srcOrd="0" destOrd="0" presId="urn:microsoft.com/office/officeart/2005/8/layout/hierarchy4"/>
    <dgm:cxn modelId="{C9CA88E2-2FB6-4D4E-81F8-2B15BA6FBF77}" type="presParOf" srcId="{1DA542F3-AEC2-1943-9540-B67EBEF5DC3E}" destId="{40C92D5E-FCF2-7C4E-911C-B2BE6532F8AF}" srcOrd="0" destOrd="0" presId="urn:microsoft.com/office/officeart/2005/8/layout/hierarchy4"/>
    <dgm:cxn modelId="{404700C5-7A67-874C-B863-A32B3C44A971}" type="presParOf" srcId="{1DA542F3-AEC2-1943-9540-B67EBEF5DC3E}" destId="{C9DB4788-F984-C646-9E43-D7B6E5E6FFE2}" srcOrd="1" destOrd="0" presId="urn:microsoft.com/office/officeart/2005/8/layout/hierarchy4"/>
    <dgm:cxn modelId="{E95F8B67-D03A-A643-950C-A6D99F94DC14}" type="presParOf" srcId="{1DA542F3-AEC2-1943-9540-B67EBEF5DC3E}" destId="{66FE0BC1-E1DD-3347-BDC3-8AEF2E712E1A}" srcOrd="2" destOrd="0" presId="urn:microsoft.com/office/officeart/2005/8/layout/hierarchy4"/>
    <dgm:cxn modelId="{E8A1B552-939F-C841-B005-2C98639CD268}" type="presParOf" srcId="{66FE0BC1-E1DD-3347-BDC3-8AEF2E712E1A}" destId="{D57545A0-0BB4-ED42-8261-A4A3DD840518}" srcOrd="0" destOrd="0" presId="urn:microsoft.com/office/officeart/2005/8/layout/hierarchy4"/>
    <dgm:cxn modelId="{D055F501-09BC-1C41-8BD0-8E7D49B3EF15}" type="presParOf" srcId="{D57545A0-0BB4-ED42-8261-A4A3DD840518}" destId="{0E115B5E-1F24-0341-A65C-D626FF709AD0}" srcOrd="0" destOrd="0" presId="urn:microsoft.com/office/officeart/2005/8/layout/hierarchy4"/>
    <dgm:cxn modelId="{7EA4DE38-219D-BC4E-858A-875CE3AEED0C}" type="presParOf" srcId="{D57545A0-0BB4-ED42-8261-A4A3DD840518}" destId="{182E575A-FEA7-8345-B0A0-1F60A2B30435}" srcOrd="1" destOrd="0" presId="urn:microsoft.com/office/officeart/2005/8/layout/hierarchy4"/>
    <dgm:cxn modelId="{3795A5EB-784B-3C46-AFA9-1B9400615A1A}" type="presParOf" srcId="{66FE0BC1-E1DD-3347-BDC3-8AEF2E712E1A}" destId="{6A03D2AE-E418-5E4F-9ED4-50ACAC13ED0A}" srcOrd="1" destOrd="0" presId="urn:microsoft.com/office/officeart/2005/8/layout/hierarchy4"/>
    <dgm:cxn modelId="{74035358-3313-1A42-91EF-0B2D89B793E8}" type="presParOf" srcId="{66FE0BC1-E1DD-3347-BDC3-8AEF2E712E1A}" destId="{52A254A4-BE29-1749-B2B7-44DBB1A6C118}" srcOrd="2" destOrd="0" presId="urn:microsoft.com/office/officeart/2005/8/layout/hierarchy4"/>
    <dgm:cxn modelId="{DBC0DA64-58C2-934A-AF22-070AC9FEA9CC}" type="presParOf" srcId="{52A254A4-BE29-1749-B2B7-44DBB1A6C118}" destId="{E17DDC67-9535-4148-9969-09B63294EB47}" srcOrd="0" destOrd="0" presId="urn:microsoft.com/office/officeart/2005/8/layout/hierarchy4"/>
    <dgm:cxn modelId="{2FCAE2A6-56A4-C54D-935A-36E767B717A4}" type="presParOf" srcId="{52A254A4-BE29-1749-B2B7-44DBB1A6C118}" destId="{D71410BA-2615-7E42-889B-76F00BD1B9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168E59F-C45C-3D41-A431-773BC09A0CFB}" type="doc">
      <dgm:prSet loTypeId="urn:microsoft.com/office/officeart/2005/8/layout/arrow1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9D040C5-7E7F-8845-B75A-8192618899A9}">
      <dgm:prSet phldrT="[文本]"/>
      <dgm:spPr/>
      <dgm:t>
        <a:bodyPr/>
        <a:lstStyle/>
        <a:p>
          <a:r>
            <a:rPr lang="zh-CN" altLang="en-US" dirty="0" smtClean="0"/>
            <a:t>目标效果</a:t>
          </a:r>
          <a:endParaRPr lang="zh-CN" altLang="en-US" dirty="0"/>
        </a:p>
      </dgm:t>
    </dgm:pt>
    <dgm:pt modelId="{150E2F96-798E-B84A-A101-A20577FB3753}" type="parTrans" cxnId="{712B8129-F7A4-914F-93E1-2E77E2B4C597}">
      <dgm:prSet/>
      <dgm:spPr/>
      <dgm:t>
        <a:bodyPr/>
        <a:lstStyle/>
        <a:p>
          <a:endParaRPr lang="zh-CN" altLang="en-US"/>
        </a:p>
      </dgm:t>
    </dgm:pt>
    <dgm:pt modelId="{172C7326-3803-414A-BA88-6431284606FF}" type="sibTrans" cxnId="{712B8129-F7A4-914F-93E1-2E77E2B4C597}">
      <dgm:prSet/>
      <dgm:spPr/>
      <dgm:t>
        <a:bodyPr/>
        <a:lstStyle/>
        <a:p>
          <a:endParaRPr lang="zh-CN" altLang="en-US"/>
        </a:p>
      </dgm:t>
    </dgm:pt>
    <dgm:pt modelId="{6ED54E83-DF0B-8044-B537-3DC296EF04E1}">
      <dgm:prSet phldrT="[文本]"/>
      <dgm:spPr/>
      <dgm:t>
        <a:bodyPr/>
        <a:lstStyle/>
        <a:p>
          <a:r>
            <a:rPr lang="zh-CN" altLang="en-US" dirty="0" smtClean="0"/>
            <a:t>现实效果</a:t>
          </a:r>
          <a:endParaRPr lang="zh-CN" altLang="en-US" dirty="0"/>
        </a:p>
      </dgm:t>
    </dgm:pt>
    <dgm:pt modelId="{BC34DCFF-1808-0143-976F-B2AC3B2C83A1}" type="parTrans" cxnId="{6321F4F5-7009-4D4C-96A9-2BC0F8702406}">
      <dgm:prSet/>
      <dgm:spPr/>
      <dgm:t>
        <a:bodyPr/>
        <a:lstStyle/>
        <a:p>
          <a:endParaRPr lang="zh-CN" altLang="en-US"/>
        </a:p>
      </dgm:t>
    </dgm:pt>
    <dgm:pt modelId="{DF59CA9F-D0AD-0E41-91FE-7ACFF712A8DB}" type="sibTrans" cxnId="{6321F4F5-7009-4D4C-96A9-2BC0F8702406}">
      <dgm:prSet/>
      <dgm:spPr/>
      <dgm:t>
        <a:bodyPr/>
        <a:lstStyle/>
        <a:p>
          <a:endParaRPr lang="zh-CN" altLang="en-US"/>
        </a:p>
      </dgm:t>
    </dgm:pt>
    <dgm:pt modelId="{DB852C4C-FE9D-9342-B7CD-3F7C464B0703}" type="pres">
      <dgm:prSet presAssocID="{E168E59F-C45C-3D41-A431-773BC09A0CF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BF39848-A4D3-F74F-BAC3-8EA288AB4542}" type="pres">
      <dgm:prSet presAssocID="{99D040C5-7E7F-8845-B75A-8192618899A9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D7DAB38-23F4-E84C-ACA5-F76CA412C2CC}" type="pres">
      <dgm:prSet presAssocID="{6ED54E83-DF0B-8044-B537-3DC296EF04E1}" presName="arrow" presStyleLbl="node1" presStyleIdx="1" presStyleCnt="2" custRadScaleRad="100179" custRadScaleInc="-190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12B8129-F7A4-914F-93E1-2E77E2B4C597}" srcId="{E168E59F-C45C-3D41-A431-773BC09A0CFB}" destId="{99D040C5-7E7F-8845-B75A-8192618899A9}" srcOrd="0" destOrd="0" parTransId="{150E2F96-798E-B84A-A101-A20577FB3753}" sibTransId="{172C7326-3803-414A-BA88-6431284606FF}"/>
    <dgm:cxn modelId="{6321F4F5-7009-4D4C-96A9-2BC0F8702406}" srcId="{E168E59F-C45C-3D41-A431-773BC09A0CFB}" destId="{6ED54E83-DF0B-8044-B537-3DC296EF04E1}" srcOrd="1" destOrd="0" parTransId="{BC34DCFF-1808-0143-976F-B2AC3B2C83A1}" sibTransId="{DF59CA9F-D0AD-0E41-91FE-7ACFF712A8DB}"/>
    <dgm:cxn modelId="{F9A5E44F-8D95-1E43-B403-90BB38A0EC83}" type="presOf" srcId="{99D040C5-7E7F-8845-B75A-8192618899A9}" destId="{1BF39848-A4D3-F74F-BAC3-8EA288AB4542}" srcOrd="0" destOrd="0" presId="urn:microsoft.com/office/officeart/2005/8/layout/arrow1"/>
    <dgm:cxn modelId="{1CC3DF3A-B8BF-2249-88DB-EBA03A6D1696}" type="presOf" srcId="{6ED54E83-DF0B-8044-B537-3DC296EF04E1}" destId="{0D7DAB38-23F4-E84C-ACA5-F76CA412C2CC}" srcOrd="0" destOrd="0" presId="urn:microsoft.com/office/officeart/2005/8/layout/arrow1"/>
    <dgm:cxn modelId="{7B35B9C6-C789-104E-96D8-92C8E0270676}" type="presOf" srcId="{E168E59F-C45C-3D41-A431-773BC09A0CFB}" destId="{DB852C4C-FE9D-9342-B7CD-3F7C464B0703}" srcOrd="0" destOrd="0" presId="urn:microsoft.com/office/officeart/2005/8/layout/arrow1"/>
    <dgm:cxn modelId="{7687776E-C8EF-404D-8B11-3C35FF3F4CC6}" type="presParOf" srcId="{DB852C4C-FE9D-9342-B7CD-3F7C464B0703}" destId="{1BF39848-A4D3-F74F-BAC3-8EA288AB4542}" srcOrd="0" destOrd="0" presId="urn:microsoft.com/office/officeart/2005/8/layout/arrow1"/>
    <dgm:cxn modelId="{6EC5C22A-ACF2-DF46-A09A-AE62E802D143}" type="presParOf" srcId="{DB852C4C-FE9D-9342-B7CD-3F7C464B0703}" destId="{0D7DAB38-23F4-E84C-ACA5-F76CA412C2CC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A5FFE34-8534-3444-B476-5131CB6DEF7A}" type="doc">
      <dgm:prSet loTypeId="urn:microsoft.com/office/officeart/2005/8/layout/hierarchy4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CD5B574-90C6-5542-A909-CAC5C344C0C7}">
      <dgm:prSet phldrT="[文本]"/>
      <dgm:spPr/>
      <dgm:t>
        <a:bodyPr/>
        <a:lstStyle/>
        <a:p>
          <a:r>
            <a:rPr lang="zh-CN" altLang="en-US" dirty="0" smtClean="0"/>
            <a:t>分享一</a:t>
          </a:r>
          <a:endParaRPr lang="zh-CN" altLang="en-US" dirty="0"/>
        </a:p>
      </dgm:t>
    </dgm:pt>
    <dgm:pt modelId="{33F19754-8E13-D14A-AC4F-2704F275C16C}" type="parTrans" cxnId="{E4DA9BB9-EE28-FE4A-82CC-EE40C9272667}">
      <dgm:prSet/>
      <dgm:spPr/>
      <dgm:t>
        <a:bodyPr/>
        <a:lstStyle/>
        <a:p>
          <a:endParaRPr lang="zh-CN" altLang="en-US"/>
        </a:p>
      </dgm:t>
    </dgm:pt>
    <dgm:pt modelId="{8B93C9F6-21E0-E54B-8575-01277628E16E}" type="sibTrans" cxnId="{E4DA9BB9-EE28-FE4A-82CC-EE40C9272667}">
      <dgm:prSet/>
      <dgm:spPr/>
      <dgm:t>
        <a:bodyPr/>
        <a:lstStyle/>
        <a:p>
          <a:endParaRPr lang="zh-CN" altLang="en-US"/>
        </a:p>
      </dgm:t>
    </dgm:pt>
    <dgm:pt modelId="{33B8AA2E-9CFB-F845-96EC-5DF68BE4C898}">
      <dgm:prSet phldrT="[文本]"/>
      <dgm:spPr/>
      <dgm:t>
        <a:bodyPr/>
        <a:lstStyle/>
        <a:p>
          <a:r>
            <a:rPr lang="zh-CN" altLang="en-US" dirty="0" smtClean="0"/>
            <a:t>数据挖掘的天花板实数据本身！</a:t>
          </a:r>
          <a:endParaRPr lang="zh-CN" altLang="en-US" dirty="0"/>
        </a:p>
      </dgm:t>
    </dgm:pt>
    <dgm:pt modelId="{F661EA74-E158-A449-AF2D-3CD4C7FA86B7}" type="parTrans" cxnId="{4B40D4A6-AB91-F54A-A88B-6F716481871E}">
      <dgm:prSet/>
      <dgm:spPr/>
      <dgm:t>
        <a:bodyPr/>
        <a:lstStyle/>
        <a:p>
          <a:endParaRPr lang="zh-CN" altLang="en-US"/>
        </a:p>
      </dgm:t>
    </dgm:pt>
    <dgm:pt modelId="{C952BA2E-8A90-9447-8A7B-5F4FC23F9BEF}" type="sibTrans" cxnId="{4B40D4A6-AB91-F54A-A88B-6F716481871E}">
      <dgm:prSet/>
      <dgm:spPr/>
      <dgm:t>
        <a:bodyPr/>
        <a:lstStyle/>
        <a:p>
          <a:endParaRPr lang="zh-CN" altLang="en-US"/>
        </a:p>
      </dgm:t>
    </dgm:pt>
    <dgm:pt modelId="{311D12DA-0A34-9D4C-976F-43C338462D16}">
      <dgm:prSet phldrT="[文本]"/>
      <dgm:spPr/>
      <dgm:t>
        <a:bodyPr/>
        <a:lstStyle/>
        <a:p>
          <a:r>
            <a:rPr lang="en-US" altLang="zh-CN" dirty="0" err="1" smtClean="0"/>
            <a:t>ToDo</a:t>
          </a:r>
          <a:r>
            <a:rPr lang="zh-CN" altLang="en-US" dirty="0" smtClean="0"/>
            <a:t>：努力逼近这个效果而不是较劲！</a:t>
          </a:r>
          <a:endParaRPr lang="zh-CN" altLang="en-US" dirty="0"/>
        </a:p>
      </dgm:t>
    </dgm:pt>
    <dgm:pt modelId="{7B4ACD63-1BBB-3B40-99A9-390BD2E9C90A}" type="parTrans" cxnId="{D025883F-E5E9-534B-A38A-3026019108C6}">
      <dgm:prSet/>
      <dgm:spPr/>
      <dgm:t>
        <a:bodyPr/>
        <a:lstStyle/>
        <a:p>
          <a:endParaRPr lang="zh-CN" altLang="en-US"/>
        </a:p>
      </dgm:t>
    </dgm:pt>
    <dgm:pt modelId="{2BA5E7F5-DE98-F849-A0A6-4245E0BC9253}" type="sibTrans" cxnId="{D025883F-E5E9-534B-A38A-3026019108C6}">
      <dgm:prSet/>
      <dgm:spPr/>
      <dgm:t>
        <a:bodyPr/>
        <a:lstStyle/>
        <a:p>
          <a:endParaRPr lang="zh-CN" altLang="en-US"/>
        </a:p>
      </dgm:t>
    </dgm:pt>
    <dgm:pt modelId="{5D433C8D-2097-FA4A-873B-58AD41849FD5}" type="pres">
      <dgm:prSet presAssocID="{2A5FFE34-8534-3444-B476-5131CB6DEF7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6D73F0D-7949-5E45-95FD-3C52CA164299}" type="pres">
      <dgm:prSet presAssocID="{2CD5B574-90C6-5542-A909-CAC5C344C0C7}" presName="vertOne" presStyleCnt="0"/>
      <dgm:spPr/>
    </dgm:pt>
    <dgm:pt modelId="{A3CF5EDB-CC4A-5845-B2D2-EB0F5D1CB972}" type="pres">
      <dgm:prSet presAssocID="{2CD5B574-90C6-5542-A909-CAC5C344C0C7}" presName="txOne" presStyleLbl="node0" presStyleIdx="0" presStyleCnt="1" custLinFactNeighborY="-306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CA4A55-35D7-9A43-A3BE-D9B93A7576FF}" type="pres">
      <dgm:prSet presAssocID="{2CD5B574-90C6-5542-A909-CAC5C344C0C7}" presName="parTransOne" presStyleCnt="0"/>
      <dgm:spPr/>
    </dgm:pt>
    <dgm:pt modelId="{E9E492B9-C854-A54D-A3F1-EDFAB85A4019}" type="pres">
      <dgm:prSet presAssocID="{2CD5B574-90C6-5542-A909-CAC5C344C0C7}" presName="horzOne" presStyleCnt="0"/>
      <dgm:spPr/>
    </dgm:pt>
    <dgm:pt modelId="{62CDAB06-B12B-BD4F-AEFB-6F4386930A5F}" type="pres">
      <dgm:prSet presAssocID="{33B8AA2E-9CFB-F845-96EC-5DF68BE4C898}" presName="vertTwo" presStyleCnt="0"/>
      <dgm:spPr/>
    </dgm:pt>
    <dgm:pt modelId="{987693AB-13C6-D44A-833A-2CCCF094D654}" type="pres">
      <dgm:prSet presAssocID="{33B8AA2E-9CFB-F845-96EC-5DF68BE4C898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86E88B-6CB4-574A-8A78-1F0605E09CA6}" type="pres">
      <dgm:prSet presAssocID="{33B8AA2E-9CFB-F845-96EC-5DF68BE4C898}" presName="horzTwo" presStyleCnt="0"/>
      <dgm:spPr/>
    </dgm:pt>
    <dgm:pt modelId="{6B111214-4DD1-464B-87F7-AC28691562E4}" type="pres">
      <dgm:prSet presAssocID="{C952BA2E-8A90-9447-8A7B-5F4FC23F9BEF}" presName="sibSpaceTwo" presStyleCnt="0"/>
      <dgm:spPr/>
    </dgm:pt>
    <dgm:pt modelId="{FD4382F1-FB85-B849-9424-7CD5BC6395EF}" type="pres">
      <dgm:prSet presAssocID="{311D12DA-0A34-9D4C-976F-43C338462D16}" presName="vertTwo" presStyleCnt="0"/>
      <dgm:spPr/>
    </dgm:pt>
    <dgm:pt modelId="{736988D5-8676-5F4B-924D-A4AC64FCB602}" type="pres">
      <dgm:prSet presAssocID="{311D12DA-0A34-9D4C-976F-43C338462D1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61444-977A-3844-9EA2-43053163161A}" type="pres">
      <dgm:prSet presAssocID="{311D12DA-0A34-9D4C-976F-43C338462D16}" presName="horzTwo" presStyleCnt="0"/>
      <dgm:spPr/>
    </dgm:pt>
  </dgm:ptLst>
  <dgm:cxnLst>
    <dgm:cxn modelId="{4B40D4A6-AB91-F54A-A88B-6F716481871E}" srcId="{2CD5B574-90C6-5542-A909-CAC5C344C0C7}" destId="{33B8AA2E-9CFB-F845-96EC-5DF68BE4C898}" srcOrd="0" destOrd="0" parTransId="{F661EA74-E158-A449-AF2D-3CD4C7FA86B7}" sibTransId="{C952BA2E-8A90-9447-8A7B-5F4FC23F9BEF}"/>
    <dgm:cxn modelId="{2234EFCA-3AE8-D640-9C50-124C335FB56D}" type="presOf" srcId="{33B8AA2E-9CFB-F845-96EC-5DF68BE4C898}" destId="{987693AB-13C6-D44A-833A-2CCCF094D654}" srcOrd="0" destOrd="0" presId="urn:microsoft.com/office/officeart/2005/8/layout/hierarchy4"/>
    <dgm:cxn modelId="{D759354C-53AF-C64F-9132-9EA418686FFB}" type="presOf" srcId="{311D12DA-0A34-9D4C-976F-43C338462D16}" destId="{736988D5-8676-5F4B-924D-A4AC64FCB602}" srcOrd="0" destOrd="0" presId="urn:microsoft.com/office/officeart/2005/8/layout/hierarchy4"/>
    <dgm:cxn modelId="{D025883F-E5E9-534B-A38A-3026019108C6}" srcId="{2CD5B574-90C6-5542-A909-CAC5C344C0C7}" destId="{311D12DA-0A34-9D4C-976F-43C338462D16}" srcOrd="1" destOrd="0" parTransId="{7B4ACD63-1BBB-3B40-99A9-390BD2E9C90A}" sibTransId="{2BA5E7F5-DE98-F849-A0A6-4245E0BC9253}"/>
    <dgm:cxn modelId="{4D083324-254B-3342-BB21-52AB64D7BAB1}" type="presOf" srcId="{2CD5B574-90C6-5542-A909-CAC5C344C0C7}" destId="{A3CF5EDB-CC4A-5845-B2D2-EB0F5D1CB972}" srcOrd="0" destOrd="0" presId="urn:microsoft.com/office/officeart/2005/8/layout/hierarchy4"/>
    <dgm:cxn modelId="{FC83A2B4-58C3-8244-BD57-9679CC7CEF00}" type="presOf" srcId="{2A5FFE34-8534-3444-B476-5131CB6DEF7A}" destId="{5D433C8D-2097-FA4A-873B-58AD41849FD5}" srcOrd="0" destOrd="0" presId="urn:microsoft.com/office/officeart/2005/8/layout/hierarchy4"/>
    <dgm:cxn modelId="{E4DA9BB9-EE28-FE4A-82CC-EE40C9272667}" srcId="{2A5FFE34-8534-3444-B476-5131CB6DEF7A}" destId="{2CD5B574-90C6-5542-A909-CAC5C344C0C7}" srcOrd="0" destOrd="0" parTransId="{33F19754-8E13-D14A-AC4F-2704F275C16C}" sibTransId="{8B93C9F6-21E0-E54B-8575-01277628E16E}"/>
    <dgm:cxn modelId="{32C64489-B6D6-9744-A9AB-7BA70B7C7645}" type="presParOf" srcId="{5D433C8D-2097-FA4A-873B-58AD41849FD5}" destId="{56D73F0D-7949-5E45-95FD-3C52CA164299}" srcOrd="0" destOrd="0" presId="urn:microsoft.com/office/officeart/2005/8/layout/hierarchy4"/>
    <dgm:cxn modelId="{06CBD3DD-446F-BA4E-A4B5-7AB0718C47E4}" type="presParOf" srcId="{56D73F0D-7949-5E45-95FD-3C52CA164299}" destId="{A3CF5EDB-CC4A-5845-B2D2-EB0F5D1CB972}" srcOrd="0" destOrd="0" presId="urn:microsoft.com/office/officeart/2005/8/layout/hierarchy4"/>
    <dgm:cxn modelId="{D1C5C9C5-ED2D-DD41-B462-6D676D3B7D94}" type="presParOf" srcId="{56D73F0D-7949-5E45-95FD-3C52CA164299}" destId="{20CA4A55-35D7-9A43-A3BE-D9B93A7576FF}" srcOrd="1" destOrd="0" presId="urn:microsoft.com/office/officeart/2005/8/layout/hierarchy4"/>
    <dgm:cxn modelId="{92F3C561-3AE6-5742-AD01-A232210D6E15}" type="presParOf" srcId="{56D73F0D-7949-5E45-95FD-3C52CA164299}" destId="{E9E492B9-C854-A54D-A3F1-EDFAB85A4019}" srcOrd="2" destOrd="0" presId="urn:microsoft.com/office/officeart/2005/8/layout/hierarchy4"/>
    <dgm:cxn modelId="{E31AFA9A-015C-8A41-9840-BA78A358C94B}" type="presParOf" srcId="{E9E492B9-C854-A54D-A3F1-EDFAB85A4019}" destId="{62CDAB06-B12B-BD4F-AEFB-6F4386930A5F}" srcOrd="0" destOrd="0" presId="urn:microsoft.com/office/officeart/2005/8/layout/hierarchy4"/>
    <dgm:cxn modelId="{2F827044-B4B3-BC49-95CC-B64F83A6E74C}" type="presParOf" srcId="{62CDAB06-B12B-BD4F-AEFB-6F4386930A5F}" destId="{987693AB-13C6-D44A-833A-2CCCF094D654}" srcOrd="0" destOrd="0" presId="urn:microsoft.com/office/officeart/2005/8/layout/hierarchy4"/>
    <dgm:cxn modelId="{644C11B8-5A58-1B4E-8A16-512F186A74C8}" type="presParOf" srcId="{62CDAB06-B12B-BD4F-AEFB-6F4386930A5F}" destId="{5086E88B-6CB4-574A-8A78-1F0605E09CA6}" srcOrd="1" destOrd="0" presId="urn:microsoft.com/office/officeart/2005/8/layout/hierarchy4"/>
    <dgm:cxn modelId="{1EB106D8-BC67-2946-8572-05990FB009F7}" type="presParOf" srcId="{E9E492B9-C854-A54D-A3F1-EDFAB85A4019}" destId="{6B111214-4DD1-464B-87F7-AC28691562E4}" srcOrd="1" destOrd="0" presId="urn:microsoft.com/office/officeart/2005/8/layout/hierarchy4"/>
    <dgm:cxn modelId="{74EB9352-BBBB-A043-B044-E170D6274E42}" type="presParOf" srcId="{E9E492B9-C854-A54D-A3F1-EDFAB85A4019}" destId="{FD4382F1-FB85-B849-9424-7CD5BC6395EF}" srcOrd="2" destOrd="0" presId="urn:microsoft.com/office/officeart/2005/8/layout/hierarchy4"/>
    <dgm:cxn modelId="{4A35D814-A4E9-4E4C-9F17-AFC7CA7AFA9D}" type="presParOf" srcId="{FD4382F1-FB85-B849-9424-7CD5BC6395EF}" destId="{736988D5-8676-5F4B-924D-A4AC64FCB602}" srcOrd="0" destOrd="0" presId="urn:microsoft.com/office/officeart/2005/8/layout/hierarchy4"/>
    <dgm:cxn modelId="{4AAE4CB8-684C-374B-AE67-7A5A86407898}" type="presParOf" srcId="{FD4382F1-FB85-B849-9424-7CD5BC6395EF}" destId="{23A61444-977A-3844-9EA2-43053163161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A5FFE34-8534-3444-B476-5131CB6DEF7A}" type="doc">
      <dgm:prSet loTypeId="urn:microsoft.com/office/officeart/2005/8/layout/hierarchy4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CD5B574-90C6-5542-A909-CAC5C344C0C7}">
      <dgm:prSet phldrT="[文本]"/>
      <dgm:spPr/>
      <dgm:t>
        <a:bodyPr/>
        <a:lstStyle/>
        <a:p>
          <a:r>
            <a:rPr lang="zh-CN" altLang="en-US" dirty="0" smtClean="0"/>
            <a:t>分享二</a:t>
          </a:r>
          <a:endParaRPr lang="zh-CN" altLang="en-US" dirty="0"/>
        </a:p>
      </dgm:t>
    </dgm:pt>
    <dgm:pt modelId="{33F19754-8E13-D14A-AC4F-2704F275C16C}" type="parTrans" cxnId="{E4DA9BB9-EE28-FE4A-82CC-EE40C9272667}">
      <dgm:prSet/>
      <dgm:spPr/>
      <dgm:t>
        <a:bodyPr/>
        <a:lstStyle/>
        <a:p>
          <a:endParaRPr lang="zh-CN" altLang="en-US"/>
        </a:p>
      </dgm:t>
    </dgm:pt>
    <dgm:pt modelId="{8B93C9F6-21E0-E54B-8575-01277628E16E}" type="sibTrans" cxnId="{E4DA9BB9-EE28-FE4A-82CC-EE40C9272667}">
      <dgm:prSet/>
      <dgm:spPr/>
      <dgm:t>
        <a:bodyPr/>
        <a:lstStyle/>
        <a:p>
          <a:endParaRPr lang="zh-CN" altLang="en-US"/>
        </a:p>
      </dgm:t>
    </dgm:pt>
    <dgm:pt modelId="{33B8AA2E-9CFB-F845-96EC-5DF68BE4C898}">
      <dgm:prSet phldrT="[文本]"/>
      <dgm:spPr/>
      <dgm:t>
        <a:bodyPr/>
        <a:lstStyle/>
        <a:p>
          <a:r>
            <a:rPr lang="zh-CN" altLang="en-US" dirty="0" smtClean="0"/>
            <a:t>实际应用中特征作用远大于模型！</a:t>
          </a:r>
          <a:endParaRPr lang="zh-CN" altLang="en-US" dirty="0"/>
        </a:p>
      </dgm:t>
    </dgm:pt>
    <dgm:pt modelId="{F661EA74-E158-A449-AF2D-3CD4C7FA86B7}" type="parTrans" cxnId="{4B40D4A6-AB91-F54A-A88B-6F716481871E}">
      <dgm:prSet/>
      <dgm:spPr/>
      <dgm:t>
        <a:bodyPr/>
        <a:lstStyle/>
        <a:p>
          <a:endParaRPr lang="zh-CN" altLang="en-US"/>
        </a:p>
      </dgm:t>
    </dgm:pt>
    <dgm:pt modelId="{C952BA2E-8A90-9447-8A7B-5F4FC23F9BEF}" type="sibTrans" cxnId="{4B40D4A6-AB91-F54A-A88B-6F716481871E}">
      <dgm:prSet/>
      <dgm:spPr/>
      <dgm:t>
        <a:bodyPr/>
        <a:lstStyle/>
        <a:p>
          <a:endParaRPr lang="zh-CN" altLang="en-US"/>
        </a:p>
      </dgm:t>
    </dgm:pt>
    <dgm:pt modelId="{311D12DA-0A34-9D4C-976F-43C338462D16}">
      <dgm:prSet phldrT="[文本]"/>
      <dgm:spPr/>
      <dgm:t>
        <a:bodyPr/>
        <a:lstStyle/>
        <a:p>
          <a:pPr algn="l"/>
          <a:r>
            <a:rPr lang="en-US" altLang="zh-CN" dirty="0" err="1" smtClean="0"/>
            <a:t>ToDo</a:t>
          </a:r>
          <a:r>
            <a:rPr lang="zh-CN" altLang="en-US" dirty="0" smtClean="0"/>
            <a:t>：在深度优化模型之前，先榨干数据特征的增益吧！特征至少带来</a:t>
          </a:r>
          <a:r>
            <a:rPr lang="en-US" altLang="zh-CN" dirty="0" smtClean="0"/>
            <a:t>80%+</a:t>
          </a:r>
          <a:r>
            <a:rPr lang="zh-CN" altLang="en-US" dirty="0" smtClean="0"/>
            <a:t>的收益。</a:t>
          </a:r>
          <a:endParaRPr lang="zh-CN" altLang="en-US" dirty="0"/>
        </a:p>
      </dgm:t>
    </dgm:pt>
    <dgm:pt modelId="{7B4ACD63-1BBB-3B40-99A9-390BD2E9C90A}" type="parTrans" cxnId="{D025883F-E5E9-534B-A38A-3026019108C6}">
      <dgm:prSet/>
      <dgm:spPr/>
      <dgm:t>
        <a:bodyPr/>
        <a:lstStyle/>
        <a:p>
          <a:endParaRPr lang="zh-CN" altLang="en-US"/>
        </a:p>
      </dgm:t>
    </dgm:pt>
    <dgm:pt modelId="{2BA5E7F5-DE98-F849-A0A6-4245E0BC9253}" type="sibTrans" cxnId="{D025883F-E5E9-534B-A38A-3026019108C6}">
      <dgm:prSet/>
      <dgm:spPr/>
      <dgm:t>
        <a:bodyPr/>
        <a:lstStyle/>
        <a:p>
          <a:endParaRPr lang="zh-CN" altLang="en-US"/>
        </a:p>
      </dgm:t>
    </dgm:pt>
    <dgm:pt modelId="{5D433C8D-2097-FA4A-873B-58AD41849FD5}" type="pres">
      <dgm:prSet presAssocID="{2A5FFE34-8534-3444-B476-5131CB6DEF7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6D73F0D-7949-5E45-95FD-3C52CA164299}" type="pres">
      <dgm:prSet presAssocID="{2CD5B574-90C6-5542-A909-CAC5C344C0C7}" presName="vertOne" presStyleCnt="0"/>
      <dgm:spPr/>
    </dgm:pt>
    <dgm:pt modelId="{A3CF5EDB-CC4A-5845-B2D2-EB0F5D1CB972}" type="pres">
      <dgm:prSet presAssocID="{2CD5B574-90C6-5542-A909-CAC5C344C0C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CA4A55-35D7-9A43-A3BE-D9B93A7576FF}" type="pres">
      <dgm:prSet presAssocID="{2CD5B574-90C6-5542-A909-CAC5C344C0C7}" presName="parTransOne" presStyleCnt="0"/>
      <dgm:spPr/>
    </dgm:pt>
    <dgm:pt modelId="{E9E492B9-C854-A54D-A3F1-EDFAB85A4019}" type="pres">
      <dgm:prSet presAssocID="{2CD5B574-90C6-5542-A909-CAC5C344C0C7}" presName="horzOne" presStyleCnt="0"/>
      <dgm:spPr/>
    </dgm:pt>
    <dgm:pt modelId="{62CDAB06-B12B-BD4F-AEFB-6F4386930A5F}" type="pres">
      <dgm:prSet presAssocID="{33B8AA2E-9CFB-F845-96EC-5DF68BE4C898}" presName="vertTwo" presStyleCnt="0"/>
      <dgm:spPr/>
    </dgm:pt>
    <dgm:pt modelId="{987693AB-13C6-D44A-833A-2CCCF094D654}" type="pres">
      <dgm:prSet presAssocID="{33B8AA2E-9CFB-F845-96EC-5DF68BE4C898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86E88B-6CB4-574A-8A78-1F0605E09CA6}" type="pres">
      <dgm:prSet presAssocID="{33B8AA2E-9CFB-F845-96EC-5DF68BE4C898}" presName="horzTwo" presStyleCnt="0"/>
      <dgm:spPr/>
    </dgm:pt>
    <dgm:pt modelId="{6B111214-4DD1-464B-87F7-AC28691562E4}" type="pres">
      <dgm:prSet presAssocID="{C952BA2E-8A90-9447-8A7B-5F4FC23F9BEF}" presName="sibSpaceTwo" presStyleCnt="0"/>
      <dgm:spPr/>
    </dgm:pt>
    <dgm:pt modelId="{FD4382F1-FB85-B849-9424-7CD5BC6395EF}" type="pres">
      <dgm:prSet presAssocID="{311D12DA-0A34-9D4C-976F-43C338462D16}" presName="vertTwo" presStyleCnt="0"/>
      <dgm:spPr/>
    </dgm:pt>
    <dgm:pt modelId="{736988D5-8676-5F4B-924D-A4AC64FCB602}" type="pres">
      <dgm:prSet presAssocID="{311D12DA-0A34-9D4C-976F-43C338462D1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61444-977A-3844-9EA2-43053163161A}" type="pres">
      <dgm:prSet presAssocID="{311D12DA-0A34-9D4C-976F-43C338462D16}" presName="horzTwo" presStyleCnt="0"/>
      <dgm:spPr/>
    </dgm:pt>
  </dgm:ptLst>
  <dgm:cxnLst>
    <dgm:cxn modelId="{4B40D4A6-AB91-F54A-A88B-6F716481871E}" srcId="{2CD5B574-90C6-5542-A909-CAC5C344C0C7}" destId="{33B8AA2E-9CFB-F845-96EC-5DF68BE4C898}" srcOrd="0" destOrd="0" parTransId="{F661EA74-E158-A449-AF2D-3CD4C7FA86B7}" sibTransId="{C952BA2E-8A90-9447-8A7B-5F4FC23F9BEF}"/>
    <dgm:cxn modelId="{D7978617-DB48-B340-B073-E498EAC8F445}" type="presOf" srcId="{311D12DA-0A34-9D4C-976F-43C338462D16}" destId="{736988D5-8676-5F4B-924D-A4AC64FCB602}" srcOrd="0" destOrd="0" presId="urn:microsoft.com/office/officeart/2005/8/layout/hierarchy4"/>
    <dgm:cxn modelId="{559CD348-4437-734A-8BBA-A941B0DC6E58}" type="presOf" srcId="{2CD5B574-90C6-5542-A909-CAC5C344C0C7}" destId="{A3CF5EDB-CC4A-5845-B2D2-EB0F5D1CB972}" srcOrd="0" destOrd="0" presId="urn:microsoft.com/office/officeart/2005/8/layout/hierarchy4"/>
    <dgm:cxn modelId="{8EBE6DC1-54D9-A444-B67F-C75198A051A8}" type="presOf" srcId="{33B8AA2E-9CFB-F845-96EC-5DF68BE4C898}" destId="{987693AB-13C6-D44A-833A-2CCCF094D654}" srcOrd="0" destOrd="0" presId="urn:microsoft.com/office/officeart/2005/8/layout/hierarchy4"/>
    <dgm:cxn modelId="{D025883F-E5E9-534B-A38A-3026019108C6}" srcId="{2CD5B574-90C6-5542-A909-CAC5C344C0C7}" destId="{311D12DA-0A34-9D4C-976F-43C338462D16}" srcOrd="1" destOrd="0" parTransId="{7B4ACD63-1BBB-3B40-99A9-390BD2E9C90A}" sibTransId="{2BA5E7F5-DE98-F849-A0A6-4245E0BC9253}"/>
    <dgm:cxn modelId="{6021BB10-3C03-964E-95EE-2FC678A156B2}" type="presOf" srcId="{2A5FFE34-8534-3444-B476-5131CB6DEF7A}" destId="{5D433C8D-2097-FA4A-873B-58AD41849FD5}" srcOrd="0" destOrd="0" presId="urn:microsoft.com/office/officeart/2005/8/layout/hierarchy4"/>
    <dgm:cxn modelId="{E4DA9BB9-EE28-FE4A-82CC-EE40C9272667}" srcId="{2A5FFE34-8534-3444-B476-5131CB6DEF7A}" destId="{2CD5B574-90C6-5542-A909-CAC5C344C0C7}" srcOrd="0" destOrd="0" parTransId="{33F19754-8E13-D14A-AC4F-2704F275C16C}" sibTransId="{8B93C9F6-21E0-E54B-8575-01277628E16E}"/>
    <dgm:cxn modelId="{745AB998-4AE6-2545-8993-055568C06310}" type="presParOf" srcId="{5D433C8D-2097-FA4A-873B-58AD41849FD5}" destId="{56D73F0D-7949-5E45-95FD-3C52CA164299}" srcOrd="0" destOrd="0" presId="urn:microsoft.com/office/officeart/2005/8/layout/hierarchy4"/>
    <dgm:cxn modelId="{A2957E6E-BB7B-824B-A7C4-10071E47C245}" type="presParOf" srcId="{56D73F0D-7949-5E45-95FD-3C52CA164299}" destId="{A3CF5EDB-CC4A-5845-B2D2-EB0F5D1CB972}" srcOrd="0" destOrd="0" presId="urn:microsoft.com/office/officeart/2005/8/layout/hierarchy4"/>
    <dgm:cxn modelId="{1FFA2D78-7CBC-D346-8F44-A41C9E8B2B0D}" type="presParOf" srcId="{56D73F0D-7949-5E45-95FD-3C52CA164299}" destId="{20CA4A55-35D7-9A43-A3BE-D9B93A7576FF}" srcOrd="1" destOrd="0" presId="urn:microsoft.com/office/officeart/2005/8/layout/hierarchy4"/>
    <dgm:cxn modelId="{2EB70E68-4B89-C440-856D-CE4DFD4AC122}" type="presParOf" srcId="{56D73F0D-7949-5E45-95FD-3C52CA164299}" destId="{E9E492B9-C854-A54D-A3F1-EDFAB85A4019}" srcOrd="2" destOrd="0" presId="urn:microsoft.com/office/officeart/2005/8/layout/hierarchy4"/>
    <dgm:cxn modelId="{F996DA95-C656-C141-A312-B19B67F36E52}" type="presParOf" srcId="{E9E492B9-C854-A54D-A3F1-EDFAB85A4019}" destId="{62CDAB06-B12B-BD4F-AEFB-6F4386930A5F}" srcOrd="0" destOrd="0" presId="urn:microsoft.com/office/officeart/2005/8/layout/hierarchy4"/>
    <dgm:cxn modelId="{4FEB17F8-3DE3-204A-8DCA-2156E18D2078}" type="presParOf" srcId="{62CDAB06-B12B-BD4F-AEFB-6F4386930A5F}" destId="{987693AB-13C6-D44A-833A-2CCCF094D654}" srcOrd="0" destOrd="0" presId="urn:microsoft.com/office/officeart/2005/8/layout/hierarchy4"/>
    <dgm:cxn modelId="{736FA3DC-0466-D64D-B7C1-990B5373DE0D}" type="presParOf" srcId="{62CDAB06-B12B-BD4F-AEFB-6F4386930A5F}" destId="{5086E88B-6CB4-574A-8A78-1F0605E09CA6}" srcOrd="1" destOrd="0" presId="urn:microsoft.com/office/officeart/2005/8/layout/hierarchy4"/>
    <dgm:cxn modelId="{87DE5B31-0C63-7B49-8777-D570FB21B9AB}" type="presParOf" srcId="{E9E492B9-C854-A54D-A3F1-EDFAB85A4019}" destId="{6B111214-4DD1-464B-87F7-AC28691562E4}" srcOrd="1" destOrd="0" presId="urn:microsoft.com/office/officeart/2005/8/layout/hierarchy4"/>
    <dgm:cxn modelId="{83AD0796-8122-C648-A72E-91F771370136}" type="presParOf" srcId="{E9E492B9-C854-A54D-A3F1-EDFAB85A4019}" destId="{FD4382F1-FB85-B849-9424-7CD5BC6395EF}" srcOrd="2" destOrd="0" presId="urn:microsoft.com/office/officeart/2005/8/layout/hierarchy4"/>
    <dgm:cxn modelId="{AB918C81-6785-EA4B-8392-81AC10B43EED}" type="presParOf" srcId="{FD4382F1-FB85-B849-9424-7CD5BC6395EF}" destId="{736988D5-8676-5F4B-924D-A4AC64FCB602}" srcOrd="0" destOrd="0" presId="urn:microsoft.com/office/officeart/2005/8/layout/hierarchy4"/>
    <dgm:cxn modelId="{E3E163C0-3ABC-9546-8B4A-7E828F390A40}" type="presParOf" srcId="{FD4382F1-FB85-B849-9424-7CD5BC6395EF}" destId="{23A61444-977A-3844-9EA2-43053163161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83CA461-9EBF-4F41-A659-B6FF5E8BE748}" type="doc">
      <dgm:prSet loTypeId="urn:microsoft.com/office/officeart/2005/8/layout/balance1" loCatId="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7431451-152C-7446-9DD0-2A81C3A7773C}">
      <dgm:prSet phldrT="[文本]"/>
      <dgm:spPr/>
      <dgm:t>
        <a:bodyPr/>
        <a:lstStyle/>
        <a:p>
          <a:r>
            <a:rPr lang="zh-CN" altLang="en-US" dirty="0" smtClean="0"/>
            <a:t>模型</a:t>
          </a:r>
          <a:endParaRPr lang="zh-CN" altLang="en-US" dirty="0"/>
        </a:p>
      </dgm:t>
    </dgm:pt>
    <dgm:pt modelId="{ABD9F331-D649-B24B-91E7-9398F58C4AA0}" type="parTrans" cxnId="{958E9AB8-3D81-F143-97CB-E85DB0F0D59B}">
      <dgm:prSet/>
      <dgm:spPr/>
      <dgm:t>
        <a:bodyPr/>
        <a:lstStyle/>
        <a:p>
          <a:endParaRPr lang="zh-CN" altLang="en-US"/>
        </a:p>
      </dgm:t>
    </dgm:pt>
    <dgm:pt modelId="{693F32BE-CFEA-6D49-9D92-E1A9E7F72C1E}" type="sibTrans" cxnId="{958E9AB8-3D81-F143-97CB-E85DB0F0D59B}">
      <dgm:prSet/>
      <dgm:spPr/>
      <dgm:t>
        <a:bodyPr/>
        <a:lstStyle/>
        <a:p>
          <a:endParaRPr lang="zh-CN" altLang="en-US"/>
        </a:p>
      </dgm:t>
    </dgm:pt>
    <dgm:pt modelId="{CC7B4387-BA9F-0F49-9526-F886D8FCF3D3}">
      <dgm:prSet phldrT="[文本]"/>
      <dgm:spPr/>
      <dgm:t>
        <a:bodyPr/>
        <a:lstStyle/>
        <a:p>
          <a:r>
            <a:rPr lang="en-US" altLang="zh-CN" dirty="0" smtClean="0"/>
            <a:t>LR</a:t>
          </a:r>
          <a:r>
            <a:rPr lang="zh-CN" altLang="en-US" dirty="0" smtClean="0"/>
            <a:t> </a:t>
          </a:r>
          <a:endParaRPr lang="zh-CN" altLang="en-US" dirty="0"/>
        </a:p>
      </dgm:t>
    </dgm:pt>
    <dgm:pt modelId="{2502A7FA-E0C3-DF4B-A153-F15FFF07622C}" type="parTrans" cxnId="{90513B2B-B93B-D449-BE3A-BADC4344386F}">
      <dgm:prSet/>
      <dgm:spPr/>
      <dgm:t>
        <a:bodyPr/>
        <a:lstStyle/>
        <a:p>
          <a:endParaRPr lang="zh-CN" altLang="en-US"/>
        </a:p>
      </dgm:t>
    </dgm:pt>
    <dgm:pt modelId="{4962511A-DCAF-2A4A-8A0D-18B89EC3FCF6}" type="sibTrans" cxnId="{90513B2B-B93B-D449-BE3A-BADC4344386F}">
      <dgm:prSet/>
      <dgm:spPr/>
      <dgm:t>
        <a:bodyPr/>
        <a:lstStyle/>
        <a:p>
          <a:endParaRPr lang="zh-CN" altLang="en-US"/>
        </a:p>
      </dgm:t>
    </dgm:pt>
    <dgm:pt modelId="{1FBDF9DB-B3EE-BE49-8842-FBBDAA35E2CB}">
      <dgm:prSet phldrT="[文本]"/>
      <dgm:spPr/>
      <dgm:t>
        <a:bodyPr/>
        <a:lstStyle/>
        <a:p>
          <a:r>
            <a:rPr lang="en-US" altLang="zh-CN" dirty="0" smtClean="0"/>
            <a:t>SVM</a:t>
          </a:r>
          <a:endParaRPr lang="zh-CN" altLang="en-US" dirty="0"/>
        </a:p>
      </dgm:t>
    </dgm:pt>
    <dgm:pt modelId="{C4486171-95BE-6E40-A438-1F32078E5D8A}" type="parTrans" cxnId="{C277517E-EE2A-AC4D-ACD6-0884C197E3CB}">
      <dgm:prSet/>
      <dgm:spPr/>
      <dgm:t>
        <a:bodyPr/>
        <a:lstStyle/>
        <a:p>
          <a:endParaRPr lang="zh-CN" altLang="en-US"/>
        </a:p>
      </dgm:t>
    </dgm:pt>
    <dgm:pt modelId="{167B729D-3213-E04E-A0DA-9E3F173DB6DD}" type="sibTrans" cxnId="{C277517E-EE2A-AC4D-ACD6-0884C197E3CB}">
      <dgm:prSet/>
      <dgm:spPr/>
      <dgm:t>
        <a:bodyPr/>
        <a:lstStyle/>
        <a:p>
          <a:endParaRPr lang="zh-CN" altLang="en-US"/>
        </a:p>
      </dgm:t>
    </dgm:pt>
    <dgm:pt modelId="{C3B70197-3891-C648-806A-04ABF734F7C9}">
      <dgm:prSet phldrT="[文本]"/>
      <dgm:spPr/>
      <dgm:t>
        <a:bodyPr/>
        <a:lstStyle/>
        <a:p>
          <a:r>
            <a:rPr lang="zh-CN" altLang="en-US" dirty="0" smtClean="0"/>
            <a:t>特征</a:t>
          </a:r>
          <a:endParaRPr lang="zh-CN" altLang="en-US" dirty="0"/>
        </a:p>
      </dgm:t>
    </dgm:pt>
    <dgm:pt modelId="{A73CB765-3839-454A-9A0A-EE6C08C68DBA}" type="parTrans" cxnId="{E1D1B114-800C-8544-9000-17915F082C31}">
      <dgm:prSet/>
      <dgm:spPr/>
      <dgm:t>
        <a:bodyPr/>
        <a:lstStyle/>
        <a:p>
          <a:endParaRPr lang="zh-CN" altLang="en-US"/>
        </a:p>
      </dgm:t>
    </dgm:pt>
    <dgm:pt modelId="{E8316435-A877-1849-9FC6-968B59904C30}" type="sibTrans" cxnId="{E1D1B114-800C-8544-9000-17915F082C31}">
      <dgm:prSet/>
      <dgm:spPr/>
      <dgm:t>
        <a:bodyPr/>
        <a:lstStyle/>
        <a:p>
          <a:endParaRPr lang="zh-CN" altLang="en-US"/>
        </a:p>
      </dgm:t>
    </dgm:pt>
    <dgm:pt modelId="{A72C77C3-A382-E942-B4FD-364F846365A6}">
      <dgm:prSet phldrT="[文本]"/>
      <dgm:spPr/>
      <dgm:t>
        <a:bodyPr/>
        <a:lstStyle/>
        <a:p>
          <a:r>
            <a:rPr lang="zh-CN" altLang="en-US" dirty="0" smtClean="0"/>
            <a:t>浏览次数</a:t>
          </a:r>
          <a:endParaRPr lang="zh-CN" altLang="en-US" dirty="0"/>
        </a:p>
      </dgm:t>
    </dgm:pt>
    <dgm:pt modelId="{04D06F40-6443-5C4D-85E5-A9BC5AF6087E}" type="parTrans" cxnId="{361838F1-4269-E949-AFFC-9DD6013BBF56}">
      <dgm:prSet/>
      <dgm:spPr/>
      <dgm:t>
        <a:bodyPr/>
        <a:lstStyle/>
        <a:p>
          <a:endParaRPr lang="zh-CN" altLang="en-US"/>
        </a:p>
      </dgm:t>
    </dgm:pt>
    <dgm:pt modelId="{89C66C83-6ECB-524C-BCA6-43532F02A3F1}" type="sibTrans" cxnId="{361838F1-4269-E949-AFFC-9DD6013BBF56}">
      <dgm:prSet/>
      <dgm:spPr/>
      <dgm:t>
        <a:bodyPr/>
        <a:lstStyle/>
        <a:p>
          <a:endParaRPr lang="zh-CN" altLang="en-US"/>
        </a:p>
      </dgm:t>
    </dgm:pt>
    <dgm:pt modelId="{BE7004FB-6E46-2246-9294-B91F77DDBF1E}">
      <dgm:prSet phldrT="[文本]"/>
      <dgm:spPr/>
      <dgm:t>
        <a:bodyPr/>
        <a:lstStyle/>
        <a:p>
          <a:r>
            <a:rPr lang="zh-CN" altLang="en-US" dirty="0" smtClean="0"/>
            <a:t>消费频次</a:t>
          </a:r>
          <a:endParaRPr lang="zh-CN" altLang="en-US" dirty="0"/>
        </a:p>
      </dgm:t>
    </dgm:pt>
    <dgm:pt modelId="{9A5738BE-4E5E-2D4D-9803-852FDDB9A804}" type="parTrans" cxnId="{7B938C2C-66B6-E546-8820-E032A1F38E8E}">
      <dgm:prSet/>
      <dgm:spPr/>
      <dgm:t>
        <a:bodyPr/>
        <a:lstStyle/>
        <a:p>
          <a:endParaRPr lang="zh-CN" altLang="en-US"/>
        </a:p>
      </dgm:t>
    </dgm:pt>
    <dgm:pt modelId="{3BC300A2-3A1F-D54F-90DC-94A3E8C959EE}" type="sibTrans" cxnId="{7B938C2C-66B6-E546-8820-E032A1F38E8E}">
      <dgm:prSet/>
      <dgm:spPr/>
      <dgm:t>
        <a:bodyPr/>
        <a:lstStyle/>
        <a:p>
          <a:endParaRPr lang="zh-CN" altLang="en-US"/>
        </a:p>
      </dgm:t>
    </dgm:pt>
    <dgm:pt modelId="{83821E7F-436D-0945-8FDC-8B5EE3EE59F8}">
      <dgm:prSet phldrT="[文本]"/>
      <dgm:spPr/>
      <dgm:t>
        <a:bodyPr/>
        <a:lstStyle/>
        <a:p>
          <a:r>
            <a:rPr lang="zh-CN" altLang="en-US" dirty="0" smtClean="0"/>
            <a:t>搜索分词</a:t>
          </a:r>
          <a:endParaRPr lang="zh-CN" altLang="en-US" dirty="0"/>
        </a:p>
      </dgm:t>
    </dgm:pt>
    <dgm:pt modelId="{55AA08A0-FE92-7648-B274-62073793DE1A}" type="parTrans" cxnId="{61B08B2E-36DD-5F40-9583-68793D0528B5}">
      <dgm:prSet/>
      <dgm:spPr/>
      <dgm:t>
        <a:bodyPr/>
        <a:lstStyle/>
        <a:p>
          <a:endParaRPr lang="zh-CN" altLang="en-US"/>
        </a:p>
      </dgm:t>
    </dgm:pt>
    <dgm:pt modelId="{4CC0BCF5-93DC-A048-9F6E-429317507964}" type="sibTrans" cxnId="{61B08B2E-36DD-5F40-9583-68793D0528B5}">
      <dgm:prSet/>
      <dgm:spPr/>
      <dgm:t>
        <a:bodyPr/>
        <a:lstStyle/>
        <a:p>
          <a:endParaRPr lang="zh-CN" altLang="en-US"/>
        </a:p>
      </dgm:t>
    </dgm:pt>
    <dgm:pt modelId="{12FA804A-6119-C34F-95C6-503BAF28CA8E}">
      <dgm:prSet/>
      <dgm:spPr/>
      <dgm:t>
        <a:bodyPr/>
        <a:lstStyle/>
        <a:p>
          <a:r>
            <a:rPr lang="zh-CN" altLang="en-US" dirty="0" smtClean="0"/>
            <a:t>下单品类</a:t>
          </a:r>
          <a:endParaRPr lang="zh-CN" altLang="en-US" dirty="0"/>
        </a:p>
      </dgm:t>
    </dgm:pt>
    <dgm:pt modelId="{B35CEEE4-75C2-364F-8710-051891F05F79}" type="parTrans" cxnId="{9D9CD25C-E03A-E24B-B9B0-48941D305B9E}">
      <dgm:prSet/>
      <dgm:spPr/>
      <dgm:t>
        <a:bodyPr/>
        <a:lstStyle/>
        <a:p>
          <a:endParaRPr lang="zh-CN" altLang="en-US"/>
        </a:p>
      </dgm:t>
    </dgm:pt>
    <dgm:pt modelId="{D3685F75-A9D1-724A-86D9-15C2300BAC94}" type="sibTrans" cxnId="{9D9CD25C-E03A-E24B-B9B0-48941D305B9E}">
      <dgm:prSet/>
      <dgm:spPr/>
      <dgm:t>
        <a:bodyPr/>
        <a:lstStyle/>
        <a:p>
          <a:endParaRPr lang="zh-CN" altLang="en-US"/>
        </a:p>
      </dgm:t>
    </dgm:pt>
    <dgm:pt modelId="{EF0C63BB-43F6-E441-89CD-4A877C1F69E2}" type="pres">
      <dgm:prSet presAssocID="{F83CA461-9EBF-4F41-A659-B6FF5E8BE748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F791862-E67A-B543-B74D-506BFBC4232B}" type="pres">
      <dgm:prSet presAssocID="{F83CA461-9EBF-4F41-A659-B6FF5E8BE748}" presName="dummyMaxCanvas" presStyleCnt="0"/>
      <dgm:spPr/>
    </dgm:pt>
    <dgm:pt modelId="{D82EF9CD-7477-9A49-B50B-8ADA4671FB64}" type="pres">
      <dgm:prSet presAssocID="{F83CA461-9EBF-4F41-A659-B6FF5E8BE748}" presName="parentComposite" presStyleCnt="0"/>
      <dgm:spPr/>
    </dgm:pt>
    <dgm:pt modelId="{61896F47-E4EC-9B42-95C9-7DED3A19E8E6}" type="pres">
      <dgm:prSet presAssocID="{F83CA461-9EBF-4F41-A659-B6FF5E8BE748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BDB56BF3-2A52-3249-92CC-829B42CFF885}" type="pres">
      <dgm:prSet presAssocID="{F83CA461-9EBF-4F41-A659-B6FF5E8BE748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zh-CN" altLang="en-US"/>
        </a:p>
      </dgm:t>
    </dgm:pt>
    <dgm:pt modelId="{F6174B27-44BD-E94F-B5ED-40473AC20D87}" type="pres">
      <dgm:prSet presAssocID="{F83CA461-9EBF-4F41-A659-B6FF5E8BE748}" presName="childrenComposite" presStyleCnt="0"/>
      <dgm:spPr/>
    </dgm:pt>
    <dgm:pt modelId="{E6EDB296-EDA4-CA48-B38B-90DEBD9A8580}" type="pres">
      <dgm:prSet presAssocID="{F83CA461-9EBF-4F41-A659-B6FF5E8BE748}" presName="dummyMaxCanvas_ChildArea" presStyleCnt="0"/>
      <dgm:spPr/>
    </dgm:pt>
    <dgm:pt modelId="{F441FFD6-30F9-2241-B5D1-D20C0C1F96C3}" type="pres">
      <dgm:prSet presAssocID="{F83CA461-9EBF-4F41-A659-B6FF5E8BE748}" presName="fulcrum" presStyleLbl="alignAccFollowNode1" presStyleIdx="2" presStyleCnt="4"/>
      <dgm:spPr/>
    </dgm:pt>
    <dgm:pt modelId="{4C09DC00-F87E-F74C-A2E8-36FCAB5D1867}" type="pres">
      <dgm:prSet presAssocID="{F83CA461-9EBF-4F41-A659-B6FF5E8BE748}" presName="balance_24" presStyleLbl="alignAccFollowNode1" presStyleIdx="3" presStyleCnt="4">
        <dgm:presLayoutVars>
          <dgm:bulletEnabled val="1"/>
        </dgm:presLayoutVars>
      </dgm:prSet>
      <dgm:spPr/>
    </dgm:pt>
    <dgm:pt modelId="{CC682FA6-6659-844E-8B72-E74098533544}" type="pres">
      <dgm:prSet presAssocID="{F83CA461-9EBF-4F41-A659-B6FF5E8BE748}" presName="right_24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DCC32D-8C48-F648-8C2E-1B46737905D1}" type="pres">
      <dgm:prSet presAssocID="{F83CA461-9EBF-4F41-A659-B6FF5E8BE748}" presName="right_24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0E38F3-D20B-1545-9D89-592ABAA25267}" type="pres">
      <dgm:prSet presAssocID="{F83CA461-9EBF-4F41-A659-B6FF5E8BE748}" presName="right_24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0D26D8-291E-CF48-9A40-75725FFB6D07}" type="pres">
      <dgm:prSet presAssocID="{F83CA461-9EBF-4F41-A659-B6FF5E8BE748}" presName="right_24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777386A-D38B-5043-AC68-A824D3BA0093}" type="pres">
      <dgm:prSet presAssocID="{F83CA461-9EBF-4F41-A659-B6FF5E8BE748}" presName="left_24_1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F2ECA26-6F69-EC48-BD68-9D8E42A61A9C}" type="pres">
      <dgm:prSet presAssocID="{F83CA461-9EBF-4F41-A659-B6FF5E8BE748}" presName="left_24_2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513B2B-B93B-D449-BE3A-BADC4344386F}" srcId="{27431451-152C-7446-9DD0-2A81C3A7773C}" destId="{CC7B4387-BA9F-0F49-9526-F886D8FCF3D3}" srcOrd="0" destOrd="0" parTransId="{2502A7FA-E0C3-DF4B-A153-F15FFF07622C}" sibTransId="{4962511A-DCAF-2A4A-8A0D-18B89EC3FCF6}"/>
    <dgm:cxn modelId="{0F355900-A0A8-6048-A544-1CE864E3D1D1}" type="presOf" srcId="{27431451-152C-7446-9DD0-2A81C3A7773C}" destId="{61896F47-E4EC-9B42-95C9-7DED3A19E8E6}" srcOrd="0" destOrd="0" presId="urn:microsoft.com/office/officeart/2005/8/layout/balance1"/>
    <dgm:cxn modelId="{67ABFFDF-FCC9-F441-91F6-66B7667F08E6}" type="presOf" srcId="{83821E7F-436D-0945-8FDC-8B5EE3EE59F8}" destId="{160D26D8-291E-CF48-9A40-75725FFB6D07}" srcOrd="0" destOrd="0" presId="urn:microsoft.com/office/officeart/2005/8/layout/balance1"/>
    <dgm:cxn modelId="{C277517E-EE2A-AC4D-ACD6-0884C197E3CB}" srcId="{27431451-152C-7446-9DD0-2A81C3A7773C}" destId="{1FBDF9DB-B3EE-BE49-8842-FBBDAA35E2CB}" srcOrd="1" destOrd="0" parTransId="{C4486171-95BE-6E40-A438-1F32078E5D8A}" sibTransId="{167B729D-3213-E04E-A0DA-9E3F173DB6DD}"/>
    <dgm:cxn modelId="{361838F1-4269-E949-AFFC-9DD6013BBF56}" srcId="{C3B70197-3891-C648-806A-04ABF734F7C9}" destId="{A72C77C3-A382-E942-B4FD-364F846365A6}" srcOrd="0" destOrd="0" parTransId="{04D06F40-6443-5C4D-85E5-A9BC5AF6087E}" sibTransId="{89C66C83-6ECB-524C-BCA6-43532F02A3F1}"/>
    <dgm:cxn modelId="{29346C2F-9ACD-324D-B13D-7E947B1E78FA}" type="presOf" srcId="{BE7004FB-6E46-2246-9294-B91F77DDBF1E}" destId="{F7DCC32D-8C48-F648-8C2E-1B46737905D1}" srcOrd="0" destOrd="0" presId="urn:microsoft.com/office/officeart/2005/8/layout/balance1"/>
    <dgm:cxn modelId="{39D8CBE2-C883-9C41-AE8E-9401810879E5}" type="presOf" srcId="{1FBDF9DB-B3EE-BE49-8842-FBBDAA35E2CB}" destId="{AF2ECA26-6F69-EC48-BD68-9D8E42A61A9C}" srcOrd="0" destOrd="0" presId="urn:microsoft.com/office/officeart/2005/8/layout/balance1"/>
    <dgm:cxn modelId="{7B938C2C-66B6-E546-8820-E032A1F38E8E}" srcId="{C3B70197-3891-C648-806A-04ABF734F7C9}" destId="{BE7004FB-6E46-2246-9294-B91F77DDBF1E}" srcOrd="1" destOrd="0" parTransId="{9A5738BE-4E5E-2D4D-9803-852FDDB9A804}" sibTransId="{3BC300A2-3A1F-D54F-90DC-94A3E8C959EE}"/>
    <dgm:cxn modelId="{63492069-D012-FE4B-A30C-9417B0C66689}" type="presOf" srcId="{12FA804A-6119-C34F-95C6-503BAF28CA8E}" destId="{650E38F3-D20B-1545-9D89-592ABAA25267}" srcOrd="0" destOrd="0" presId="urn:microsoft.com/office/officeart/2005/8/layout/balance1"/>
    <dgm:cxn modelId="{10D24ABC-5BD0-3B43-8762-7398EC5144C4}" type="presOf" srcId="{C3B70197-3891-C648-806A-04ABF734F7C9}" destId="{BDB56BF3-2A52-3249-92CC-829B42CFF885}" srcOrd="0" destOrd="0" presId="urn:microsoft.com/office/officeart/2005/8/layout/balance1"/>
    <dgm:cxn modelId="{AEDE6428-4C6E-4146-96F0-5139750F6A14}" type="presOf" srcId="{A72C77C3-A382-E942-B4FD-364F846365A6}" destId="{CC682FA6-6659-844E-8B72-E74098533544}" srcOrd="0" destOrd="0" presId="urn:microsoft.com/office/officeart/2005/8/layout/balance1"/>
    <dgm:cxn modelId="{958E9AB8-3D81-F143-97CB-E85DB0F0D59B}" srcId="{F83CA461-9EBF-4F41-A659-B6FF5E8BE748}" destId="{27431451-152C-7446-9DD0-2A81C3A7773C}" srcOrd="0" destOrd="0" parTransId="{ABD9F331-D649-B24B-91E7-9398F58C4AA0}" sibTransId="{693F32BE-CFEA-6D49-9D92-E1A9E7F72C1E}"/>
    <dgm:cxn modelId="{9D9CD25C-E03A-E24B-B9B0-48941D305B9E}" srcId="{C3B70197-3891-C648-806A-04ABF734F7C9}" destId="{12FA804A-6119-C34F-95C6-503BAF28CA8E}" srcOrd="2" destOrd="0" parTransId="{B35CEEE4-75C2-364F-8710-051891F05F79}" sibTransId="{D3685F75-A9D1-724A-86D9-15C2300BAC94}"/>
    <dgm:cxn modelId="{E4ECD5B2-2A77-F94A-B029-340ABDB9A684}" type="presOf" srcId="{CC7B4387-BA9F-0F49-9526-F886D8FCF3D3}" destId="{5777386A-D38B-5043-AC68-A824D3BA0093}" srcOrd="0" destOrd="0" presId="urn:microsoft.com/office/officeart/2005/8/layout/balance1"/>
    <dgm:cxn modelId="{D632651D-E4CE-0940-8CFF-1CF354696C3F}" type="presOf" srcId="{F83CA461-9EBF-4F41-A659-B6FF5E8BE748}" destId="{EF0C63BB-43F6-E441-89CD-4A877C1F69E2}" srcOrd="0" destOrd="0" presId="urn:microsoft.com/office/officeart/2005/8/layout/balance1"/>
    <dgm:cxn modelId="{E1D1B114-800C-8544-9000-17915F082C31}" srcId="{F83CA461-9EBF-4F41-A659-B6FF5E8BE748}" destId="{C3B70197-3891-C648-806A-04ABF734F7C9}" srcOrd="1" destOrd="0" parTransId="{A73CB765-3839-454A-9A0A-EE6C08C68DBA}" sibTransId="{E8316435-A877-1849-9FC6-968B59904C30}"/>
    <dgm:cxn modelId="{61B08B2E-36DD-5F40-9583-68793D0528B5}" srcId="{C3B70197-3891-C648-806A-04ABF734F7C9}" destId="{83821E7F-436D-0945-8FDC-8B5EE3EE59F8}" srcOrd="3" destOrd="0" parTransId="{55AA08A0-FE92-7648-B274-62073793DE1A}" sibTransId="{4CC0BCF5-93DC-A048-9F6E-429317507964}"/>
    <dgm:cxn modelId="{BC9B0DC8-E016-3D4B-9CB0-D6955A53BEFC}" type="presParOf" srcId="{EF0C63BB-43F6-E441-89CD-4A877C1F69E2}" destId="{8F791862-E67A-B543-B74D-506BFBC4232B}" srcOrd="0" destOrd="0" presId="urn:microsoft.com/office/officeart/2005/8/layout/balance1"/>
    <dgm:cxn modelId="{4C01C2B1-D8E3-1147-9862-980F3171B9C4}" type="presParOf" srcId="{EF0C63BB-43F6-E441-89CD-4A877C1F69E2}" destId="{D82EF9CD-7477-9A49-B50B-8ADA4671FB64}" srcOrd="1" destOrd="0" presId="urn:microsoft.com/office/officeart/2005/8/layout/balance1"/>
    <dgm:cxn modelId="{672EFEE3-7E32-7145-BCFA-14AB62955CC4}" type="presParOf" srcId="{D82EF9CD-7477-9A49-B50B-8ADA4671FB64}" destId="{61896F47-E4EC-9B42-95C9-7DED3A19E8E6}" srcOrd="0" destOrd="0" presId="urn:microsoft.com/office/officeart/2005/8/layout/balance1"/>
    <dgm:cxn modelId="{A9168A70-D3D4-AA49-A880-888509DF1CA1}" type="presParOf" srcId="{D82EF9CD-7477-9A49-B50B-8ADA4671FB64}" destId="{BDB56BF3-2A52-3249-92CC-829B42CFF885}" srcOrd="1" destOrd="0" presId="urn:microsoft.com/office/officeart/2005/8/layout/balance1"/>
    <dgm:cxn modelId="{C3EDC5B8-1988-6249-98E9-D42F6FFC13FA}" type="presParOf" srcId="{EF0C63BB-43F6-E441-89CD-4A877C1F69E2}" destId="{F6174B27-44BD-E94F-B5ED-40473AC20D87}" srcOrd="2" destOrd="0" presId="urn:microsoft.com/office/officeart/2005/8/layout/balance1"/>
    <dgm:cxn modelId="{E0E7605B-E52F-AA43-99DA-38387817D884}" type="presParOf" srcId="{F6174B27-44BD-E94F-B5ED-40473AC20D87}" destId="{E6EDB296-EDA4-CA48-B38B-90DEBD9A8580}" srcOrd="0" destOrd="0" presId="urn:microsoft.com/office/officeart/2005/8/layout/balance1"/>
    <dgm:cxn modelId="{C3A535DB-2F5A-DD4E-B362-3286C77471B2}" type="presParOf" srcId="{F6174B27-44BD-E94F-B5ED-40473AC20D87}" destId="{F441FFD6-30F9-2241-B5D1-D20C0C1F96C3}" srcOrd="1" destOrd="0" presId="urn:microsoft.com/office/officeart/2005/8/layout/balance1"/>
    <dgm:cxn modelId="{40EAE4C8-DE0C-3F47-B3E8-CFBE758ECBC3}" type="presParOf" srcId="{F6174B27-44BD-E94F-B5ED-40473AC20D87}" destId="{4C09DC00-F87E-F74C-A2E8-36FCAB5D1867}" srcOrd="2" destOrd="0" presId="urn:microsoft.com/office/officeart/2005/8/layout/balance1"/>
    <dgm:cxn modelId="{D1919AC1-4DF7-6C42-8D32-6707519B8EAF}" type="presParOf" srcId="{F6174B27-44BD-E94F-B5ED-40473AC20D87}" destId="{CC682FA6-6659-844E-8B72-E74098533544}" srcOrd="3" destOrd="0" presId="urn:microsoft.com/office/officeart/2005/8/layout/balance1"/>
    <dgm:cxn modelId="{B06DEC97-B4C0-FD4E-8794-5F3E0D499EF0}" type="presParOf" srcId="{F6174B27-44BD-E94F-B5ED-40473AC20D87}" destId="{F7DCC32D-8C48-F648-8C2E-1B46737905D1}" srcOrd="4" destOrd="0" presId="urn:microsoft.com/office/officeart/2005/8/layout/balance1"/>
    <dgm:cxn modelId="{659358B0-57D6-AB4A-AFDA-D14A6468BB7E}" type="presParOf" srcId="{F6174B27-44BD-E94F-B5ED-40473AC20D87}" destId="{650E38F3-D20B-1545-9D89-592ABAA25267}" srcOrd="5" destOrd="0" presId="urn:microsoft.com/office/officeart/2005/8/layout/balance1"/>
    <dgm:cxn modelId="{E27318A0-4D71-E24D-80ED-53C9A5116777}" type="presParOf" srcId="{F6174B27-44BD-E94F-B5ED-40473AC20D87}" destId="{160D26D8-291E-CF48-9A40-75725FFB6D07}" srcOrd="6" destOrd="0" presId="urn:microsoft.com/office/officeart/2005/8/layout/balance1"/>
    <dgm:cxn modelId="{244A1E39-D573-8C43-99E3-B2834867FBCA}" type="presParOf" srcId="{F6174B27-44BD-E94F-B5ED-40473AC20D87}" destId="{5777386A-D38B-5043-AC68-A824D3BA0093}" srcOrd="7" destOrd="0" presId="urn:microsoft.com/office/officeart/2005/8/layout/balance1"/>
    <dgm:cxn modelId="{876EA4EE-4504-8149-BC81-DA2D0EA978D3}" type="presParOf" srcId="{F6174B27-44BD-E94F-B5ED-40473AC20D87}" destId="{AF2ECA26-6F69-EC48-BD68-9D8E42A61A9C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A5FFE34-8534-3444-B476-5131CB6DEF7A}" type="doc">
      <dgm:prSet loTypeId="urn:microsoft.com/office/officeart/2005/8/layout/hierarchy4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CD5B574-90C6-5542-A909-CAC5C344C0C7}">
      <dgm:prSet phldrT="[文本]"/>
      <dgm:spPr/>
      <dgm:t>
        <a:bodyPr/>
        <a:lstStyle/>
        <a:p>
          <a:r>
            <a:rPr lang="zh-CN" altLang="en-US" dirty="0" smtClean="0"/>
            <a:t>分享三</a:t>
          </a:r>
          <a:endParaRPr lang="zh-CN" altLang="en-US" dirty="0"/>
        </a:p>
      </dgm:t>
    </dgm:pt>
    <dgm:pt modelId="{33F19754-8E13-D14A-AC4F-2704F275C16C}" type="parTrans" cxnId="{E4DA9BB9-EE28-FE4A-82CC-EE40C9272667}">
      <dgm:prSet/>
      <dgm:spPr/>
      <dgm:t>
        <a:bodyPr/>
        <a:lstStyle/>
        <a:p>
          <a:endParaRPr lang="zh-CN" altLang="en-US"/>
        </a:p>
      </dgm:t>
    </dgm:pt>
    <dgm:pt modelId="{8B93C9F6-21E0-E54B-8575-01277628E16E}" type="sibTrans" cxnId="{E4DA9BB9-EE28-FE4A-82CC-EE40C9272667}">
      <dgm:prSet/>
      <dgm:spPr/>
      <dgm:t>
        <a:bodyPr/>
        <a:lstStyle/>
        <a:p>
          <a:endParaRPr lang="zh-CN" altLang="en-US"/>
        </a:p>
      </dgm:t>
    </dgm:pt>
    <dgm:pt modelId="{33B8AA2E-9CFB-F845-96EC-5DF68BE4C898}">
      <dgm:prSet phldrT="[文本]"/>
      <dgm:spPr/>
      <dgm:t>
        <a:bodyPr/>
        <a:lstStyle/>
        <a:p>
          <a:r>
            <a:rPr lang="zh-CN" altLang="en-US" dirty="0" smtClean="0"/>
            <a:t>关于样本</a:t>
          </a:r>
          <a:r>
            <a:rPr lang="en-US" altLang="zh-CN" dirty="0" smtClean="0"/>
            <a:t>:</a:t>
          </a:r>
          <a:r>
            <a:rPr lang="zh-CN" altLang="en-US" dirty="0" smtClean="0"/>
            <a:t>样本少</a:t>
          </a:r>
          <a:r>
            <a:rPr lang="en-US" altLang="zh-CN" dirty="0" smtClean="0"/>
            <a:t>/</a:t>
          </a:r>
          <a:r>
            <a:rPr lang="zh-CN" altLang="en-US" dirty="0" smtClean="0"/>
            <a:t>不均衡！</a:t>
          </a:r>
          <a:endParaRPr lang="zh-CN" altLang="en-US" dirty="0"/>
        </a:p>
      </dgm:t>
    </dgm:pt>
    <dgm:pt modelId="{F661EA74-E158-A449-AF2D-3CD4C7FA86B7}" type="parTrans" cxnId="{4B40D4A6-AB91-F54A-A88B-6F716481871E}">
      <dgm:prSet/>
      <dgm:spPr/>
      <dgm:t>
        <a:bodyPr/>
        <a:lstStyle/>
        <a:p>
          <a:endParaRPr lang="zh-CN" altLang="en-US"/>
        </a:p>
      </dgm:t>
    </dgm:pt>
    <dgm:pt modelId="{C952BA2E-8A90-9447-8A7B-5F4FC23F9BEF}" type="sibTrans" cxnId="{4B40D4A6-AB91-F54A-A88B-6F716481871E}">
      <dgm:prSet/>
      <dgm:spPr/>
      <dgm:t>
        <a:bodyPr/>
        <a:lstStyle/>
        <a:p>
          <a:endParaRPr lang="zh-CN" altLang="en-US"/>
        </a:p>
      </dgm:t>
    </dgm:pt>
    <dgm:pt modelId="{311D12DA-0A34-9D4C-976F-43C338462D16}">
      <dgm:prSet phldrT="[文本]"/>
      <dgm:spPr/>
      <dgm:t>
        <a:bodyPr/>
        <a:lstStyle/>
        <a:p>
          <a:pPr algn="l"/>
          <a:r>
            <a:rPr lang="en-US" altLang="zh-CN" dirty="0" err="1" smtClean="0"/>
            <a:t>ToDo</a:t>
          </a:r>
          <a:r>
            <a:rPr lang="zh-CN" altLang="en-US" dirty="0" smtClean="0"/>
            <a:t>：</a:t>
          </a:r>
          <a:r>
            <a:rPr lang="en-US" altLang="zh-CN" dirty="0" smtClean="0"/>
            <a:t>1)</a:t>
          </a:r>
          <a:r>
            <a:rPr lang="zh-CN" altLang="en-US" dirty="0" smtClean="0"/>
            <a:t> </a:t>
          </a:r>
          <a:r>
            <a:rPr lang="en-US" altLang="zh-CN" dirty="0" smtClean="0"/>
            <a:t>SVM</a:t>
          </a:r>
          <a:r>
            <a:rPr lang="zh-CN" altLang="en-US" dirty="0" smtClean="0"/>
            <a:t>或</a:t>
          </a:r>
          <a:r>
            <a:rPr lang="en-US" altLang="zh-CN" dirty="0" smtClean="0"/>
            <a:t>TSVM,</a:t>
          </a:r>
          <a:r>
            <a:rPr lang="zh-CN" altLang="en-US" dirty="0" smtClean="0"/>
            <a:t> </a:t>
          </a:r>
          <a:r>
            <a:rPr lang="en-US" altLang="zh-CN" dirty="0" smtClean="0"/>
            <a:t>2)</a:t>
          </a:r>
          <a:r>
            <a:rPr lang="zh-CN" altLang="en-US" dirty="0" smtClean="0"/>
            <a:t> </a:t>
          </a:r>
          <a:r>
            <a:rPr lang="en-US" altLang="zh-CN" dirty="0" smtClean="0"/>
            <a:t>under</a:t>
          </a:r>
          <a:r>
            <a:rPr lang="zh-CN" altLang="en-US" dirty="0" smtClean="0"/>
            <a:t> </a:t>
          </a:r>
          <a:r>
            <a:rPr lang="en-US" altLang="zh-CN" dirty="0" smtClean="0"/>
            <a:t>sampling/over</a:t>
          </a:r>
          <a:r>
            <a:rPr lang="zh-CN" altLang="en-US" dirty="0" smtClean="0"/>
            <a:t> </a:t>
          </a:r>
          <a:r>
            <a:rPr lang="en-US" altLang="zh-CN" dirty="0" smtClean="0"/>
            <a:t>sampling/</a:t>
          </a:r>
          <a:r>
            <a:rPr lang="en-US" altLang="zh-CN" strike="sngStrike" dirty="0" smtClean="0"/>
            <a:t>SMOTE</a:t>
          </a:r>
          <a:r>
            <a:rPr lang="zh-CN" altLang="en-US" dirty="0" smtClean="0"/>
            <a:t>。</a:t>
          </a:r>
          <a:endParaRPr lang="zh-CN" altLang="en-US" dirty="0"/>
        </a:p>
      </dgm:t>
    </dgm:pt>
    <dgm:pt modelId="{7B4ACD63-1BBB-3B40-99A9-390BD2E9C90A}" type="parTrans" cxnId="{D025883F-E5E9-534B-A38A-3026019108C6}">
      <dgm:prSet/>
      <dgm:spPr/>
      <dgm:t>
        <a:bodyPr/>
        <a:lstStyle/>
        <a:p>
          <a:endParaRPr lang="zh-CN" altLang="en-US"/>
        </a:p>
      </dgm:t>
    </dgm:pt>
    <dgm:pt modelId="{2BA5E7F5-DE98-F849-A0A6-4245E0BC9253}" type="sibTrans" cxnId="{D025883F-E5E9-534B-A38A-3026019108C6}">
      <dgm:prSet/>
      <dgm:spPr/>
      <dgm:t>
        <a:bodyPr/>
        <a:lstStyle/>
        <a:p>
          <a:endParaRPr lang="zh-CN" altLang="en-US"/>
        </a:p>
      </dgm:t>
    </dgm:pt>
    <dgm:pt modelId="{5D433C8D-2097-FA4A-873B-58AD41849FD5}" type="pres">
      <dgm:prSet presAssocID="{2A5FFE34-8534-3444-B476-5131CB6DEF7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6D73F0D-7949-5E45-95FD-3C52CA164299}" type="pres">
      <dgm:prSet presAssocID="{2CD5B574-90C6-5542-A909-CAC5C344C0C7}" presName="vertOne" presStyleCnt="0"/>
      <dgm:spPr/>
    </dgm:pt>
    <dgm:pt modelId="{A3CF5EDB-CC4A-5845-B2D2-EB0F5D1CB972}" type="pres">
      <dgm:prSet presAssocID="{2CD5B574-90C6-5542-A909-CAC5C344C0C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CA4A55-35D7-9A43-A3BE-D9B93A7576FF}" type="pres">
      <dgm:prSet presAssocID="{2CD5B574-90C6-5542-A909-CAC5C344C0C7}" presName="parTransOne" presStyleCnt="0"/>
      <dgm:spPr/>
    </dgm:pt>
    <dgm:pt modelId="{E9E492B9-C854-A54D-A3F1-EDFAB85A4019}" type="pres">
      <dgm:prSet presAssocID="{2CD5B574-90C6-5542-A909-CAC5C344C0C7}" presName="horzOne" presStyleCnt="0"/>
      <dgm:spPr/>
    </dgm:pt>
    <dgm:pt modelId="{62CDAB06-B12B-BD4F-AEFB-6F4386930A5F}" type="pres">
      <dgm:prSet presAssocID="{33B8AA2E-9CFB-F845-96EC-5DF68BE4C898}" presName="vertTwo" presStyleCnt="0"/>
      <dgm:spPr/>
    </dgm:pt>
    <dgm:pt modelId="{987693AB-13C6-D44A-833A-2CCCF094D654}" type="pres">
      <dgm:prSet presAssocID="{33B8AA2E-9CFB-F845-96EC-5DF68BE4C898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86E88B-6CB4-574A-8A78-1F0605E09CA6}" type="pres">
      <dgm:prSet presAssocID="{33B8AA2E-9CFB-F845-96EC-5DF68BE4C898}" presName="horzTwo" presStyleCnt="0"/>
      <dgm:spPr/>
    </dgm:pt>
    <dgm:pt modelId="{6B111214-4DD1-464B-87F7-AC28691562E4}" type="pres">
      <dgm:prSet presAssocID="{C952BA2E-8A90-9447-8A7B-5F4FC23F9BEF}" presName="sibSpaceTwo" presStyleCnt="0"/>
      <dgm:spPr/>
    </dgm:pt>
    <dgm:pt modelId="{FD4382F1-FB85-B849-9424-7CD5BC6395EF}" type="pres">
      <dgm:prSet presAssocID="{311D12DA-0A34-9D4C-976F-43C338462D16}" presName="vertTwo" presStyleCnt="0"/>
      <dgm:spPr/>
    </dgm:pt>
    <dgm:pt modelId="{736988D5-8676-5F4B-924D-A4AC64FCB602}" type="pres">
      <dgm:prSet presAssocID="{311D12DA-0A34-9D4C-976F-43C338462D1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61444-977A-3844-9EA2-43053163161A}" type="pres">
      <dgm:prSet presAssocID="{311D12DA-0A34-9D4C-976F-43C338462D16}" presName="horzTwo" presStyleCnt="0"/>
      <dgm:spPr/>
    </dgm:pt>
  </dgm:ptLst>
  <dgm:cxnLst>
    <dgm:cxn modelId="{D025883F-E5E9-534B-A38A-3026019108C6}" srcId="{2CD5B574-90C6-5542-A909-CAC5C344C0C7}" destId="{311D12DA-0A34-9D4C-976F-43C338462D16}" srcOrd="1" destOrd="0" parTransId="{7B4ACD63-1BBB-3B40-99A9-390BD2E9C90A}" sibTransId="{2BA5E7F5-DE98-F849-A0A6-4245E0BC9253}"/>
    <dgm:cxn modelId="{4B40D4A6-AB91-F54A-A88B-6F716481871E}" srcId="{2CD5B574-90C6-5542-A909-CAC5C344C0C7}" destId="{33B8AA2E-9CFB-F845-96EC-5DF68BE4C898}" srcOrd="0" destOrd="0" parTransId="{F661EA74-E158-A449-AF2D-3CD4C7FA86B7}" sibTransId="{C952BA2E-8A90-9447-8A7B-5F4FC23F9BEF}"/>
    <dgm:cxn modelId="{4FF38DE1-1058-4049-AC88-770265BA8376}" type="presOf" srcId="{311D12DA-0A34-9D4C-976F-43C338462D16}" destId="{736988D5-8676-5F4B-924D-A4AC64FCB602}" srcOrd="0" destOrd="0" presId="urn:microsoft.com/office/officeart/2005/8/layout/hierarchy4"/>
    <dgm:cxn modelId="{937A1341-6F46-4F44-BE9D-16A55EB06447}" type="presOf" srcId="{33B8AA2E-9CFB-F845-96EC-5DF68BE4C898}" destId="{987693AB-13C6-D44A-833A-2CCCF094D654}" srcOrd="0" destOrd="0" presId="urn:microsoft.com/office/officeart/2005/8/layout/hierarchy4"/>
    <dgm:cxn modelId="{3CFEB738-8F0F-0547-A2F5-418EBC02B26E}" type="presOf" srcId="{2A5FFE34-8534-3444-B476-5131CB6DEF7A}" destId="{5D433C8D-2097-FA4A-873B-58AD41849FD5}" srcOrd="0" destOrd="0" presId="urn:microsoft.com/office/officeart/2005/8/layout/hierarchy4"/>
    <dgm:cxn modelId="{E4DA9BB9-EE28-FE4A-82CC-EE40C9272667}" srcId="{2A5FFE34-8534-3444-B476-5131CB6DEF7A}" destId="{2CD5B574-90C6-5542-A909-CAC5C344C0C7}" srcOrd="0" destOrd="0" parTransId="{33F19754-8E13-D14A-AC4F-2704F275C16C}" sibTransId="{8B93C9F6-21E0-E54B-8575-01277628E16E}"/>
    <dgm:cxn modelId="{6A952159-8B3F-D24D-9C25-2615BEAB6EE5}" type="presOf" srcId="{2CD5B574-90C6-5542-A909-CAC5C344C0C7}" destId="{A3CF5EDB-CC4A-5845-B2D2-EB0F5D1CB972}" srcOrd="0" destOrd="0" presId="urn:microsoft.com/office/officeart/2005/8/layout/hierarchy4"/>
    <dgm:cxn modelId="{3445E237-50A4-C644-9B5B-F6E7FDE7D207}" type="presParOf" srcId="{5D433C8D-2097-FA4A-873B-58AD41849FD5}" destId="{56D73F0D-7949-5E45-95FD-3C52CA164299}" srcOrd="0" destOrd="0" presId="urn:microsoft.com/office/officeart/2005/8/layout/hierarchy4"/>
    <dgm:cxn modelId="{E736C83D-0FBC-1C4A-9243-14186E77CFBC}" type="presParOf" srcId="{56D73F0D-7949-5E45-95FD-3C52CA164299}" destId="{A3CF5EDB-CC4A-5845-B2D2-EB0F5D1CB972}" srcOrd="0" destOrd="0" presId="urn:microsoft.com/office/officeart/2005/8/layout/hierarchy4"/>
    <dgm:cxn modelId="{558BB2CD-80F2-8D42-A5BB-507991FBEEF8}" type="presParOf" srcId="{56D73F0D-7949-5E45-95FD-3C52CA164299}" destId="{20CA4A55-35D7-9A43-A3BE-D9B93A7576FF}" srcOrd="1" destOrd="0" presId="urn:microsoft.com/office/officeart/2005/8/layout/hierarchy4"/>
    <dgm:cxn modelId="{8F771106-2900-6B4A-8A41-99B16BCB31B2}" type="presParOf" srcId="{56D73F0D-7949-5E45-95FD-3C52CA164299}" destId="{E9E492B9-C854-A54D-A3F1-EDFAB85A4019}" srcOrd="2" destOrd="0" presId="urn:microsoft.com/office/officeart/2005/8/layout/hierarchy4"/>
    <dgm:cxn modelId="{E76F833C-3B6C-2642-81DF-763AECF0DF69}" type="presParOf" srcId="{E9E492B9-C854-A54D-A3F1-EDFAB85A4019}" destId="{62CDAB06-B12B-BD4F-AEFB-6F4386930A5F}" srcOrd="0" destOrd="0" presId="urn:microsoft.com/office/officeart/2005/8/layout/hierarchy4"/>
    <dgm:cxn modelId="{DCDDF812-B4A0-524C-B1E8-610F26C2B6FD}" type="presParOf" srcId="{62CDAB06-B12B-BD4F-AEFB-6F4386930A5F}" destId="{987693AB-13C6-D44A-833A-2CCCF094D654}" srcOrd="0" destOrd="0" presId="urn:microsoft.com/office/officeart/2005/8/layout/hierarchy4"/>
    <dgm:cxn modelId="{04EF9A5D-7D24-7345-A97C-26CD34AE3BCE}" type="presParOf" srcId="{62CDAB06-B12B-BD4F-AEFB-6F4386930A5F}" destId="{5086E88B-6CB4-574A-8A78-1F0605E09CA6}" srcOrd="1" destOrd="0" presId="urn:microsoft.com/office/officeart/2005/8/layout/hierarchy4"/>
    <dgm:cxn modelId="{0D2F0B7E-35A1-E046-92D8-84B19E3182A3}" type="presParOf" srcId="{E9E492B9-C854-A54D-A3F1-EDFAB85A4019}" destId="{6B111214-4DD1-464B-87F7-AC28691562E4}" srcOrd="1" destOrd="0" presId="urn:microsoft.com/office/officeart/2005/8/layout/hierarchy4"/>
    <dgm:cxn modelId="{EC9F40FE-00FE-724C-8048-A71DEC88F630}" type="presParOf" srcId="{E9E492B9-C854-A54D-A3F1-EDFAB85A4019}" destId="{FD4382F1-FB85-B849-9424-7CD5BC6395EF}" srcOrd="2" destOrd="0" presId="urn:microsoft.com/office/officeart/2005/8/layout/hierarchy4"/>
    <dgm:cxn modelId="{4F631F59-5D73-8F45-A8D6-B57DDDF1D8BD}" type="presParOf" srcId="{FD4382F1-FB85-B849-9424-7CD5BC6395EF}" destId="{736988D5-8676-5F4B-924D-A4AC64FCB602}" srcOrd="0" destOrd="0" presId="urn:microsoft.com/office/officeart/2005/8/layout/hierarchy4"/>
    <dgm:cxn modelId="{1E1FD366-3D88-034A-BAF3-B44F8E7B2108}" type="presParOf" srcId="{FD4382F1-FB85-B849-9424-7CD5BC6395EF}" destId="{23A61444-977A-3844-9EA2-43053163161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F37C156-910B-BB45-B172-E3F9A5A82899}" type="doc">
      <dgm:prSet loTypeId="urn:microsoft.com/office/officeart/2005/8/layout/radial4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B45D0FD-318A-5147-822A-226AA8512DE1}">
      <dgm:prSet phldrT="[文本]" custT="1"/>
      <dgm:spPr/>
      <dgm:t>
        <a:bodyPr/>
        <a:lstStyle/>
        <a:p>
          <a:r>
            <a:rPr lang="zh-CN" altLang="en-US" sz="2000" dirty="0" smtClean="0"/>
            <a:t>不均衡？</a:t>
          </a:r>
          <a:endParaRPr lang="zh-CN" altLang="en-US" sz="2000" dirty="0"/>
        </a:p>
      </dgm:t>
    </dgm:pt>
    <dgm:pt modelId="{B3724420-EAA4-EB43-9033-93A2DD6AE40D}" type="parTrans" cxnId="{B72C3044-0691-8F47-AB67-965DACC92FB4}">
      <dgm:prSet/>
      <dgm:spPr/>
      <dgm:t>
        <a:bodyPr/>
        <a:lstStyle/>
        <a:p>
          <a:endParaRPr lang="zh-CN" altLang="en-US"/>
        </a:p>
      </dgm:t>
    </dgm:pt>
    <dgm:pt modelId="{2F44A4CB-50A1-A944-856F-6699AD37DE17}" type="sibTrans" cxnId="{B72C3044-0691-8F47-AB67-965DACC92FB4}">
      <dgm:prSet/>
      <dgm:spPr/>
      <dgm:t>
        <a:bodyPr/>
        <a:lstStyle/>
        <a:p>
          <a:endParaRPr lang="zh-CN" altLang="en-US"/>
        </a:p>
      </dgm:t>
    </dgm:pt>
    <dgm:pt modelId="{9E63D795-3797-FB4A-B93B-A340EC591465}">
      <dgm:prSet phldrT="[文本]"/>
      <dgm:spPr/>
      <dgm:t>
        <a:bodyPr/>
        <a:lstStyle/>
        <a:p>
          <a:r>
            <a:rPr lang="zh-CN" altLang="en-US" dirty="0" smtClean="0"/>
            <a:t>实在无样本：可以考虑随机</a:t>
          </a:r>
          <a:r>
            <a:rPr lang="en-US" altLang="zh-CN" dirty="0" smtClean="0"/>
            <a:t>+</a:t>
          </a:r>
          <a:r>
            <a:rPr lang="zh-CN" altLang="en-US" dirty="0" smtClean="0"/>
            <a:t>规则过滤方法挑样本！</a:t>
          </a:r>
          <a:endParaRPr lang="zh-CN" altLang="en-US" dirty="0"/>
        </a:p>
      </dgm:t>
    </dgm:pt>
    <dgm:pt modelId="{1AD855F6-6F46-B149-9EB8-F51426AD65B5}" type="parTrans" cxnId="{7703904A-61C6-6D4D-81A0-CFDAA11C0E6E}">
      <dgm:prSet/>
      <dgm:spPr/>
      <dgm:t>
        <a:bodyPr/>
        <a:lstStyle/>
        <a:p>
          <a:endParaRPr lang="zh-CN" altLang="en-US"/>
        </a:p>
      </dgm:t>
    </dgm:pt>
    <dgm:pt modelId="{B46DE3FC-3BF1-FF4C-AB12-570892704560}" type="sibTrans" cxnId="{7703904A-61C6-6D4D-81A0-CFDAA11C0E6E}">
      <dgm:prSet/>
      <dgm:spPr/>
      <dgm:t>
        <a:bodyPr/>
        <a:lstStyle/>
        <a:p>
          <a:endParaRPr lang="zh-CN" altLang="en-US"/>
        </a:p>
      </dgm:t>
    </dgm:pt>
    <dgm:pt modelId="{14DBCCE2-1625-7E49-98DB-BBEC046A140B}">
      <dgm:prSet phldrT="[文本]"/>
      <dgm:spPr/>
      <dgm:t>
        <a:bodyPr/>
        <a:lstStyle/>
        <a:p>
          <a:r>
            <a:rPr lang="en-US" altLang="zh-CN" dirty="0" smtClean="0"/>
            <a:t>Smote</a:t>
          </a:r>
          <a:r>
            <a:rPr lang="zh-CN" altLang="en-US" dirty="0" smtClean="0"/>
            <a:t>要用到</a:t>
          </a:r>
          <a:r>
            <a:rPr lang="en-US" altLang="zh-CN" dirty="0" smtClean="0"/>
            <a:t>KNN</a:t>
          </a:r>
          <a:r>
            <a:rPr lang="zh-CN" altLang="en-US" dirty="0" smtClean="0"/>
            <a:t>，高维不靠谱！</a:t>
          </a:r>
          <a:endParaRPr lang="zh-CN" altLang="en-US" dirty="0"/>
        </a:p>
      </dgm:t>
    </dgm:pt>
    <dgm:pt modelId="{AE931CD1-BECE-FA45-B2C2-887CE884360F}" type="parTrans" cxnId="{1A733EAF-52D8-7A44-B846-E4B47AFBA39E}">
      <dgm:prSet/>
      <dgm:spPr/>
      <dgm:t>
        <a:bodyPr/>
        <a:lstStyle/>
        <a:p>
          <a:endParaRPr lang="zh-CN" altLang="en-US"/>
        </a:p>
      </dgm:t>
    </dgm:pt>
    <dgm:pt modelId="{45076318-4C79-4141-B097-74792779A6FB}" type="sibTrans" cxnId="{1A733EAF-52D8-7A44-B846-E4B47AFBA39E}">
      <dgm:prSet/>
      <dgm:spPr/>
      <dgm:t>
        <a:bodyPr/>
        <a:lstStyle/>
        <a:p>
          <a:endParaRPr lang="zh-CN" altLang="en-US"/>
        </a:p>
      </dgm:t>
    </dgm:pt>
    <dgm:pt modelId="{899D9453-F658-7341-B1E6-CF6F93AA1DE1}">
      <dgm:prSet phldrT="[文本]"/>
      <dgm:spPr/>
      <dgm:t>
        <a:bodyPr/>
        <a:lstStyle/>
        <a:p>
          <a:r>
            <a:rPr lang="zh-CN" altLang="en-US" dirty="0" smtClean="0"/>
            <a:t>收集样本才是王道！</a:t>
          </a:r>
          <a:endParaRPr lang="zh-CN" altLang="en-US" dirty="0"/>
        </a:p>
      </dgm:t>
    </dgm:pt>
    <dgm:pt modelId="{945BBB3A-9519-3043-BEAF-8160613B38B3}" type="parTrans" cxnId="{F3092495-22A2-2849-A667-A505D27E48F6}">
      <dgm:prSet/>
      <dgm:spPr/>
      <dgm:t>
        <a:bodyPr/>
        <a:lstStyle/>
        <a:p>
          <a:endParaRPr lang="zh-CN" altLang="en-US"/>
        </a:p>
      </dgm:t>
    </dgm:pt>
    <dgm:pt modelId="{A92545EF-2849-2A4F-9BF7-0E3CBAE3CABC}" type="sibTrans" cxnId="{F3092495-22A2-2849-A667-A505D27E48F6}">
      <dgm:prSet/>
      <dgm:spPr/>
      <dgm:t>
        <a:bodyPr/>
        <a:lstStyle/>
        <a:p>
          <a:endParaRPr lang="zh-CN" altLang="en-US"/>
        </a:p>
      </dgm:t>
    </dgm:pt>
    <dgm:pt modelId="{BDF8CE2B-0CED-4947-9793-3D0EE29E4EC5}" type="pres">
      <dgm:prSet presAssocID="{CF37C156-910B-BB45-B172-E3F9A5A82899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6665AF-0601-3640-9D3A-203362964763}" type="pres">
      <dgm:prSet presAssocID="{0B45D0FD-318A-5147-822A-226AA8512DE1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DD8D4F78-3BE7-9143-822B-C98F08EB6967}" type="pres">
      <dgm:prSet presAssocID="{1AD855F6-6F46-B149-9EB8-F51426AD65B5}" presName="parTrans" presStyleLbl="bgSibTrans2D1" presStyleIdx="0" presStyleCnt="3"/>
      <dgm:spPr/>
      <dgm:t>
        <a:bodyPr/>
        <a:lstStyle/>
        <a:p>
          <a:endParaRPr lang="zh-CN" altLang="en-US"/>
        </a:p>
      </dgm:t>
    </dgm:pt>
    <dgm:pt modelId="{1514F073-6957-C348-9581-A4E808285921}" type="pres">
      <dgm:prSet presAssocID="{9E63D795-3797-FB4A-B93B-A340EC59146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CDB92-AB56-0D41-9796-335E13D59092}" type="pres">
      <dgm:prSet presAssocID="{AE931CD1-BECE-FA45-B2C2-887CE884360F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191F090A-6AB5-0B46-86B5-AAC740EC5C0B}" type="pres">
      <dgm:prSet presAssocID="{14DBCCE2-1625-7E49-98DB-BBEC046A140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47DF9D-B0EC-B04C-8A88-1915A6188AE7}" type="pres">
      <dgm:prSet presAssocID="{945BBB3A-9519-3043-BEAF-8160613B38B3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6705F2FA-84B0-C14A-8366-D1B1E8347497}" type="pres">
      <dgm:prSet presAssocID="{899D9453-F658-7341-B1E6-CF6F93AA1DE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B5CD65-85BE-8F4E-BDF3-699186A03FB8}" type="presOf" srcId="{945BBB3A-9519-3043-BEAF-8160613B38B3}" destId="{1047DF9D-B0EC-B04C-8A88-1915A6188AE7}" srcOrd="0" destOrd="0" presId="urn:microsoft.com/office/officeart/2005/8/layout/radial4"/>
    <dgm:cxn modelId="{B72C3044-0691-8F47-AB67-965DACC92FB4}" srcId="{CF37C156-910B-BB45-B172-E3F9A5A82899}" destId="{0B45D0FD-318A-5147-822A-226AA8512DE1}" srcOrd="0" destOrd="0" parTransId="{B3724420-EAA4-EB43-9033-93A2DD6AE40D}" sibTransId="{2F44A4CB-50A1-A944-856F-6699AD37DE17}"/>
    <dgm:cxn modelId="{D0780062-88CF-184C-A244-02985ACD738C}" type="presOf" srcId="{CF37C156-910B-BB45-B172-E3F9A5A82899}" destId="{BDF8CE2B-0CED-4947-9793-3D0EE29E4EC5}" srcOrd="0" destOrd="0" presId="urn:microsoft.com/office/officeart/2005/8/layout/radial4"/>
    <dgm:cxn modelId="{F3092495-22A2-2849-A667-A505D27E48F6}" srcId="{0B45D0FD-318A-5147-822A-226AA8512DE1}" destId="{899D9453-F658-7341-B1E6-CF6F93AA1DE1}" srcOrd="2" destOrd="0" parTransId="{945BBB3A-9519-3043-BEAF-8160613B38B3}" sibTransId="{A92545EF-2849-2A4F-9BF7-0E3CBAE3CABC}"/>
    <dgm:cxn modelId="{C632054A-5EF7-FB4C-8D18-2C09B5B029D9}" type="presOf" srcId="{9E63D795-3797-FB4A-B93B-A340EC591465}" destId="{1514F073-6957-C348-9581-A4E808285921}" srcOrd="0" destOrd="0" presId="urn:microsoft.com/office/officeart/2005/8/layout/radial4"/>
    <dgm:cxn modelId="{96826354-163D-C748-AA1D-7FE2DB83E2B0}" type="presOf" srcId="{AE931CD1-BECE-FA45-B2C2-887CE884360F}" destId="{1B9CDB92-AB56-0D41-9796-335E13D59092}" srcOrd="0" destOrd="0" presId="urn:microsoft.com/office/officeart/2005/8/layout/radial4"/>
    <dgm:cxn modelId="{7703904A-61C6-6D4D-81A0-CFDAA11C0E6E}" srcId="{0B45D0FD-318A-5147-822A-226AA8512DE1}" destId="{9E63D795-3797-FB4A-B93B-A340EC591465}" srcOrd="0" destOrd="0" parTransId="{1AD855F6-6F46-B149-9EB8-F51426AD65B5}" sibTransId="{B46DE3FC-3BF1-FF4C-AB12-570892704560}"/>
    <dgm:cxn modelId="{1A733EAF-52D8-7A44-B846-E4B47AFBA39E}" srcId="{0B45D0FD-318A-5147-822A-226AA8512DE1}" destId="{14DBCCE2-1625-7E49-98DB-BBEC046A140B}" srcOrd="1" destOrd="0" parTransId="{AE931CD1-BECE-FA45-B2C2-887CE884360F}" sibTransId="{45076318-4C79-4141-B097-74792779A6FB}"/>
    <dgm:cxn modelId="{19C46F61-262E-E04C-9C17-1262CC85C888}" type="presOf" srcId="{899D9453-F658-7341-B1E6-CF6F93AA1DE1}" destId="{6705F2FA-84B0-C14A-8366-D1B1E8347497}" srcOrd="0" destOrd="0" presId="urn:microsoft.com/office/officeart/2005/8/layout/radial4"/>
    <dgm:cxn modelId="{6092ECCD-CABA-1248-8A83-1D1C3CA518BE}" type="presOf" srcId="{0B45D0FD-318A-5147-822A-226AA8512DE1}" destId="{096665AF-0601-3640-9D3A-203362964763}" srcOrd="0" destOrd="0" presId="urn:microsoft.com/office/officeart/2005/8/layout/radial4"/>
    <dgm:cxn modelId="{857D987E-18D3-A44D-9C65-AE0971237162}" type="presOf" srcId="{14DBCCE2-1625-7E49-98DB-BBEC046A140B}" destId="{191F090A-6AB5-0B46-86B5-AAC740EC5C0B}" srcOrd="0" destOrd="0" presId="urn:microsoft.com/office/officeart/2005/8/layout/radial4"/>
    <dgm:cxn modelId="{8454A73D-69F4-B541-A8B6-E9F96BE9DDA8}" type="presOf" srcId="{1AD855F6-6F46-B149-9EB8-F51426AD65B5}" destId="{DD8D4F78-3BE7-9143-822B-C98F08EB6967}" srcOrd="0" destOrd="0" presId="urn:microsoft.com/office/officeart/2005/8/layout/radial4"/>
    <dgm:cxn modelId="{129C0D6A-9B71-EF4F-B423-65A9929403A5}" type="presParOf" srcId="{BDF8CE2B-0CED-4947-9793-3D0EE29E4EC5}" destId="{096665AF-0601-3640-9D3A-203362964763}" srcOrd="0" destOrd="0" presId="urn:microsoft.com/office/officeart/2005/8/layout/radial4"/>
    <dgm:cxn modelId="{FA7A6D6E-8FEC-2443-906B-7137280FECE9}" type="presParOf" srcId="{BDF8CE2B-0CED-4947-9793-3D0EE29E4EC5}" destId="{DD8D4F78-3BE7-9143-822B-C98F08EB6967}" srcOrd="1" destOrd="0" presId="urn:microsoft.com/office/officeart/2005/8/layout/radial4"/>
    <dgm:cxn modelId="{021912D2-53AF-704B-BAAC-02EEF302BEF0}" type="presParOf" srcId="{BDF8CE2B-0CED-4947-9793-3D0EE29E4EC5}" destId="{1514F073-6957-C348-9581-A4E808285921}" srcOrd="2" destOrd="0" presId="urn:microsoft.com/office/officeart/2005/8/layout/radial4"/>
    <dgm:cxn modelId="{CC0B7B55-A993-6B4E-A930-E8AD8BF58AC1}" type="presParOf" srcId="{BDF8CE2B-0CED-4947-9793-3D0EE29E4EC5}" destId="{1B9CDB92-AB56-0D41-9796-335E13D59092}" srcOrd="3" destOrd="0" presId="urn:microsoft.com/office/officeart/2005/8/layout/radial4"/>
    <dgm:cxn modelId="{A1B894F8-B42A-5E4F-881C-58B96021D68A}" type="presParOf" srcId="{BDF8CE2B-0CED-4947-9793-3D0EE29E4EC5}" destId="{191F090A-6AB5-0B46-86B5-AAC740EC5C0B}" srcOrd="4" destOrd="0" presId="urn:microsoft.com/office/officeart/2005/8/layout/radial4"/>
    <dgm:cxn modelId="{F507AB2D-1235-8747-9D05-C5FAD232E7F3}" type="presParOf" srcId="{BDF8CE2B-0CED-4947-9793-3D0EE29E4EC5}" destId="{1047DF9D-B0EC-B04C-8A88-1915A6188AE7}" srcOrd="5" destOrd="0" presId="urn:microsoft.com/office/officeart/2005/8/layout/radial4"/>
    <dgm:cxn modelId="{CC8FD80E-0081-4647-8224-896B49470900}" type="presParOf" srcId="{BDF8CE2B-0CED-4947-9793-3D0EE29E4EC5}" destId="{6705F2FA-84B0-C14A-8366-D1B1E834749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A5FFE34-8534-3444-B476-5131CB6DEF7A}" type="doc">
      <dgm:prSet loTypeId="urn:microsoft.com/office/officeart/2005/8/layout/hierarchy4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CD5B574-90C6-5542-A909-CAC5C344C0C7}">
      <dgm:prSet phldrT="[文本]"/>
      <dgm:spPr/>
      <dgm:t>
        <a:bodyPr/>
        <a:lstStyle/>
        <a:p>
          <a:r>
            <a:rPr lang="zh-CN" altLang="en-US" dirty="0" smtClean="0"/>
            <a:t>分享四</a:t>
          </a:r>
          <a:endParaRPr lang="zh-CN" altLang="en-US" dirty="0"/>
        </a:p>
      </dgm:t>
    </dgm:pt>
    <dgm:pt modelId="{33F19754-8E13-D14A-AC4F-2704F275C16C}" type="parTrans" cxnId="{E4DA9BB9-EE28-FE4A-82CC-EE40C9272667}">
      <dgm:prSet/>
      <dgm:spPr/>
      <dgm:t>
        <a:bodyPr/>
        <a:lstStyle/>
        <a:p>
          <a:endParaRPr lang="zh-CN" altLang="en-US"/>
        </a:p>
      </dgm:t>
    </dgm:pt>
    <dgm:pt modelId="{8B93C9F6-21E0-E54B-8575-01277628E16E}" type="sibTrans" cxnId="{E4DA9BB9-EE28-FE4A-82CC-EE40C9272667}">
      <dgm:prSet/>
      <dgm:spPr/>
      <dgm:t>
        <a:bodyPr/>
        <a:lstStyle/>
        <a:p>
          <a:endParaRPr lang="zh-CN" altLang="en-US"/>
        </a:p>
      </dgm:t>
    </dgm:pt>
    <dgm:pt modelId="{33B8AA2E-9CFB-F845-96EC-5DF68BE4C898}">
      <dgm:prSet phldrT="[文本]"/>
      <dgm:spPr/>
      <dgm:t>
        <a:bodyPr/>
        <a:lstStyle/>
        <a:p>
          <a:r>
            <a:rPr lang="zh-CN" altLang="en-US" dirty="0" smtClean="0"/>
            <a:t>训练集特征分布和自然待测数据不一致。</a:t>
          </a:r>
          <a:endParaRPr lang="zh-CN" altLang="en-US" dirty="0"/>
        </a:p>
      </dgm:t>
    </dgm:pt>
    <dgm:pt modelId="{F661EA74-E158-A449-AF2D-3CD4C7FA86B7}" type="parTrans" cxnId="{4B40D4A6-AB91-F54A-A88B-6F716481871E}">
      <dgm:prSet/>
      <dgm:spPr/>
      <dgm:t>
        <a:bodyPr/>
        <a:lstStyle/>
        <a:p>
          <a:endParaRPr lang="zh-CN" altLang="en-US"/>
        </a:p>
      </dgm:t>
    </dgm:pt>
    <dgm:pt modelId="{C952BA2E-8A90-9447-8A7B-5F4FC23F9BEF}" type="sibTrans" cxnId="{4B40D4A6-AB91-F54A-A88B-6F716481871E}">
      <dgm:prSet/>
      <dgm:spPr/>
      <dgm:t>
        <a:bodyPr/>
        <a:lstStyle/>
        <a:p>
          <a:endParaRPr lang="zh-CN" altLang="en-US"/>
        </a:p>
      </dgm:t>
    </dgm:pt>
    <dgm:pt modelId="{311D12DA-0A34-9D4C-976F-43C338462D16}">
      <dgm:prSet phldrT="[文本]"/>
      <dgm:spPr/>
      <dgm:t>
        <a:bodyPr/>
        <a:lstStyle/>
        <a:p>
          <a:pPr algn="l"/>
          <a:r>
            <a:rPr lang="en-US" altLang="zh-CN" dirty="0" err="1" smtClean="0"/>
            <a:t>ToDo</a:t>
          </a:r>
          <a:r>
            <a:rPr lang="zh-CN" altLang="en-US" dirty="0" smtClean="0"/>
            <a:t>：特征如果跟</a:t>
          </a:r>
          <a:r>
            <a:rPr lang="en-US" altLang="zh-CN" dirty="0" smtClean="0"/>
            <a:t>Label</a:t>
          </a:r>
          <a:r>
            <a:rPr lang="zh-CN" altLang="en-US" dirty="0" smtClean="0"/>
            <a:t>有直接关联就不要用了。</a:t>
          </a:r>
          <a:endParaRPr lang="zh-CN" altLang="en-US" dirty="0"/>
        </a:p>
      </dgm:t>
    </dgm:pt>
    <dgm:pt modelId="{7B4ACD63-1BBB-3B40-99A9-390BD2E9C90A}" type="parTrans" cxnId="{D025883F-E5E9-534B-A38A-3026019108C6}">
      <dgm:prSet/>
      <dgm:spPr/>
      <dgm:t>
        <a:bodyPr/>
        <a:lstStyle/>
        <a:p>
          <a:endParaRPr lang="zh-CN" altLang="en-US"/>
        </a:p>
      </dgm:t>
    </dgm:pt>
    <dgm:pt modelId="{2BA5E7F5-DE98-F849-A0A6-4245E0BC9253}" type="sibTrans" cxnId="{D025883F-E5E9-534B-A38A-3026019108C6}">
      <dgm:prSet/>
      <dgm:spPr/>
      <dgm:t>
        <a:bodyPr/>
        <a:lstStyle/>
        <a:p>
          <a:endParaRPr lang="zh-CN" altLang="en-US"/>
        </a:p>
      </dgm:t>
    </dgm:pt>
    <dgm:pt modelId="{5D433C8D-2097-FA4A-873B-58AD41849FD5}" type="pres">
      <dgm:prSet presAssocID="{2A5FFE34-8534-3444-B476-5131CB6DEF7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6D73F0D-7949-5E45-95FD-3C52CA164299}" type="pres">
      <dgm:prSet presAssocID="{2CD5B574-90C6-5542-A909-CAC5C344C0C7}" presName="vertOne" presStyleCnt="0"/>
      <dgm:spPr/>
    </dgm:pt>
    <dgm:pt modelId="{A3CF5EDB-CC4A-5845-B2D2-EB0F5D1CB972}" type="pres">
      <dgm:prSet presAssocID="{2CD5B574-90C6-5542-A909-CAC5C344C0C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CA4A55-35D7-9A43-A3BE-D9B93A7576FF}" type="pres">
      <dgm:prSet presAssocID="{2CD5B574-90C6-5542-A909-CAC5C344C0C7}" presName="parTransOne" presStyleCnt="0"/>
      <dgm:spPr/>
    </dgm:pt>
    <dgm:pt modelId="{E9E492B9-C854-A54D-A3F1-EDFAB85A4019}" type="pres">
      <dgm:prSet presAssocID="{2CD5B574-90C6-5542-A909-CAC5C344C0C7}" presName="horzOne" presStyleCnt="0"/>
      <dgm:spPr/>
    </dgm:pt>
    <dgm:pt modelId="{62CDAB06-B12B-BD4F-AEFB-6F4386930A5F}" type="pres">
      <dgm:prSet presAssocID="{33B8AA2E-9CFB-F845-96EC-5DF68BE4C898}" presName="vertTwo" presStyleCnt="0"/>
      <dgm:spPr/>
    </dgm:pt>
    <dgm:pt modelId="{987693AB-13C6-D44A-833A-2CCCF094D654}" type="pres">
      <dgm:prSet presAssocID="{33B8AA2E-9CFB-F845-96EC-5DF68BE4C898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86E88B-6CB4-574A-8A78-1F0605E09CA6}" type="pres">
      <dgm:prSet presAssocID="{33B8AA2E-9CFB-F845-96EC-5DF68BE4C898}" presName="horzTwo" presStyleCnt="0"/>
      <dgm:spPr/>
    </dgm:pt>
    <dgm:pt modelId="{6B111214-4DD1-464B-87F7-AC28691562E4}" type="pres">
      <dgm:prSet presAssocID="{C952BA2E-8A90-9447-8A7B-5F4FC23F9BEF}" presName="sibSpaceTwo" presStyleCnt="0"/>
      <dgm:spPr/>
    </dgm:pt>
    <dgm:pt modelId="{FD4382F1-FB85-B849-9424-7CD5BC6395EF}" type="pres">
      <dgm:prSet presAssocID="{311D12DA-0A34-9D4C-976F-43C338462D16}" presName="vertTwo" presStyleCnt="0"/>
      <dgm:spPr/>
    </dgm:pt>
    <dgm:pt modelId="{736988D5-8676-5F4B-924D-A4AC64FCB602}" type="pres">
      <dgm:prSet presAssocID="{311D12DA-0A34-9D4C-976F-43C338462D1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61444-977A-3844-9EA2-43053163161A}" type="pres">
      <dgm:prSet presAssocID="{311D12DA-0A34-9D4C-976F-43C338462D16}" presName="horzTwo" presStyleCnt="0"/>
      <dgm:spPr/>
    </dgm:pt>
  </dgm:ptLst>
  <dgm:cxnLst>
    <dgm:cxn modelId="{D025883F-E5E9-534B-A38A-3026019108C6}" srcId="{2CD5B574-90C6-5542-A909-CAC5C344C0C7}" destId="{311D12DA-0A34-9D4C-976F-43C338462D16}" srcOrd="1" destOrd="0" parTransId="{7B4ACD63-1BBB-3B40-99A9-390BD2E9C90A}" sibTransId="{2BA5E7F5-DE98-F849-A0A6-4245E0BC9253}"/>
    <dgm:cxn modelId="{4B40D4A6-AB91-F54A-A88B-6F716481871E}" srcId="{2CD5B574-90C6-5542-A909-CAC5C344C0C7}" destId="{33B8AA2E-9CFB-F845-96EC-5DF68BE4C898}" srcOrd="0" destOrd="0" parTransId="{F661EA74-E158-A449-AF2D-3CD4C7FA86B7}" sibTransId="{C952BA2E-8A90-9447-8A7B-5F4FC23F9BEF}"/>
    <dgm:cxn modelId="{E22453CC-4A6B-0945-A5EE-B7DAEB680AA0}" type="presOf" srcId="{311D12DA-0A34-9D4C-976F-43C338462D16}" destId="{736988D5-8676-5F4B-924D-A4AC64FCB602}" srcOrd="0" destOrd="0" presId="urn:microsoft.com/office/officeart/2005/8/layout/hierarchy4"/>
    <dgm:cxn modelId="{534C5FD2-579D-1F42-9252-97AC72B939EF}" type="presOf" srcId="{2A5FFE34-8534-3444-B476-5131CB6DEF7A}" destId="{5D433C8D-2097-FA4A-873B-58AD41849FD5}" srcOrd="0" destOrd="0" presId="urn:microsoft.com/office/officeart/2005/8/layout/hierarchy4"/>
    <dgm:cxn modelId="{BADA62F4-CBFE-A641-8B57-ABEC42AD7DC5}" type="presOf" srcId="{33B8AA2E-9CFB-F845-96EC-5DF68BE4C898}" destId="{987693AB-13C6-D44A-833A-2CCCF094D654}" srcOrd="0" destOrd="0" presId="urn:microsoft.com/office/officeart/2005/8/layout/hierarchy4"/>
    <dgm:cxn modelId="{A96CEB6A-DA10-F34E-BD03-6393BB2BDB63}" type="presOf" srcId="{2CD5B574-90C6-5542-A909-CAC5C344C0C7}" destId="{A3CF5EDB-CC4A-5845-B2D2-EB0F5D1CB972}" srcOrd="0" destOrd="0" presId="urn:microsoft.com/office/officeart/2005/8/layout/hierarchy4"/>
    <dgm:cxn modelId="{E4DA9BB9-EE28-FE4A-82CC-EE40C9272667}" srcId="{2A5FFE34-8534-3444-B476-5131CB6DEF7A}" destId="{2CD5B574-90C6-5542-A909-CAC5C344C0C7}" srcOrd="0" destOrd="0" parTransId="{33F19754-8E13-D14A-AC4F-2704F275C16C}" sibTransId="{8B93C9F6-21E0-E54B-8575-01277628E16E}"/>
    <dgm:cxn modelId="{F5C30458-F54B-5944-B439-85218EAE3085}" type="presParOf" srcId="{5D433C8D-2097-FA4A-873B-58AD41849FD5}" destId="{56D73F0D-7949-5E45-95FD-3C52CA164299}" srcOrd="0" destOrd="0" presId="urn:microsoft.com/office/officeart/2005/8/layout/hierarchy4"/>
    <dgm:cxn modelId="{E17C7165-9D7E-5048-95A5-1E32BC547637}" type="presParOf" srcId="{56D73F0D-7949-5E45-95FD-3C52CA164299}" destId="{A3CF5EDB-CC4A-5845-B2D2-EB0F5D1CB972}" srcOrd="0" destOrd="0" presId="urn:microsoft.com/office/officeart/2005/8/layout/hierarchy4"/>
    <dgm:cxn modelId="{0F04BF71-8BDF-914D-A8BD-7B5D35CE0351}" type="presParOf" srcId="{56D73F0D-7949-5E45-95FD-3C52CA164299}" destId="{20CA4A55-35D7-9A43-A3BE-D9B93A7576FF}" srcOrd="1" destOrd="0" presId="urn:microsoft.com/office/officeart/2005/8/layout/hierarchy4"/>
    <dgm:cxn modelId="{4DAF02E8-B46D-914A-A281-B51E225DF10D}" type="presParOf" srcId="{56D73F0D-7949-5E45-95FD-3C52CA164299}" destId="{E9E492B9-C854-A54D-A3F1-EDFAB85A4019}" srcOrd="2" destOrd="0" presId="urn:microsoft.com/office/officeart/2005/8/layout/hierarchy4"/>
    <dgm:cxn modelId="{461DECD1-B985-A642-860C-3CF4489F4FA2}" type="presParOf" srcId="{E9E492B9-C854-A54D-A3F1-EDFAB85A4019}" destId="{62CDAB06-B12B-BD4F-AEFB-6F4386930A5F}" srcOrd="0" destOrd="0" presId="urn:microsoft.com/office/officeart/2005/8/layout/hierarchy4"/>
    <dgm:cxn modelId="{5512B475-4083-2243-970C-CE4EC886B5EB}" type="presParOf" srcId="{62CDAB06-B12B-BD4F-AEFB-6F4386930A5F}" destId="{987693AB-13C6-D44A-833A-2CCCF094D654}" srcOrd="0" destOrd="0" presId="urn:microsoft.com/office/officeart/2005/8/layout/hierarchy4"/>
    <dgm:cxn modelId="{1CA346F1-A193-EA4D-B8FA-F622D6E4449D}" type="presParOf" srcId="{62CDAB06-B12B-BD4F-AEFB-6F4386930A5F}" destId="{5086E88B-6CB4-574A-8A78-1F0605E09CA6}" srcOrd="1" destOrd="0" presId="urn:microsoft.com/office/officeart/2005/8/layout/hierarchy4"/>
    <dgm:cxn modelId="{F4E826EE-105F-9244-9B4D-1569B6C5BCFD}" type="presParOf" srcId="{E9E492B9-C854-A54D-A3F1-EDFAB85A4019}" destId="{6B111214-4DD1-464B-87F7-AC28691562E4}" srcOrd="1" destOrd="0" presId="urn:microsoft.com/office/officeart/2005/8/layout/hierarchy4"/>
    <dgm:cxn modelId="{34FE1212-DC4A-1E45-AB3A-9E0FE6C15D46}" type="presParOf" srcId="{E9E492B9-C854-A54D-A3F1-EDFAB85A4019}" destId="{FD4382F1-FB85-B849-9424-7CD5BC6395EF}" srcOrd="2" destOrd="0" presId="urn:microsoft.com/office/officeart/2005/8/layout/hierarchy4"/>
    <dgm:cxn modelId="{FE4B95A2-145F-F04C-997A-F1563A211AB9}" type="presParOf" srcId="{FD4382F1-FB85-B849-9424-7CD5BC6395EF}" destId="{736988D5-8676-5F4B-924D-A4AC64FCB602}" srcOrd="0" destOrd="0" presId="urn:microsoft.com/office/officeart/2005/8/layout/hierarchy4"/>
    <dgm:cxn modelId="{BACA0EEF-F4E6-4E4F-A3D8-731B4D96D0A7}" type="presParOf" srcId="{FD4382F1-FB85-B849-9424-7CD5BC6395EF}" destId="{23A61444-977A-3844-9EA2-43053163161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68ACC95-BF4E-EF40-9DBB-860832F5DE2A}" type="doc">
      <dgm:prSet loTypeId="urn:microsoft.com/office/officeart/2005/8/layout/arrow5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2FE4C3D-BFF2-C240-A7C7-D89D765F93B3}">
      <dgm:prSet phldrT="[文本]"/>
      <dgm:spPr/>
      <dgm:t>
        <a:bodyPr/>
        <a:lstStyle/>
        <a:p>
          <a:r>
            <a:rPr lang="zh-CN" altLang="en-US" dirty="0" smtClean="0"/>
            <a:t>建模训</a:t>
          </a:r>
          <a:r>
            <a:rPr lang="en-US" altLang="zh-CN" dirty="0" smtClean="0"/>
            <a:t>/</a:t>
          </a:r>
          <a:r>
            <a:rPr lang="zh-CN" altLang="en-US" dirty="0" smtClean="0"/>
            <a:t>测效果好的离谱</a:t>
          </a:r>
          <a:endParaRPr lang="zh-CN" altLang="en-US" dirty="0"/>
        </a:p>
      </dgm:t>
    </dgm:pt>
    <dgm:pt modelId="{BF35A798-210B-F64F-ADFC-1DA49A10B004}" type="parTrans" cxnId="{F858D787-9C6C-2948-A676-17002E71EEC8}">
      <dgm:prSet/>
      <dgm:spPr/>
      <dgm:t>
        <a:bodyPr/>
        <a:lstStyle/>
        <a:p>
          <a:endParaRPr lang="zh-CN" altLang="en-US"/>
        </a:p>
      </dgm:t>
    </dgm:pt>
    <dgm:pt modelId="{28941E70-02DA-2249-A76B-3980895E8B02}" type="sibTrans" cxnId="{F858D787-9C6C-2948-A676-17002E71EEC8}">
      <dgm:prSet/>
      <dgm:spPr/>
      <dgm:t>
        <a:bodyPr/>
        <a:lstStyle/>
        <a:p>
          <a:endParaRPr lang="zh-CN" altLang="en-US"/>
        </a:p>
      </dgm:t>
    </dgm:pt>
    <dgm:pt modelId="{D1BCBA58-7E5A-4B4F-B86D-46CC89E12A69}">
      <dgm:prSet phldrT="[文本]"/>
      <dgm:spPr/>
      <dgm:t>
        <a:bodyPr/>
        <a:lstStyle/>
        <a:p>
          <a:r>
            <a:rPr lang="zh-CN" altLang="en-US" dirty="0" smtClean="0"/>
            <a:t>自然结果一塌糊涂</a:t>
          </a:r>
          <a:endParaRPr lang="zh-CN" altLang="en-US" dirty="0"/>
        </a:p>
      </dgm:t>
    </dgm:pt>
    <dgm:pt modelId="{DA336D7B-BF90-FF44-B138-731D2DE95DC6}" type="parTrans" cxnId="{EFDAAA7B-06FD-334A-8C6A-9CCDD348D3A7}">
      <dgm:prSet/>
      <dgm:spPr/>
      <dgm:t>
        <a:bodyPr/>
        <a:lstStyle/>
        <a:p>
          <a:endParaRPr lang="zh-CN" altLang="en-US"/>
        </a:p>
      </dgm:t>
    </dgm:pt>
    <dgm:pt modelId="{E5C7ACDC-873B-6A47-AA73-6E9E34567DFB}" type="sibTrans" cxnId="{EFDAAA7B-06FD-334A-8C6A-9CCDD348D3A7}">
      <dgm:prSet/>
      <dgm:spPr/>
      <dgm:t>
        <a:bodyPr/>
        <a:lstStyle/>
        <a:p>
          <a:endParaRPr lang="zh-CN" altLang="en-US"/>
        </a:p>
      </dgm:t>
    </dgm:pt>
    <dgm:pt modelId="{12BB41B7-FD94-DF49-AB9B-FD1070468195}" type="pres">
      <dgm:prSet presAssocID="{968ACC95-BF4E-EF40-9DBB-860832F5DE2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43A83C-0B14-3343-852B-605D828FF8A4}" type="pres">
      <dgm:prSet presAssocID="{A2FE4C3D-BFF2-C240-A7C7-D89D765F93B3}" presName="arrow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9183FB-F998-FB45-8C75-3218A4EC978A}" type="pres">
      <dgm:prSet presAssocID="{D1BCBA58-7E5A-4B4F-B86D-46CC89E12A69}" presName="arrow" presStyleLbl="node1" presStyleIdx="1" presStyleCnt="2" custRadScaleRad="7968" custRadScaleInc="1405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DAAA7B-06FD-334A-8C6A-9CCDD348D3A7}" srcId="{968ACC95-BF4E-EF40-9DBB-860832F5DE2A}" destId="{D1BCBA58-7E5A-4B4F-B86D-46CC89E12A69}" srcOrd="1" destOrd="0" parTransId="{DA336D7B-BF90-FF44-B138-731D2DE95DC6}" sibTransId="{E5C7ACDC-873B-6A47-AA73-6E9E34567DFB}"/>
    <dgm:cxn modelId="{23B397A7-9E75-EA46-913F-33789A45A98C}" type="presOf" srcId="{D1BCBA58-7E5A-4B4F-B86D-46CC89E12A69}" destId="{089183FB-F998-FB45-8C75-3218A4EC978A}" srcOrd="0" destOrd="0" presId="urn:microsoft.com/office/officeart/2005/8/layout/arrow5"/>
    <dgm:cxn modelId="{13289016-4FB5-104B-B1CE-833EE9FAEB8D}" type="presOf" srcId="{A2FE4C3D-BFF2-C240-A7C7-D89D765F93B3}" destId="{DF43A83C-0B14-3343-852B-605D828FF8A4}" srcOrd="0" destOrd="0" presId="urn:microsoft.com/office/officeart/2005/8/layout/arrow5"/>
    <dgm:cxn modelId="{F858D787-9C6C-2948-A676-17002E71EEC8}" srcId="{968ACC95-BF4E-EF40-9DBB-860832F5DE2A}" destId="{A2FE4C3D-BFF2-C240-A7C7-D89D765F93B3}" srcOrd="0" destOrd="0" parTransId="{BF35A798-210B-F64F-ADFC-1DA49A10B004}" sibTransId="{28941E70-02DA-2249-A76B-3980895E8B02}"/>
    <dgm:cxn modelId="{A364DF04-8FB6-C644-A6BB-8FA304AD3638}" type="presOf" srcId="{968ACC95-BF4E-EF40-9DBB-860832F5DE2A}" destId="{12BB41B7-FD94-DF49-AB9B-FD1070468195}" srcOrd="0" destOrd="0" presId="urn:microsoft.com/office/officeart/2005/8/layout/arrow5"/>
    <dgm:cxn modelId="{7D1704A3-A49D-DA4D-83CE-EFCD98F04F45}" type="presParOf" srcId="{12BB41B7-FD94-DF49-AB9B-FD1070468195}" destId="{DF43A83C-0B14-3343-852B-605D828FF8A4}" srcOrd="0" destOrd="0" presId="urn:microsoft.com/office/officeart/2005/8/layout/arrow5"/>
    <dgm:cxn modelId="{E864A8B8-8714-0E40-82D2-CB50DD765E9F}" type="presParOf" srcId="{12BB41B7-FD94-DF49-AB9B-FD1070468195}" destId="{089183FB-F998-FB45-8C75-3218A4EC978A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A5FFE34-8534-3444-B476-5131CB6DEF7A}" type="doc">
      <dgm:prSet loTypeId="urn:microsoft.com/office/officeart/2005/8/layout/hierarchy4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CD5B574-90C6-5542-A909-CAC5C344C0C7}">
      <dgm:prSet phldrT="[文本]"/>
      <dgm:spPr/>
      <dgm:t>
        <a:bodyPr/>
        <a:lstStyle/>
        <a:p>
          <a:r>
            <a:rPr lang="zh-CN" altLang="en-US" dirty="0" smtClean="0"/>
            <a:t>分享五</a:t>
          </a:r>
          <a:endParaRPr lang="zh-CN" altLang="en-US" dirty="0"/>
        </a:p>
      </dgm:t>
    </dgm:pt>
    <dgm:pt modelId="{33F19754-8E13-D14A-AC4F-2704F275C16C}" type="parTrans" cxnId="{E4DA9BB9-EE28-FE4A-82CC-EE40C9272667}">
      <dgm:prSet/>
      <dgm:spPr/>
      <dgm:t>
        <a:bodyPr/>
        <a:lstStyle/>
        <a:p>
          <a:endParaRPr lang="zh-CN" altLang="en-US"/>
        </a:p>
      </dgm:t>
    </dgm:pt>
    <dgm:pt modelId="{8B93C9F6-21E0-E54B-8575-01277628E16E}" type="sibTrans" cxnId="{E4DA9BB9-EE28-FE4A-82CC-EE40C9272667}">
      <dgm:prSet/>
      <dgm:spPr/>
      <dgm:t>
        <a:bodyPr/>
        <a:lstStyle/>
        <a:p>
          <a:endParaRPr lang="zh-CN" altLang="en-US"/>
        </a:p>
      </dgm:t>
    </dgm:pt>
    <dgm:pt modelId="{33B8AA2E-9CFB-F845-96EC-5DF68BE4C898}">
      <dgm:prSet phldrT="[文本]"/>
      <dgm:spPr/>
      <dgm:t>
        <a:bodyPr/>
        <a:lstStyle/>
        <a:p>
          <a:r>
            <a:rPr lang="zh-CN" altLang="en-US" dirty="0" smtClean="0"/>
            <a:t>不要有把锤子，就把所有的问题当钉子。</a:t>
          </a:r>
          <a:endParaRPr lang="zh-CN" altLang="en-US" dirty="0"/>
        </a:p>
      </dgm:t>
    </dgm:pt>
    <dgm:pt modelId="{F661EA74-E158-A449-AF2D-3CD4C7FA86B7}" type="parTrans" cxnId="{4B40D4A6-AB91-F54A-A88B-6F716481871E}">
      <dgm:prSet/>
      <dgm:spPr/>
      <dgm:t>
        <a:bodyPr/>
        <a:lstStyle/>
        <a:p>
          <a:endParaRPr lang="zh-CN" altLang="en-US"/>
        </a:p>
      </dgm:t>
    </dgm:pt>
    <dgm:pt modelId="{C952BA2E-8A90-9447-8A7B-5F4FC23F9BEF}" type="sibTrans" cxnId="{4B40D4A6-AB91-F54A-A88B-6F716481871E}">
      <dgm:prSet/>
      <dgm:spPr/>
      <dgm:t>
        <a:bodyPr/>
        <a:lstStyle/>
        <a:p>
          <a:endParaRPr lang="zh-CN" altLang="en-US"/>
        </a:p>
      </dgm:t>
    </dgm:pt>
    <dgm:pt modelId="{311D12DA-0A34-9D4C-976F-43C338462D16}">
      <dgm:prSet phldrT="[文本]"/>
      <dgm:spPr/>
      <dgm:t>
        <a:bodyPr/>
        <a:lstStyle/>
        <a:p>
          <a:pPr algn="l"/>
          <a:r>
            <a:rPr lang="en-US" altLang="zh-CN" dirty="0" err="1" smtClean="0"/>
            <a:t>ToDo</a:t>
          </a:r>
          <a:r>
            <a:rPr lang="zh-CN" altLang="en-US" dirty="0" smtClean="0"/>
            <a:t>：多了解模型的优缺点，选择合适的模型！</a:t>
          </a:r>
          <a:endParaRPr lang="zh-CN" altLang="en-US" dirty="0"/>
        </a:p>
      </dgm:t>
    </dgm:pt>
    <dgm:pt modelId="{7B4ACD63-1BBB-3B40-99A9-390BD2E9C90A}" type="parTrans" cxnId="{D025883F-E5E9-534B-A38A-3026019108C6}">
      <dgm:prSet/>
      <dgm:spPr/>
      <dgm:t>
        <a:bodyPr/>
        <a:lstStyle/>
        <a:p>
          <a:endParaRPr lang="zh-CN" altLang="en-US"/>
        </a:p>
      </dgm:t>
    </dgm:pt>
    <dgm:pt modelId="{2BA5E7F5-DE98-F849-A0A6-4245E0BC9253}" type="sibTrans" cxnId="{D025883F-E5E9-534B-A38A-3026019108C6}">
      <dgm:prSet/>
      <dgm:spPr/>
      <dgm:t>
        <a:bodyPr/>
        <a:lstStyle/>
        <a:p>
          <a:endParaRPr lang="zh-CN" altLang="en-US"/>
        </a:p>
      </dgm:t>
    </dgm:pt>
    <dgm:pt modelId="{5D433C8D-2097-FA4A-873B-58AD41849FD5}" type="pres">
      <dgm:prSet presAssocID="{2A5FFE34-8534-3444-B476-5131CB6DEF7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6D73F0D-7949-5E45-95FD-3C52CA164299}" type="pres">
      <dgm:prSet presAssocID="{2CD5B574-90C6-5542-A909-CAC5C344C0C7}" presName="vertOne" presStyleCnt="0"/>
      <dgm:spPr/>
    </dgm:pt>
    <dgm:pt modelId="{A3CF5EDB-CC4A-5845-B2D2-EB0F5D1CB972}" type="pres">
      <dgm:prSet presAssocID="{2CD5B574-90C6-5542-A909-CAC5C344C0C7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0CA4A55-35D7-9A43-A3BE-D9B93A7576FF}" type="pres">
      <dgm:prSet presAssocID="{2CD5B574-90C6-5542-A909-CAC5C344C0C7}" presName="parTransOne" presStyleCnt="0"/>
      <dgm:spPr/>
    </dgm:pt>
    <dgm:pt modelId="{E9E492B9-C854-A54D-A3F1-EDFAB85A4019}" type="pres">
      <dgm:prSet presAssocID="{2CD5B574-90C6-5542-A909-CAC5C344C0C7}" presName="horzOne" presStyleCnt="0"/>
      <dgm:spPr/>
    </dgm:pt>
    <dgm:pt modelId="{62CDAB06-B12B-BD4F-AEFB-6F4386930A5F}" type="pres">
      <dgm:prSet presAssocID="{33B8AA2E-9CFB-F845-96EC-5DF68BE4C898}" presName="vertTwo" presStyleCnt="0"/>
      <dgm:spPr/>
    </dgm:pt>
    <dgm:pt modelId="{987693AB-13C6-D44A-833A-2CCCF094D654}" type="pres">
      <dgm:prSet presAssocID="{33B8AA2E-9CFB-F845-96EC-5DF68BE4C898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86E88B-6CB4-574A-8A78-1F0605E09CA6}" type="pres">
      <dgm:prSet presAssocID="{33B8AA2E-9CFB-F845-96EC-5DF68BE4C898}" presName="horzTwo" presStyleCnt="0"/>
      <dgm:spPr/>
    </dgm:pt>
    <dgm:pt modelId="{6B111214-4DD1-464B-87F7-AC28691562E4}" type="pres">
      <dgm:prSet presAssocID="{C952BA2E-8A90-9447-8A7B-5F4FC23F9BEF}" presName="sibSpaceTwo" presStyleCnt="0"/>
      <dgm:spPr/>
    </dgm:pt>
    <dgm:pt modelId="{FD4382F1-FB85-B849-9424-7CD5BC6395EF}" type="pres">
      <dgm:prSet presAssocID="{311D12DA-0A34-9D4C-976F-43C338462D16}" presName="vertTwo" presStyleCnt="0"/>
      <dgm:spPr/>
    </dgm:pt>
    <dgm:pt modelId="{736988D5-8676-5F4B-924D-A4AC64FCB602}" type="pres">
      <dgm:prSet presAssocID="{311D12DA-0A34-9D4C-976F-43C338462D16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A61444-977A-3844-9EA2-43053163161A}" type="pres">
      <dgm:prSet presAssocID="{311D12DA-0A34-9D4C-976F-43C338462D16}" presName="horzTwo" presStyleCnt="0"/>
      <dgm:spPr/>
    </dgm:pt>
  </dgm:ptLst>
  <dgm:cxnLst>
    <dgm:cxn modelId="{D025883F-E5E9-534B-A38A-3026019108C6}" srcId="{2CD5B574-90C6-5542-A909-CAC5C344C0C7}" destId="{311D12DA-0A34-9D4C-976F-43C338462D16}" srcOrd="1" destOrd="0" parTransId="{7B4ACD63-1BBB-3B40-99A9-390BD2E9C90A}" sibTransId="{2BA5E7F5-DE98-F849-A0A6-4245E0BC9253}"/>
    <dgm:cxn modelId="{4B40D4A6-AB91-F54A-A88B-6F716481871E}" srcId="{2CD5B574-90C6-5542-A909-CAC5C344C0C7}" destId="{33B8AA2E-9CFB-F845-96EC-5DF68BE4C898}" srcOrd="0" destOrd="0" parTransId="{F661EA74-E158-A449-AF2D-3CD4C7FA86B7}" sibTransId="{C952BA2E-8A90-9447-8A7B-5F4FC23F9BEF}"/>
    <dgm:cxn modelId="{00F4EA60-DC00-5B4A-9F48-30728BBE0CFC}" type="presOf" srcId="{33B8AA2E-9CFB-F845-96EC-5DF68BE4C898}" destId="{987693AB-13C6-D44A-833A-2CCCF094D654}" srcOrd="0" destOrd="0" presId="urn:microsoft.com/office/officeart/2005/8/layout/hierarchy4"/>
    <dgm:cxn modelId="{6E967F5F-CF6A-8E42-B9C3-48F1E735A091}" type="presOf" srcId="{2A5FFE34-8534-3444-B476-5131CB6DEF7A}" destId="{5D433C8D-2097-FA4A-873B-58AD41849FD5}" srcOrd="0" destOrd="0" presId="urn:microsoft.com/office/officeart/2005/8/layout/hierarchy4"/>
    <dgm:cxn modelId="{B53DBA45-B087-FD41-B018-5EA60DA065BF}" type="presOf" srcId="{2CD5B574-90C6-5542-A909-CAC5C344C0C7}" destId="{A3CF5EDB-CC4A-5845-B2D2-EB0F5D1CB972}" srcOrd="0" destOrd="0" presId="urn:microsoft.com/office/officeart/2005/8/layout/hierarchy4"/>
    <dgm:cxn modelId="{E4DA9BB9-EE28-FE4A-82CC-EE40C9272667}" srcId="{2A5FFE34-8534-3444-B476-5131CB6DEF7A}" destId="{2CD5B574-90C6-5542-A909-CAC5C344C0C7}" srcOrd="0" destOrd="0" parTransId="{33F19754-8E13-D14A-AC4F-2704F275C16C}" sibTransId="{8B93C9F6-21E0-E54B-8575-01277628E16E}"/>
    <dgm:cxn modelId="{7342B29E-7957-2245-9A92-2CD5AC5F58CA}" type="presOf" srcId="{311D12DA-0A34-9D4C-976F-43C338462D16}" destId="{736988D5-8676-5F4B-924D-A4AC64FCB602}" srcOrd="0" destOrd="0" presId="urn:microsoft.com/office/officeart/2005/8/layout/hierarchy4"/>
    <dgm:cxn modelId="{320C7164-2333-F347-A5B5-0B55DAB5C253}" type="presParOf" srcId="{5D433C8D-2097-FA4A-873B-58AD41849FD5}" destId="{56D73F0D-7949-5E45-95FD-3C52CA164299}" srcOrd="0" destOrd="0" presId="urn:microsoft.com/office/officeart/2005/8/layout/hierarchy4"/>
    <dgm:cxn modelId="{CA6FBE8D-EBE0-E14A-A266-7B2E56FAE07E}" type="presParOf" srcId="{56D73F0D-7949-5E45-95FD-3C52CA164299}" destId="{A3CF5EDB-CC4A-5845-B2D2-EB0F5D1CB972}" srcOrd="0" destOrd="0" presId="urn:microsoft.com/office/officeart/2005/8/layout/hierarchy4"/>
    <dgm:cxn modelId="{61CB8079-485B-8045-9860-315E9F9FB8A0}" type="presParOf" srcId="{56D73F0D-7949-5E45-95FD-3C52CA164299}" destId="{20CA4A55-35D7-9A43-A3BE-D9B93A7576FF}" srcOrd="1" destOrd="0" presId="urn:microsoft.com/office/officeart/2005/8/layout/hierarchy4"/>
    <dgm:cxn modelId="{AE4603A1-8165-034A-8539-ECC2978F3B5B}" type="presParOf" srcId="{56D73F0D-7949-5E45-95FD-3C52CA164299}" destId="{E9E492B9-C854-A54D-A3F1-EDFAB85A4019}" srcOrd="2" destOrd="0" presId="urn:microsoft.com/office/officeart/2005/8/layout/hierarchy4"/>
    <dgm:cxn modelId="{9179EC3D-8C14-A84A-9C8A-61A6F2E62DAE}" type="presParOf" srcId="{E9E492B9-C854-A54D-A3F1-EDFAB85A4019}" destId="{62CDAB06-B12B-BD4F-AEFB-6F4386930A5F}" srcOrd="0" destOrd="0" presId="urn:microsoft.com/office/officeart/2005/8/layout/hierarchy4"/>
    <dgm:cxn modelId="{C11F6AD6-76D9-1B4E-84A1-AC7B5978BFAD}" type="presParOf" srcId="{62CDAB06-B12B-BD4F-AEFB-6F4386930A5F}" destId="{987693AB-13C6-D44A-833A-2CCCF094D654}" srcOrd="0" destOrd="0" presId="urn:microsoft.com/office/officeart/2005/8/layout/hierarchy4"/>
    <dgm:cxn modelId="{B5DDA4C5-DD67-A64D-B640-C09E3F4F9D06}" type="presParOf" srcId="{62CDAB06-B12B-BD4F-AEFB-6F4386930A5F}" destId="{5086E88B-6CB4-574A-8A78-1F0605E09CA6}" srcOrd="1" destOrd="0" presId="urn:microsoft.com/office/officeart/2005/8/layout/hierarchy4"/>
    <dgm:cxn modelId="{858EFACA-B19F-524F-A734-321281CCEBE1}" type="presParOf" srcId="{E9E492B9-C854-A54D-A3F1-EDFAB85A4019}" destId="{6B111214-4DD1-464B-87F7-AC28691562E4}" srcOrd="1" destOrd="0" presId="urn:microsoft.com/office/officeart/2005/8/layout/hierarchy4"/>
    <dgm:cxn modelId="{BBF35E1A-0B75-1C4A-BFE8-E0B47831FC93}" type="presParOf" srcId="{E9E492B9-C854-A54D-A3F1-EDFAB85A4019}" destId="{FD4382F1-FB85-B849-9424-7CD5BC6395EF}" srcOrd="2" destOrd="0" presId="urn:microsoft.com/office/officeart/2005/8/layout/hierarchy4"/>
    <dgm:cxn modelId="{2BDB4DCB-41E4-F247-8A3C-FA677BA3056A}" type="presParOf" srcId="{FD4382F1-FB85-B849-9424-7CD5BC6395EF}" destId="{736988D5-8676-5F4B-924D-A4AC64FCB602}" srcOrd="0" destOrd="0" presId="urn:microsoft.com/office/officeart/2005/8/layout/hierarchy4"/>
    <dgm:cxn modelId="{1B1A9A63-B392-4242-B1B7-2535F6DC74DB}" type="presParOf" srcId="{FD4382F1-FB85-B849-9424-7CD5BC6395EF}" destId="{23A61444-977A-3844-9EA2-43053163161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2EFA29-0881-374D-BF81-13609370A69D}" type="doc">
      <dgm:prSet loTypeId="urn:microsoft.com/office/officeart/2005/8/layout/cycle4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898CF85-4802-C842-A95B-F9A2B5A23D50}">
      <dgm:prSet phldrT="[文本]"/>
      <dgm:spPr/>
      <dgm:t>
        <a:bodyPr/>
        <a:lstStyle/>
        <a:p>
          <a:r>
            <a:rPr lang="zh-CN" altLang="en-US" dirty="0" smtClean="0"/>
            <a:t>用户</a:t>
          </a:r>
          <a:endParaRPr lang="zh-CN" altLang="en-US" dirty="0"/>
        </a:p>
      </dgm:t>
    </dgm:pt>
    <dgm:pt modelId="{12801258-9B08-AF41-A399-B1D4A573AFED}" type="parTrans" cxnId="{9025CF4E-80E4-C646-85C1-6D841C8BC63A}">
      <dgm:prSet/>
      <dgm:spPr/>
      <dgm:t>
        <a:bodyPr/>
        <a:lstStyle/>
        <a:p>
          <a:endParaRPr lang="zh-CN" altLang="en-US"/>
        </a:p>
      </dgm:t>
    </dgm:pt>
    <dgm:pt modelId="{085E8F9F-68A1-EE4F-B8B2-4FF905A89071}" type="sibTrans" cxnId="{9025CF4E-80E4-C646-85C1-6D841C8BC63A}">
      <dgm:prSet/>
      <dgm:spPr/>
      <dgm:t>
        <a:bodyPr/>
        <a:lstStyle/>
        <a:p>
          <a:endParaRPr lang="zh-CN" altLang="en-US"/>
        </a:p>
      </dgm:t>
    </dgm:pt>
    <dgm:pt modelId="{895071B1-221B-0348-8CD5-D03AF2B7B9F6}">
      <dgm:prSet phldrT="[文本]"/>
      <dgm:spPr/>
      <dgm:t>
        <a:bodyPr/>
        <a:lstStyle/>
        <a:p>
          <a:pPr algn="l"/>
          <a:r>
            <a:rPr lang="zh-CN" altLang="en-US" b="1" dirty="0" smtClean="0"/>
            <a:t>用户体验</a:t>
          </a:r>
          <a:endParaRPr lang="zh-CN" altLang="en-US" b="1" dirty="0"/>
        </a:p>
      </dgm:t>
    </dgm:pt>
    <dgm:pt modelId="{949C51A4-359A-0E4C-8F3A-61CD86517BC0}" type="parTrans" cxnId="{443E505E-3CBB-444F-BDB5-8CD604E04FF6}">
      <dgm:prSet/>
      <dgm:spPr/>
      <dgm:t>
        <a:bodyPr/>
        <a:lstStyle/>
        <a:p>
          <a:endParaRPr lang="zh-CN" altLang="en-US"/>
        </a:p>
      </dgm:t>
    </dgm:pt>
    <dgm:pt modelId="{5C1A10E9-02DB-614E-9418-4ADA32150CB0}" type="sibTrans" cxnId="{443E505E-3CBB-444F-BDB5-8CD604E04FF6}">
      <dgm:prSet/>
      <dgm:spPr/>
      <dgm:t>
        <a:bodyPr/>
        <a:lstStyle/>
        <a:p>
          <a:endParaRPr lang="zh-CN" altLang="en-US"/>
        </a:p>
      </dgm:t>
    </dgm:pt>
    <dgm:pt modelId="{105CAE5F-CBC2-AA45-81D5-1C3904AEADB6}">
      <dgm:prSet phldrT="[文本]"/>
      <dgm:spPr/>
      <dgm:t>
        <a:bodyPr/>
        <a:lstStyle/>
        <a:p>
          <a:r>
            <a:rPr lang="zh-CN" altLang="en-US" dirty="0" smtClean="0"/>
            <a:t>商户</a:t>
          </a:r>
          <a:endParaRPr lang="zh-CN" altLang="en-US" dirty="0"/>
        </a:p>
      </dgm:t>
    </dgm:pt>
    <dgm:pt modelId="{2F0E98B1-6DB0-8341-AD38-9D94B1D0FCE4}" type="parTrans" cxnId="{1C2D41BF-7A37-084C-974B-0A8610779E13}">
      <dgm:prSet/>
      <dgm:spPr/>
      <dgm:t>
        <a:bodyPr/>
        <a:lstStyle/>
        <a:p>
          <a:endParaRPr lang="zh-CN" altLang="en-US"/>
        </a:p>
      </dgm:t>
    </dgm:pt>
    <dgm:pt modelId="{A6E6FCD4-4DB3-B340-91AB-436D151C2A25}" type="sibTrans" cxnId="{1C2D41BF-7A37-084C-974B-0A8610779E13}">
      <dgm:prSet/>
      <dgm:spPr/>
      <dgm:t>
        <a:bodyPr/>
        <a:lstStyle/>
        <a:p>
          <a:endParaRPr lang="zh-CN" altLang="en-US"/>
        </a:p>
      </dgm:t>
    </dgm:pt>
    <dgm:pt modelId="{E4B13CCA-A3ED-F74F-8DEE-2427CACAB3B0}">
      <dgm:prSet phldrT="[文本]"/>
      <dgm:spPr/>
      <dgm:t>
        <a:bodyPr/>
        <a:lstStyle/>
        <a:p>
          <a:r>
            <a:rPr lang="zh-CN" altLang="en-US" b="1" dirty="0" smtClean="0"/>
            <a:t>营收提升</a:t>
          </a:r>
          <a:endParaRPr lang="zh-CN" altLang="en-US" b="1" dirty="0"/>
        </a:p>
      </dgm:t>
    </dgm:pt>
    <dgm:pt modelId="{29C31063-E566-BB45-8027-018A27A5C548}" type="parTrans" cxnId="{3FDD0D3C-2923-1D49-B16B-A8B8128FEF27}">
      <dgm:prSet/>
      <dgm:spPr/>
      <dgm:t>
        <a:bodyPr/>
        <a:lstStyle/>
        <a:p>
          <a:endParaRPr lang="zh-CN" altLang="en-US"/>
        </a:p>
      </dgm:t>
    </dgm:pt>
    <dgm:pt modelId="{FD53F71D-53EC-C14E-9FD4-B12583D1A182}" type="sibTrans" cxnId="{3FDD0D3C-2923-1D49-B16B-A8B8128FEF27}">
      <dgm:prSet/>
      <dgm:spPr/>
      <dgm:t>
        <a:bodyPr/>
        <a:lstStyle/>
        <a:p>
          <a:endParaRPr lang="zh-CN" altLang="en-US"/>
        </a:p>
      </dgm:t>
    </dgm:pt>
    <dgm:pt modelId="{736E1284-56E9-7E4D-ADFF-731FF5BE7904}">
      <dgm:prSet phldrT="[文本]"/>
      <dgm:spPr/>
      <dgm:t>
        <a:bodyPr/>
        <a:lstStyle/>
        <a:p>
          <a:r>
            <a:rPr lang="zh-CN" altLang="en-US" dirty="0" smtClean="0"/>
            <a:t>工程师</a:t>
          </a:r>
          <a:endParaRPr lang="zh-CN" altLang="en-US" dirty="0"/>
        </a:p>
      </dgm:t>
    </dgm:pt>
    <dgm:pt modelId="{9DEF9CBB-4EE7-C74A-9797-EF9FECC71A3B}" type="parTrans" cxnId="{BF8FAC09-2007-DF42-8A37-759BD09C424B}">
      <dgm:prSet/>
      <dgm:spPr/>
      <dgm:t>
        <a:bodyPr/>
        <a:lstStyle/>
        <a:p>
          <a:endParaRPr lang="zh-CN" altLang="en-US"/>
        </a:p>
      </dgm:t>
    </dgm:pt>
    <dgm:pt modelId="{D76ED0D3-98F5-F042-ABCD-BF06805A3916}" type="sibTrans" cxnId="{BF8FAC09-2007-DF42-8A37-759BD09C424B}">
      <dgm:prSet/>
      <dgm:spPr/>
      <dgm:t>
        <a:bodyPr/>
        <a:lstStyle/>
        <a:p>
          <a:endParaRPr lang="zh-CN" altLang="en-US"/>
        </a:p>
      </dgm:t>
    </dgm:pt>
    <dgm:pt modelId="{F4B50116-9154-4245-96AC-D17E28BB1AA3}">
      <dgm:prSet phldrT="[文本]"/>
      <dgm:spPr/>
      <dgm:t>
        <a:bodyPr/>
        <a:lstStyle/>
        <a:p>
          <a:r>
            <a:rPr lang="zh-CN" altLang="en-US" b="1" dirty="0" smtClean="0"/>
            <a:t>自动化</a:t>
          </a:r>
          <a:endParaRPr lang="zh-CN" altLang="en-US" b="1" dirty="0"/>
        </a:p>
      </dgm:t>
    </dgm:pt>
    <dgm:pt modelId="{464AD4CC-A799-0147-8F81-02F516E14067}" type="parTrans" cxnId="{4D3A0BC3-3F81-4748-90F9-D8D34416EA8A}">
      <dgm:prSet/>
      <dgm:spPr/>
      <dgm:t>
        <a:bodyPr/>
        <a:lstStyle/>
        <a:p>
          <a:endParaRPr lang="zh-CN" altLang="en-US"/>
        </a:p>
      </dgm:t>
    </dgm:pt>
    <dgm:pt modelId="{7BF216A2-ED79-B84B-973F-3FB413658A9D}" type="sibTrans" cxnId="{4D3A0BC3-3F81-4748-90F9-D8D34416EA8A}">
      <dgm:prSet/>
      <dgm:spPr/>
      <dgm:t>
        <a:bodyPr/>
        <a:lstStyle/>
        <a:p>
          <a:endParaRPr lang="zh-CN" altLang="en-US"/>
        </a:p>
      </dgm:t>
    </dgm:pt>
    <dgm:pt modelId="{23F05C30-5E3B-A343-AD72-4DA388AD018C}">
      <dgm:prSet phldrT="[文本]"/>
      <dgm:spPr/>
      <dgm:t>
        <a:bodyPr/>
        <a:lstStyle/>
        <a:p>
          <a:r>
            <a:rPr lang="zh-CN" altLang="en-US" dirty="0" smtClean="0"/>
            <a:t>美团</a:t>
          </a:r>
          <a:endParaRPr lang="zh-CN" altLang="en-US" dirty="0"/>
        </a:p>
      </dgm:t>
    </dgm:pt>
    <dgm:pt modelId="{586518E1-7E8A-4F42-84AC-C22519F02D23}" type="parTrans" cxnId="{4974F330-00D7-1141-A7DB-8950AEDD5E8E}">
      <dgm:prSet/>
      <dgm:spPr/>
      <dgm:t>
        <a:bodyPr/>
        <a:lstStyle/>
        <a:p>
          <a:endParaRPr lang="zh-CN" altLang="en-US"/>
        </a:p>
      </dgm:t>
    </dgm:pt>
    <dgm:pt modelId="{FCB4528C-6EBD-A14B-AD13-990E279E76C2}" type="sibTrans" cxnId="{4974F330-00D7-1141-A7DB-8950AEDD5E8E}">
      <dgm:prSet/>
      <dgm:spPr/>
      <dgm:t>
        <a:bodyPr/>
        <a:lstStyle/>
        <a:p>
          <a:endParaRPr lang="zh-CN" altLang="en-US"/>
        </a:p>
      </dgm:t>
    </dgm:pt>
    <dgm:pt modelId="{D9F3B05D-F6E1-1A41-AF81-59B3C497DDEE}">
      <dgm:prSet phldrT="[文本]"/>
      <dgm:spPr/>
      <dgm:t>
        <a:bodyPr/>
        <a:lstStyle/>
        <a:p>
          <a:r>
            <a:rPr lang="zh-CN" altLang="en-US" b="1" dirty="0" smtClean="0"/>
            <a:t>运营效率</a:t>
          </a:r>
          <a:endParaRPr lang="zh-CN" altLang="en-US" b="1" dirty="0"/>
        </a:p>
      </dgm:t>
    </dgm:pt>
    <dgm:pt modelId="{E06C9B7B-F442-824B-9D97-CD30D9A18797}" type="parTrans" cxnId="{84C2367A-F129-D94C-84B7-1FA70CF9FE7F}">
      <dgm:prSet/>
      <dgm:spPr/>
      <dgm:t>
        <a:bodyPr/>
        <a:lstStyle/>
        <a:p>
          <a:endParaRPr lang="zh-CN" altLang="en-US"/>
        </a:p>
      </dgm:t>
    </dgm:pt>
    <dgm:pt modelId="{276A0B99-54C9-C54B-A4B5-888007188E9F}" type="sibTrans" cxnId="{84C2367A-F129-D94C-84B7-1FA70CF9FE7F}">
      <dgm:prSet/>
      <dgm:spPr/>
      <dgm:t>
        <a:bodyPr/>
        <a:lstStyle/>
        <a:p>
          <a:endParaRPr lang="zh-CN" altLang="en-US"/>
        </a:p>
      </dgm:t>
    </dgm:pt>
    <dgm:pt modelId="{08D201D0-1350-4D46-9333-FAC2413DE0A2}">
      <dgm:prSet phldrT="[文本]"/>
      <dgm:spPr/>
      <dgm:t>
        <a:bodyPr/>
        <a:lstStyle/>
        <a:p>
          <a:endParaRPr lang="zh-CN" altLang="en-US" dirty="0"/>
        </a:p>
      </dgm:t>
    </dgm:pt>
    <dgm:pt modelId="{B013C788-AAB0-0945-9E97-94C3384564CC}" type="parTrans" cxnId="{DAD241D4-E60A-4848-ACE1-B2B362E94BF1}">
      <dgm:prSet/>
      <dgm:spPr/>
      <dgm:t>
        <a:bodyPr/>
        <a:lstStyle/>
        <a:p>
          <a:endParaRPr lang="zh-CN" altLang="en-US"/>
        </a:p>
      </dgm:t>
    </dgm:pt>
    <dgm:pt modelId="{FEA2DAEA-8049-9246-8C96-71E40460F57B}" type="sibTrans" cxnId="{DAD241D4-E60A-4848-ACE1-B2B362E94BF1}">
      <dgm:prSet/>
      <dgm:spPr/>
      <dgm:t>
        <a:bodyPr/>
        <a:lstStyle/>
        <a:p>
          <a:endParaRPr lang="zh-CN" altLang="en-US"/>
        </a:p>
      </dgm:t>
    </dgm:pt>
    <dgm:pt modelId="{7986E6A6-4B75-1644-A621-ABD54822D86C}" type="pres">
      <dgm:prSet presAssocID="{412EFA29-0881-374D-BF81-13609370A69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FF31053-7946-6447-9C77-2CA896D61E98}" type="pres">
      <dgm:prSet presAssocID="{412EFA29-0881-374D-BF81-13609370A69D}" presName="children" presStyleCnt="0"/>
      <dgm:spPr/>
    </dgm:pt>
    <dgm:pt modelId="{B3C7C906-E1C1-6743-91C8-5F013CC4DCF4}" type="pres">
      <dgm:prSet presAssocID="{412EFA29-0881-374D-BF81-13609370A69D}" presName="child1group" presStyleCnt="0"/>
      <dgm:spPr/>
    </dgm:pt>
    <dgm:pt modelId="{2FA091F6-59D6-7943-AB69-47C3E586C012}" type="pres">
      <dgm:prSet presAssocID="{412EFA29-0881-374D-BF81-13609370A69D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BB9D8441-7F8D-6746-A57B-5163E52D26C9}" type="pres">
      <dgm:prSet presAssocID="{412EFA29-0881-374D-BF81-13609370A69D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ADED76-D0D1-1946-9A92-98D296B98766}" type="pres">
      <dgm:prSet presAssocID="{412EFA29-0881-374D-BF81-13609370A69D}" presName="child2group" presStyleCnt="0"/>
      <dgm:spPr/>
    </dgm:pt>
    <dgm:pt modelId="{5771A67D-E287-424F-92A5-812DA0D7D629}" type="pres">
      <dgm:prSet presAssocID="{412EFA29-0881-374D-BF81-13609370A69D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D7784F18-72AD-724F-BAD0-43EABB5BE360}" type="pres">
      <dgm:prSet presAssocID="{412EFA29-0881-374D-BF81-13609370A69D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AA9A59-5307-F44F-948B-9552AEFE52C0}" type="pres">
      <dgm:prSet presAssocID="{412EFA29-0881-374D-BF81-13609370A69D}" presName="child3group" presStyleCnt="0"/>
      <dgm:spPr/>
    </dgm:pt>
    <dgm:pt modelId="{2D0FE2B5-BE0D-AA45-A1DE-AE70B305237D}" type="pres">
      <dgm:prSet presAssocID="{412EFA29-0881-374D-BF81-13609370A69D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EC97AEFD-0634-EB42-ACBD-D548D05310BD}" type="pres">
      <dgm:prSet presAssocID="{412EFA29-0881-374D-BF81-13609370A69D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83E7D0-81E4-604C-96E1-5C4DEA6C5584}" type="pres">
      <dgm:prSet presAssocID="{412EFA29-0881-374D-BF81-13609370A69D}" presName="child4group" presStyleCnt="0"/>
      <dgm:spPr/>
    </dgm:pt>
    <dgm:pt modelId="{B439A8C0-AD9D-E344-B9BF-D205AAD95EDF}" type="pres">
      <dgm:prSet presAssocID="{412EFA29-0881-374D-BF81-13609370A69D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EC011827-C438-5941-B3AA-2A0EEC05DFC3}" type="pres">
      <dgm:prSet presAssocID="{412EFA29-0881-374D-BF81-13609370A69D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421BE4-6F6E-CE42-9C66-57DFA5856B6E}" type="pres">
      <dgm:prSet presAssocID="{412EFA29-0881-374D-BF81-13609370A69D}" presName="childPlaceholder" presStyleCnt="0"/>
      <dgm:spPr/>
    </dgm:pt>
    <dgm:pt modelId="{CBEFC428-7972-9F46-9889-15B839A4FBFA}" type="pres">
      <dgm:prSet presAssocID="{412EFA29-0881-374D-BF81-13609370A69D}" presName="circle" presStyleCnt="0"/>
      <dgm:spPr/>
    </dgm:pt>
    <dgm:pt modelId="{EE37BE53-7260-9C42-8E61-1747FFF3FB70}" type="pres">
      <dgm:prSet presAssocID="{412EFA29-0881-374D-BF81-13609370A69D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FC9077-D06F-3A49-93A2-D9B76EE097CC}" type="pres">
      <dgm:prSet presAssocID="{412EFA29-0881-374D-BF81-13609370A69D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EF3BAD-4818-844D-B8C4-CDE2A0FA2301}" type="pres">
      <dgm:prSet presAssocID="{412EFA29-0881-374D-BF81-13609370A69D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BEDB43-3111-BD4A-9BF8-C0DB6635DB04}" type="pres">
      <dgm:prSet presAssocID="{412EFA29-0881-374D-BF81-13609370A69D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05D0C3-F89A-074E-A6CE-D7772591F4D3}" type="pres">
      <dgm:prSet presAssocID="{412EFA29-0881-374D-BF81-13609370A69D}" presName="quadrantPlaceholder" presStyleCnt="0"/>
      <dgm:spPr/>
    </dgm:pt>
    <dgm:pt modelId="{39F85603-8B28-A847-9CF4-46C6D5596B3E}" type="pres">
      <dgm:prSet presAssocID="{412EFA29-0881-374D-BF81-13609370A69D}" presName="center1" presStyleLbl="fgShp" presStyleIdx="0" presStyleCnt="2"/>
      <dgm:spPr/>
    </dgm:pt>
    <dgm:pt modelId="{254BE63C-DD01-1444-A0EE-53168C836764}" type="pres">
      <dgm:prSet presAssocID="{412EFA29-0881-374D-BF81-13609370A69D}" presName="center2" presStyleLbl="fgShp" presStyleIdx="1" presStyleCnt="2"/>
      <dgm:spPr/>
    </dgm:pt>
  </dgm:ptLst>
  <dgm:cxnLst>
    <dgm:cxn modelId="{3A7C4BCE-E1C7-BF4D-93B8-B5F4062F8D0B}" type="presOf" srcId="{895071B1-221B-0348-8CD5-D03AF2B7B9F6}" destId="{2FA091F6-59D6-7943-AB69-47C3E586C012}" srcOrd="0" destOrd="0" presId="urn:microsoft.com/office/officeart/2005/8/layout/cycle4"/>
    <dgm:cxn modelId="{AA4C3F3C-A3FB-F040-81D0-36C0A7F70FD2}" type="presOf" srcId="{F898CF85-4802-C842-A95B-F9A2B5A23D50}" destId="{EE37BE53-7260-9C42-8E61-1747FFF3FB70}" srcOrd="0" destOrd="0" presId="urn:microsoft.com/office/officeart/2005/8/layout/cycle4"/>
    <dgm:cxn modelId="{F7191C94-1FC3-B249-9E20-C16662A7477C}" type="presOf" srcId="{08D201D0-1350-4D46-9333-FAC2413DE0A2}" destId="{B439A8C0-AD9D-E344-B9BF-D205AAD95EDF}" srcOrd="0" destOrd="1" presId="urn:microsoft.com/office/officeart/2005/8/layout/cycle4"/>
    <dgm:cxn modelId="{BF8FAC09-2007-DF42-8A37-759BD09C424B}" srcId="{412EFA29-0881-374D-BF81-13609370A69D}" destId="{736E1284-56E9-7E4D-ADFF-731FF5BE7904}" srcOrd="2" destOrd="0" parTransId="{9DEF9CBB-4EE7-C74A-9797-EF9FECC71A3B}" sibTransId="{D76ED0D3-98F5-F042-ABCD-BF06805A3916}"/>
    <dgm:cxn modelId="{1C960E64-04F0-BB44-989A-DF94A2770293}" type="presOf" srcId="{105CAE5F-CBC2-AA45-81D5-1C3904AEADB6}" destId="{8CFC9077-D06F-3A49-93A2-D9B76EE097CC}" srcOrd="0" destOrd="0" presId="urn:microsoft.com/office/officeart/2005/8/layout/cycle4"/>
    <dgm:cxn modelId="{01253AB9-C6E0-1747-BCD7-6A2A1AB0BED2}" type="presOf" srcId="{412EFA29-0881-374D-BF81-13609370A69D}" destId="{7986E6A6-4B75-1644-A621-ABD54822D86C}" srcOrd="0" destOrd="0" presId="urn:microsoft.com/office/officeart/2005/8/layout/cycle4"/>
    <dgm:cxn modelId="{4974F330-00D7-1141-A7DB-8950AEDD5E8E}" srcId="{412EFA29-0881-374D-BF81-13609370A69D}" destId="{23F05C30-5E3B-A343-AD72-4DA388AD018C}" srcOrd="3" destOrd="0" parTransId="{586518E1-7E8A-4F42-84AC-C22519F02D23}" sibTransId="{FCB4528C-6EBD-A14B-AD13-990E279E76C2}"/>
    <dgm:cxn modelId="{DAD241D4-E60A-4848-ACE1-B2B362E94BF1}" srcId="{23F05C30-5E3B-A343-AD72-4DA388AD018C}" destId="{08D201D0-1350-4D46-9333-FAC2413DE0A2}" srcOrd="1" destOrd="0" parTransId="{B013C788-AAB0-0945-9E97-94C3384564CC}" sibTransId="{FEA2DAEA-8049-9246-8C96-71E40460F57B}"/>
    <dgm:cxn modelId="{45C98AE2-CC25-544C-9041-D1EF4969E1F3}" type="presOf" srcId="{F4B50116-9154-4245-96AC-D17E28BB1AA3}" destId="{EC97AEFD-0634-EB42-ACBD-D548D05310BD}" srcOrd="1" destOrd="0" presId="urn:microsoft.com/office/officeart/2005/8/layout/cycle4"/>
    <dgm:cxn modelId="{9025CF4E-80E4-C646-85C1-6D841C8BC63A}" srcId="{412EFA29-0881-374D-BF81-13609370A69D}" destId="{F898CF85-4802-C842-A95B-F9A2B5A23D50}" srcOrd="0" destOrd="0" parTransId="{12801258-9B08-AF41-A399-B1D4A573AFED}" sibTransId="{085E8F9F-68A1-EE4F-B8B2-4FF905A89071}"/>
    <dgm:cxn modelId="{F1C180B7-9D81-AC40-BA32-C269881B418F}" type="presOf" srcId="{D9F3B05D-F6E1-1A41-AF81-59B3C497DDEE}" destId="{EC011827-C438-5941-B3AA-2A0EEC05DFC3}" srcOrd="1" destOrd="0" presId="urn:microsoft.com/office/officeart/2005/8/layout/cycle4"/>
    <dgm:cxn modelId="{DDFC194C-358A-CA45-943F-CE55C8F4CD4B}" type="presOf" srcId="{F4B50116-9154-4245-96AC-D17E28BB1AA3}" destId="{2D0FE2B5-BE0D-AA45-A1DE-AE70B305237D}" srcOrd="0" destOrd="0" presId="urn:microsoft.com/office/officeart/2005/8/layout/cycle4"/>
    <dgm:cxn modelId="{A6955084-A9A6-7A44-B36D-DD2A691C4A17}" type="presOf" srcId="{E4B13CCA-A3ED-F74F-8DEE-2427CACAB3B0}" destId="{D7784F18-72AD-724F-BAD0-43EABB5BE360}" srcOrd="1" destOrd="0" presId="urn:microsoft.com/office/officeart/2005/8/layout/cycle4"/>
    <dgm:cxn modelId="{6EDDD5E1-6264-C34A-9948-724131471EE6}" type="presOf" srcId="{D9F3B05D-F6E1-1A41-AF81-59B3C497DDEE}" destId="{B439A8C0-AD9D-E344-B9BF-D205AAD95EDF}" srcOrd="0" destOrd="0" presId="urn:microsoft.com/office/officeart/2005/8/layout/cycle4"/>
    <dgm:cxn modelId="{9B8D05C2-B187-5C41-AEA8-D001572854FB}" type="presOf" srcId="{08D201D0-1350-4D46-9333-FAC2413DE0A2}" destId="{EC011827-C438-5941-B3AA-2A0EEC05DFC3}" srcOrd="1" destOrd="1" presId="urn:microsoft.com/office/officeart/2005/8/layout/cycle4"/>
    <dgm:cxn modelId="{12959E41-DE19-E64C-8385-8F10F01D459A}" type="presOf" srcId="{736E1284-56E9-7E4D-ADFF-731FF5BE7904}" destId="{44EF3BAD-4818-844D-B8C4-CDE2A0FA2301}" srcOrd="0" destOrd="0" presId="urn:microsoft.com/office/officeart/2005/8/layout/cycle4"/>
    <dgm:cxn modelId="{4D3A0BC3-3F81-4748-90F9-D8D34416EA8A}" srcId="{736E1284-56E9-7E4D-ADFF-731FF5BE7904}" destId="{F4B50116-9154-4245-96AC-D17E28BB1AA3}" srcOrd="0" destOrd="0" parTransId="{464AD4CC-A799-0147-8F81-02F516E14067}" sibTransId="{7BF216A2-ED79-B84B-973F-3FB413658A9D}"/>
    <dgm:cxn modelId="{C80ED6CA-4278-C346-B3D6-39D26493EB7F}" type="presOf" srcId="{895071B1-221B-0348-8CD5-D03AF2B7B9F6}" destId="{BB9D8441-7F8D-6746-A57B-5163E52D26C9}" srcOrd="1" destOrd="0" presId="urn:microsoft.com/office/officeart/2005/8/layout/cycle4"/>
    <dgm:cxn modelId="{3FDD0D3C-2923-1D49-B16B-A8B8128FEF27}" srcId="{105CAE5F-CBC2-AA45-81D5-1C3904AEADB6}" destId="{E4B13CCA-A3ED-F74F-8DEE-2427CACAB3B0}" srcOrd="0" destOrd="0" parTransId="{29C31063-E566-BB45-8027-018A27A5C548}" sibTransId="{FD53F71D-53EC-C14E-9FD4-B12583D1A182}"/>
    <dgm:cxn modelId="{84C2367A-F129-D94C-84B7-1FA70CF9FE7F}" srcId="{23F05C30-5E3B-A343-AD72-4DA388AD018C}" destId="{D9F3B05D-F6E1-1A41-AF81-59B3C497DDEE}" srcOrd="0" destOrd="0" parTransId="{E06C9B7B-F442-824B-9D97-CD30D9A18797}" sibTransId="{276A0B99-54C9-C54B-A4B5-888007188E9F}"/>
    <dgm:cxn modelId="{443E505E-3CBB-444F-BDB5-8CD604E04FF6}" srcId="{F898CF85-4802-C842-A95B-F9A2B5A23D50}" destId="{895071B1-221B-0348-8CD5-D03AF2B7B9F6}" srcOrd="0" destOrd="0" parTransId="{949C51A4-359A-0E4C-8F3A-61CD86517BC0}" sibTransId="{5C1A10E9-02DB-614E-9418-4ADA32150CB0}"/>
    <dgm:cxn modelId="{1368D6BB-38CA-5A4F-AA0E-94733273FCBE}" type="presOf" srcId="{E4B13CCA-A3ED-F74F-8DEE-2427CACAB3B0}" destId="{5771A67D-E287-424F-92A5-812DA0D7D629}" srcOrd="0" destOrd="0" presId="urn:microsoft.com/office/officeart/2005/8/layout/cycle4"/>
    <dgm:cxn modelId="{1C2D41BF-7A37-084C-974B-0A8610779E13}" srcId="{412EFA29-0881-374D-BF81-13609370A69D}" destId="{105CAE5F-CBC2-AA45-81D5-1C3904AEADB6}" srcOrd="1" destOrd="0" parTransId="{2F0E98B1-6DB0-8341-AD38-9D94B1D0FCE4}" sibTransId="{A6E6FCD4-4DB3-B340-91AB-436D151C2A25}"/>
    <dgm:cxn modelId="{8BC7D196-E916-0E47-AF80-0D103A3E80A9}" type="presOf" srcId="{23F05C30-5E3B-A343-AD72-4DA388AD018C}" destId="{45BEDB43-3111-BD4A-9BF8-C0DB6635DB04}" srcOrd="0" destOrd="0" presId="urn:microsoft.com/office/officeart/2005/8/layout/cycle4"/>
    <dgm:cxn modelId="{391BAB3A-E078-5F44-9EE3-1ABD58B65FE8}" type="presParOf" srcId="{7986E6A6-4B75-1644-A621-ABD54822D86C}" destId="{5FF31053-7946-6447-9C77-2CA896D61E98}" srcOrd="0" destOrd="0" presId="urn:microsoft.com/office/officeart/2005/8/layout/cycle4"/>
    <dgm:cxn modelId="{EEA34B5F-173A-B74F-9AC6-3F85DA2FDDDC}" type="presParOf" srcId="{5FF31053-7946-6447-9C77-2CA896D61E98}" destId="{B3C7C906-E1C1-6743-91C8-5F013CC4DCF4}" srcOrd="0" destOrd="0" presId="urn:microsoft.com/office/officeart/2005/8/layout/cycle4"/>
    <dgm:cxn modelId="{75DFDAA4-32EA-3249-9C67-563D856012D7}" type="presParOf" srcId="{B3C7C906-E1C1-6743-91C8-5F013CC4DCF4}" destId="{2FA091F6-59D6-7943-AB69-47C3E586C012}" srcOrd="0" destOrd="0" presId="urn:microsoft.com/office/officeart/2005/8/layout/cycle4"/>
    <dgm:cxn modelId="{93AB2F5E-B76D-2049-9A49-86175C4B2EF2}" type="presParOf" srcId="{B3C7C906-E1C1-6743-91C8-5F013CC4DCF4}" destId="{BB9D8441-7F8D-6746-A57B-5163E52D26C9}" srcOrd="1" destOrd="0" presId="urn:microsoft.com/office/officeart/2005/8/layout/cycle4"/>
    <dgm:cxn modelId="{97F6CB6E-CC14-3643-91CD-66F92C6B63D0}" type="presParOf" srcId="{5FF31053-7946-6447-9C77-2CA896D61E98}" destId="{9FADED76-D0D1-1946-9A92-98D296B98766}" srcOrd="1" destOrd="0" presId="urn:microsoft.com/office/officeart/2005/8/layout/cycle4"/>
    <dgm:cxn modelId="{D2334AF8-C32D-B146-9BCB-0E8C68D6DE5E}" type="presParOf" srcId="{9FADED76-D0D1-1946-9A92-98D296B98766}" destId="{5771A67D-E287-424F-92A5-812DA0D7D629}" srcOrd="0" destOrd="0" presId="urn:microsoft.com/office/officeart/2005/8/layout/cycle4"/>
    <dgm:cxn modelId="{21F06B66-4536-8F45-B9B2-CB3C734F7050}" type="presParOf" srcId="{9FADED76-D0D1-1946-9A92-98D296B98766}" destId="{D7784F18-72AD-724F-BAD0-43EABB5BE360}" srcOrd="1" destOrd="0" presId="urn:microsoft.com/office/officeart/2005/8/layout/cycle4"/>
    <dgm:cxn modelId="{868F8821-7C75-A940-85CB-1213ABDCA62C}" type="presParOf" srcId="{5FF31053-7946-6447-9C77-2CA896D61E98}" destId="{83AA9A59-5307-F44F-948B-9552AEFE52C0}" srcOrd="2" destOrd="0" presId="urn:microsoft.com/office/officeart/2005/8/layout/cycle4"/>
    <dgm:cxn modelId="{ECF4EF54-A0D5-3F49-89D7-4B02473EB436}" type="presParOf" srcId="{83AA9A59-5307-F44F-948B-9552AEFE52C0}" destId="{2D0FE2B5-BE0D-AA45-A1DE-AE70B305237D}" srcOrd="0" destOrd="0" presId="urn:microsoft.com/office/officeart/2005/8/layout/cycle4"/>
    <dgm:cxn modelId="{9E47C7A7-0038-9744-BEC1-FBD2C02C9DDA}" type="presParOf" srcId="{83AA9A59-5307-F44F-948B-9552AEFE52C0}" destId="{EC97AEFD-0634-EB42-ACBD-D548D05310BD}" srcOrd="1" destOrd="0" presId="urn:microsoft.com/office/officeart/2005/8/layout/cycle4"/>
    <dgm:cxn modelId="{345A7DF5-DDFD-754C-930C-6C0F46CC2588}" type="presParOf" srcId="{5FF31053-7946-6447-9C77-2CA896D61E98}" destId="{1B83E7D0-81E4-604C-96E1-5C4DEA6C5584}" srcOrd="3" destOrd="0" presId="urn:microsoft.com/office/officeart/2005/8/layout/cycle4"/>
    <dgm:cxn modelId="{4AC1EFA5-76A3-9D4C-AF64-E37D7319F143}" type="presParOf" srcId="{1B83E7D0-81E4-604C-96E1-5C4DEA6C5584}" destId="{B439A8C0-AD9D-E344-B9BF-D205AAD95EDF}" srcOrd="0" destOrd="0" presId="urn:microsoft.com/office/officeart/2005/8/layout/cycle4"/>
    <dgm:cxn modelId="{B40A910F-3D0A-7E4D-B6E0-59A535D3683E}" type="presParOf" srcId="{1B83E7D0-81E4-604C-96E1-5C4DEA6C5584}" destId="{EC011827-C438-5941-B3AA-2A0EEC05DFC3}" srcOrd="1" destOrd="0" presId="urn:microsoft.com/office/officeart/2005/8/layout/cycle4"/>
    <dgm:cxn modelId="{86EAA103-BF76-194C-9066-FC16DC3A45B9}" type="presParOf" srcId="{5FF31053-7946-6447-9C77-2CA896D61E98}" destId="{80421BE4-6F6E-CE42-9C66-57DFA5856B6E}" srcOrd="4" destOrd="0" presId="urn:microsoft.com/office/officeart/2005/8/layout/cycle4"/>
    <dgm:cxn modelId="{8915940B-6EF6-D342-A9BB-7A5E1F939CC9}" type="presParOf" srcId="{7986E6A6-4B75-1644-A621-ABD54822D86C}" destId="{CBEFC428-7972-9F46-9889-15B839A4FBFA}" srcOrd="1" destOrd="0" presId="urn:microsoft.com/office/officeart/2005/8/layout/cycle4"/>
    <dgm:cxn modelId="{D560D7C1-B4C5-0B45-9FC5-3330CE193C51}" type="presParOf" srcId="{CBEFC428-7972-9F46-9889-15B839A4FBFA}" destId="{EE37BE53-7260-9C42-8E61-1747FFF3FB70}" srcOrd="0" destOrd="0" presId="urn:microsoft.com/office/officeart/2005/8/layout/cycle4"/>
    <dgm:cxn modelId="{321A1B74-FEA8-454B-B870-1760CB637456}" type="presParOf" srcId="{CBEFC428-7972-9F46-9889-15B839A4FBFA}" destId="{8CFC9077-D06F-3A49-93A2-D9B76EE097CC}" srcOrd="1" destOrd="0" presId="urn:microsoft.com/office/officeart/2005/8/layout/cycle4"/>
    <dgm:cxn modelId="{BD049E4A-4944-7D48-A9D5-159438655982}" type="presParOf" srcId="{CBEFC428-7972-9F46-9889-15B839A4FBFA}" destId="{44EF3BAD-4818-844D-B8C4-CDE2A0FA2301}" srcOrd="2" destOrd="0" presId="urn:microsoft.com/office/officeart/2005/8/layout/cycle4"/>
    <dgm:cxn modelId="{19D1C61D-B97E-374C-9DFD-702646E0F620}" type="presParOf" srcId="{CBEFC428-7972-9F46-9889-15B839A4FBFA}" destId="{45BEDB43-3111-BD4A-9BF8-C0DB6635DB04}" srcOrd="3" destOrd="0" presId="urn:microsoft.com/office/officeart/2005/8/layout/cycle4"/>
    <dgm:cxn modelId="{144C209D-AEA8-624F-B5DC-75487BD9D97C}" type="presParOf" srcId="{CBEFC428-7972-9F46-9889-15B839A4FBFA}" destId="{9105D0C3-F89A-074E-A6CE-D7772591F4D3}" srcOrd="4" destOrd="0" presId="urn:microsoft.com/office/officeart/2005/8/layout/cycle4"/>
    <dgm:cxn modelId="{83244C8B-FBF8-314C-88EF-AAF51D52034B}" type="presParOf" srcId="{7986E6A6-4B75-1644-A621-ABD54822D86C}" destId="{39F85603-8B28-A847-9CF4-46C6D5596B3E}" srcOrd="2" destOrd="0" presId="urn:microsoft.com/office/officeart/2005/8/layout/cycle4"/>
    <dgm:cxn modelId="{CA1BF644-5FA3-E244-B65F-5C35BCEF80CE}" type="presParOf" srcId="{7986E6A6-4B75-1644-A621-ABD54822D86C}" destId="{254BE63C-DD01-1444-A0EE-53168C83676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BDCD7BD-6C55-0F40-B66C-0F32525092B7}" type="doc">
      <dgm:prSet loTypeId="urn:microsoft.com/office/officeart/2005/8/layout/radial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935ABEE-AA1C-1146-8FC3-DCD2AA1E9CB4}">
      <dgm:prSet phldrT="[文本]"/>
      <dgm:spPr/>
      <dgm:t>
        <a:bodyPr/>
        <a:lstStyle/>
        <a:p>
          <a:r>
            <a:rPr lang="zh-CN" altLang="en-US" dirty="0" smtClean="0"/>
            <a:t>考察点</a:t>
          </a:r>
          <a:endParaRPr lang="zh-CN" altLang="en-US" dirty="0"/>
        </a:p>
      </dgm:t>
    </dgm:pt>
    <dgm:pt modelId="{AAF2CA08-900A-C846-9C68-51A22D55C6B9}" type="parTrans" cxnId="{BAC40ED8-367D-2047-A9FD-E4286C00F899}">
      <dgm:prSet/>
      <dgm:spPr/>
      <dgm:t>
        <a:bodyPr/>
        <a:lstStyle/>
        <a:p>
          <a:endParaRPr lang="zh-CN" altLang="en-US"/>
        </a:p>
      </dgm:t>
    </dgm:pt>
    <dgm:pt modelId="{5B52CA30-A8BD-884F-9094-0B30B64B93C7}" type="sibTrans" cxnId="{BAC40ED8-367D-2047-A9FD-E4286C00F899}">
      <dgm:prSet/>
      <dgm:spPr/>
      <dgm:t>
        <a:bodyPr/>
        <a:lstStyle/>
        <a:p>
          <a:endParaRPr lang="zh-CN" altLang="en-US"/>
        </a:p>
      </dgm:t>
    </dgm:pt>
    <dgm:pt modelId="{66D112D9-AD00-6147-8BEE-2802DCC41869}">
      <dgm:prSet phldrT="[文本]"/>
      <dgm:spPr/>
      <dgm:t>
        <a:bodyPr/>
        <a:lstStyle/>
        <a:p>
          <a:r>
            <a:rPr lang="zh-CN" altLang="en-US" dirty="0" smtClean="0"/>
            <a:t>分类</a:t>
          </a:r>
          <a:r>
            <a:rPr lang="en-US" altLang="zh-CN" dirty="0" smtClean="0"/>
            <a:t>/</a:t>
          </a:r>
          <a:r>
            <a:rPr lang="zh-CN" altLang="en-US" dirty="0" smtClean="0"/>
            <a:t>回归</a:t>
          </a:r>
          <a:r>
            <a:rPr lang="en-US" altLang="zh-CN" dirty="0" smtClean="0"/>
            <a:t>/…</a:t>
          </a:r>
          <a:endParaRPr lang="zh-CN" altLang="en-US" dirty="0"/>
        </a:p>
      </dgm:t>
    </dgm:pt>
    <dgm:pt modelId="{445B9727-98CC-A34A-8385-8612187F6079}" type="parTrans" cxnId="{F84A6287-A6C6-1D47-87B2-2432A66B0BAA}">
      <dgm:prSet/>
      <dgm:spPr/>
      <dgm:t>
        <a:bodyPr/>
        <a:lstStyle/>
        <a:p>
          <a:endParaRPr lang="zh-CN" altLang="en-US"/>
        </a:p>
      </dgm:t>
    </dgm:pt>
    <dgm:pt modelId="{2218C825-DBB5-5445-A85C-7AA1C746EFE9}" type="sibTrans" cxnId="{F84A6287-A6C6-1D47-87B2-2432A66B0BAA}">
      <dgm:prSet/>
      <dgm:spPr/>
      <dgm:t>
        <a:bodyPr/>
        <a:lstStyle/>
        <a:p>
          <a:endParaRPr lang="zh-CN" altLang="en-US"/>
        </a:p>
      </dgm:t>
    </dgm:pt>
    <dgm:pt modelId="{4347B22A-E304-0243-A10A-0A5517714103}">
      <dgm:prSet phldrT="[文本]"/>
      <dgm:spPr/>
      <dgm:t>
        <a:bodyPr/>
        <a:lstStyle/>
        <a:p>
          <a:r>
            <a:rPr lang="zh-CN" altLang="en-US" dirty="0" smtClean="0"/>
            <a:t>样本大小</a:t>
          </a:r>
          <a:endParaRPr lang="zh-CN" altLang="en-US" dirty="0"/>
        </a:p>
      </dgm:t>
    </dgm:pt>
    <dgm:pt modelId="{B0AC5949-C7C3-794E-A86F-0EC1BD617810}" type="parTrans" cxnId="{D883F68F-5506-134E-9B0A-678AF6DA7D19}">
      <dgm:prSet/>
      <dgm:spPr/>
      <dgm:t>
        <a:bodyPr/>
        <a:lstStyle/>
        <a:p>
          <a:endParaRPr lang="zh-CN" altLang="en-US"/>
        </a:p>
      </dgm:t>
    </dgm:pt>
    <dgm:pt modelId="{971770A6-14E6-DC48-AC64-455961F2E089}" type="sibTrans" cxnId="{D883F68F-5506-134E-9B0A-678AF6DA7D19}">
      <dgm:prSet/>
      <dgm:spPr/>
      <dgm:t>
        <a:bodyPr/>
        <a:lstStyle/>
        <a:p>
          <a:endParaRPr lang="zh-CN" altLang="en-US"/>
        </a:p>
      </dgm:t>
    </dgm:pt>
    <dgm:pt modelId="{9B3AB17A-A657-EB41-B830-D8DDABC44E5C}">
      <dgm:prSet phldrT="[文本]"/>
      <dgm:spPr/>
      <dgm:t>
        <a:bodyPr/>
        <a:lstStyle/>
        <a:p>
          <a:r>
            <a:rPr lang="zh-CN" altLang="en-US" dirty="0" smtClean="0"/>
            <a:t>异常点敏感度</a:t>
          </a:r>
          <a:endParaRPr lang="zh-CN" altLang="en-US" dirty="0"/>
        </a:p>
      </dgm:t>
    </dgm:pt>
    <dgm:pt modelId="{1CF40A4C-1B82-AC49-B7DE-C007425EAD0D}" type="parTrans" cxnId="{CB48D97D-9E8D-924F-B2EB-910064870223}">
      <dgm:prSet/>
      <dgm:spPr/>
      <dgm:t>
        <a:bodyPr/>
        <a:lstStyle/>
        <a:p>
          <a:endParaRPr lang="zh-CN" altLang="en-US"/>
        </a:p>
      </dgm:t>
    </dgm:pt>
    <dgm:pt modelId="{B7D7C929-1B31-5745-9A23-C26D8BE82ABA}" type="sibTrans" cxnId="{CB48D97D-9E8D-924F-B2EB-910064870223}">
      <dgm:prSet/>
      <dgm:spPr/>
      <dgm:t>
        <a:bodyPr/>
        <a:lstStyle/>
        <a:p>
          <a:endParaRPr lang="zh-CN" altLang="en-US"/>
        </a:p>
      </dgm:t>
    </dgm:pt>
    <dgm:pt modelId="{5D3EA50C-46BF-DE4F-A70D-400499DB85BB}">
      <dgm:prSet phldrT="[文本]"/>
      <dgm:spPr/>
      <dgm:t>
        <a:bodyPr/>
        <a:lstStyle/>
        <a:p>
          <a:r>
            <a:rPr lang="zh-CN" altLang="en-US" dirty="0" smtClean="0"/>
            <a:t>效果</a:t>
          </a:r>
          <a:r>
            <a:rPr lang="en-US" altLang="zh-CN" dirty="0" smtClean="0"/>
            <a:t>/</a:t>
          </a:r>
          <a:r>
            <a:rPr lang="zh-CN" altLang="en-US" dirty="0" smtClean="0"/>
            <a:t>性能 </a:t>
          </a:r>
          <a:r>
            <a:rPr lang="en-US" altLang="zh-CN" dirty="0" smtClean="0"/>
            <a:t>tradeoff</a:t>
          </a:r>
          <a:endParaRPr lang="zh-CN" altLang="en-US" dirty="0"/>
        </a:p>
      </dgm:t>
    </dgm:pt>
    <dgm:pt modelId="{34C05FA7-0E1B-4748-B4E6-4ADCB1E09680}" type="parTrans" cxnId="{81673FD4-90CC-024A-9148-887AA09648A4}">
      <dgm:prSet/>
      <dgm:spPr/>
      <dgm:t>
        <a:bodyPr/>
        <a:lstStyle/>
        <a:p>
          <a:endParaRPr lang="zh-CN" altLang="en-US"/>
        </a:p>
      </dgm:t>
    </dgm:pt>
    <dgm:pt modelId="{9954527B-E556-F34F-8107-0EBE72A029BE}" type="sibTrans" cxnId="{81673FD4-90CC-024A-9148-887AA09648A4}">
      <dgm:prSet/>
      <dgm:spPr/>
      <dgm:t>
        <a:bodyPr/>
        <a:lstStyle/>
        <a:p>
          <a:endParaRPr lang="zh-CN" altLang="en-US"/>
        </a:p>
      </dgm:t>
    </dgm:pt>
    <dgm:pt modelId="{3E533374-C63B-FD48-A7C1-80E5784826C3}">
      <dgm:prSet phldrT="[文本]"/>
      <dgm:spPr/>
      <dgm:t>
        <a:bodyPr/>
        <a:lstStyle/>
        <a:p>
          <a:r>
            <a:rPr lang="zh-CN" altLang="en-US" dirty="0" smtClean="0"/>
            <a:t>容易过拟合？</a:t>
          </a:r>
          <a:endParaRPr lang="zh-CN" altLang="en-US" dirty="0"/>
        </a:p>
      </dgm:t>
    </dgm:pt>
    <dgm:pt modelId="{9FB0780D-AB39-A940-88F6-9C457CFEEEEE}" type="parTrans" cxnId="{AA8B7190-8C1E-5F4F-B0E2-3BEAB933B2D3}">
      <dgm:prSet/>
      <dgm:spPr/>
      <dgm:t>
        <a:bodyPr/>
        <a:lstStyle/>
        <a:p>
          <a:endParaRPr lang="zh-CN" altLang="en-US"/>
        </a:p>
      </dgm:t>
    </dgm:pt>
    <dgm:pt modelId="{13231BF5-F196-ED45-99C6-161C983CD70A}" type="sibTrans" cxnId="{AA8B7190-8C1E-5F4F-B0E2-3BEAB933B2D3}">
      <dgm:prSet/>
      <dgm:spPr/>
      <dgm:t>
        <a:bodyPr/>
        <a:lstStyle/>
        <a:p>
          <a:endParaRPr lang="zh-CN" altLang="en-US"/>
        </a:p>
      </dgm:t>
    </dgm:pt>
    <dgm:pt modelId="{9334B9F1-F6A7-B440-97FE-BACFD6725933}">
      <dgm:prSet phldrT="[文本]"/>
      <dgm:spPr/>
      <dgm:t>
        <a:bodyPr/>
        <a:lstStyle/>
        <a:p>
          <a:r>
            <a:rPr lang="zh-CN" altLang="en-US" dirty="0" smtClean="0"/>
            <a:t>线性</a:t>
          </a:r>
          <a:r>
            <a:rPr lang="en-US" altLang="zh-CN" dirty="0" smtClean="0"/>
            <a:t>/</a:t>
          </a:r>
          <a:r>
            <a:rPr lang="zh-CN" altLang="en-US" dirty="0" smtClean="0"/>
            <a:t>非线性</a:t>
          </a:r>
          <a:endParaRPr lang="zh-CN" altLang="en-US" dirty="0"/>
        </a:p>
      </dgm:t>
    </dgm:pt>
    <dgm:pt modelId="{BF85E30D-F8F5-6E44-A91E-EA30FD137A18}" type="parTrans" cxnId="{EC0A51A1-49FD-1841-A05E-A6C1E5C0A000}">
      <dgm:prSet/>
      <dgm:spPr/>
      <dgm:t>
        <a:bodyPr/>
        <a:lstStyle/>
        <a:p>
          <a:endParaRPr lang="zh-CN" altLang="en-US"/>
        </a:p>
      </dgm:t>
    </dgm:pt>
    <dgm:pt modelId="{3C2A0BD8-FA20-014D-883A-988B1711663B}" type="sibTrans" cxnId="{EC0A51A1-49FD-1841-A05E-A6C1E5C0A000}">
      <dgm:prSet/>
      <dgm:spPr/>
      <dgm:t>
        <a:bodyPr/>
        <a:lstStyle/>
        <a:p>
          <a:endParaRPr lang="zh-CN" altLang="en-US"/>
        </a:p>
      </dgm:t>
    </dgm:pt>
    <dgm:pt modelId="{A5CC2080-691B-A14F-BD02-BDBDBEB6DD00}" type="pres">
      <dgm:prSet presAssocID="{2BDCD7BD-6C55-0F40-B66C-0F32525092B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1C64565-C660-7643-9EFE-C38EF8AEE4BC}" type="pres">
      <dgm:prSet presAssocID="{0935ABEE-AA1C-1146-8FC3-DCD2AA1E9CB4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E8A064F8-9D36-754C-AEAD-84ADDD3D61BA}" type="pres">
      <dgm:prSet presAssocID="{445B9727-98CC-A34A-8385-8612187F6079}" presName="parTrans" presStyleLbl="bgSibTrans2D1" presStyleIdx="0" presStyleCnt="6"/>
      <dgm:spPr/>
      <dgm:t>
        <a:bodyPr/>
        <a:lstStyle/>
        <a:p>
          <a:endParaRPr lang="zh-CN" altLang="en-US"/>
        </a:p>
      </dgm:t>
    </dgm:pt>
    <dgm:pt modelId="{AD7134EA-6F58-3540-830A-71DB52DCFDFD}" type="pres">
      <dgm:prSet presAssocID="{66D112D9-AD00-6147-8BEE-2802DCC4186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A9CA68-A442-544D-BE60-179582D1C5ED}" type="pres">
      <dgm:prSet presAssocID="{B0AC5949-C7C3-794E-A86F-0EC1BD617810}" presName="parTrans" presStyleLbl="bgSibTrans2D1" presStyleIdx="1" presStyleCnt="6"/>
      <dgm:spPr/>
      <dgm:t>
        <a:bodyPr/>
        <a:lstStyle/>
        <a:p>
          <a:endParaRPr lang="zh-CN" altLang="en-US"/>
        </a:p>
      </dgm:t>
    </dgm:pt>
    <dgm:pt modelId="{2D338BFC-A3BE-0348-A8BA-B0DE3F01BAD1}" type="pres">
      <dgm:prSet presAssocID="{4347B22A-E304-0243-A10A-0A551771410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30FBF7-C79C-6045-AD3E-51AF1B549949}" type="pres">
      <dgm:prSet presAssocID="{1CF40A4C-1B82-AC49-B7DE-C007425EAD0D}" presName="parTrans" presStyleLbl="bgSibTrans2D1" presStyleIdx="2" presStyleCnt="6"/>
      <dgm:spPr/>
      <dgm:t>
        <a:bodyPr/>
        <a:lstStyle/>
        <a:p>
          <a:endParaRPr lang="zh-CN" altLang="en-US"/>
        </a:p>
      </dgm:t>
    </dgm:pt>
    <dgm:pt modelId="{F394DCC2-EB7E-FE41-B950-5632B2C24214}" type="pres">
      <dgm:prSet presAssocID="{9B3AB17A-A657-EB41-B830-D8DDABC44E5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5127D68-A0BA-F344-A7FF-2997ABF45BB1}" type="pres">
      <dgm:prSet presAssocID="{34C05FA7-0E1B-4748-B4E6-4ADCB1E09680}" presName="parTrans" presStyleLbl="bgSibTrans2D1" presStyleIdx="3" presStyleCnt="6"/>
      <dgm:spPr/>
      <dgm:t>
        <a:bodyPr/>
        <a:lstStyle/>
        <a:p>
          <a:endParaRPr lang="zh-CN" altLang="en-US"/>
        </a:p>
      </dgm:t>
    </dgm:pt>
    <dgm:pt modelId="{660E4CE5-B788-384D-AD02-37F5A34ADE81}" type="pres">
      <dgm:prSet presAssocID="{5D3EA50C-46BF-DE4F-A70D-400499DB85B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DAD3F3-3B90-FE4A-AEC5-3857613FEBB4}" type="pres">
      <dgm:prSet presAssocID="{9FB0780D-AB39-A940-88F6-9C457CFEEEEE}" presName="parTrans" presStyleLbl="bgSibTrans2D1" presStyleIdx="4" presStyleCnt="6"/>
      <dgm:spPr/>
      <dgm:t>
        <a:bodyPr/>
        <a:lstStyle/>
        <a:p>
          <a:endParaRPr lang="zh-CN" altLang="en-US"/>
        </a:p>
      </dgm:t>
    </dgm:pt>
    <dgm:pt modelId="{B54619C6-1261-3D48-8886-90234237F402}" type="pres">
      <dgm:prSet presAssocID="{3E533374-C63B-FD48-A7C1-80E5784826C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FC6B32-CB18-0043-AFF4-3E8B2AA09361}" type="pres">
      <dgm:prSet presAssocID="{BF85E30D-F8F5-6E44-A91E-EA30FD137A18}" presName="parTrans" presStyleLbl="bgSibTrans2D1" presStyleIdx="5" presStyleCnt="6"/>
      <dgm:spPr/>
      <dgm:t>
        <a:bodyPr/>
        <a:lstStyle/>
        <a:p>
          <a:endParaRPr lang="zh-CN" altLang="en-US"/>
        </a:p>
      </dgm:t>
    </dgm:pt>
    <dgm:pt modelId="{B2D2BF3E-1903-E54A-97C0-823D81BF611A}" type="pres">
      <dgm:prSet presAssocID="{9334B9F1-F6A7-B440-97FE-BACFD6725933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AC40ED8-367D-2047-A9FD-E4286C00F899}" srcId="{2BDCD7BD-6C55-0F40-B66C-0F32525092B7}" destId="{0935ABEE-AA1C-1146-8FC3-DCD2AA1E9CB4}" srcOrd="0" destOrd="0" parTransId="{AAF2CA08-900A-C846-9C68-51A22D55C6B9}" sibTransId="{5B52CA30-A8BD-884F-9094-0B30B64B93C7}"/>
    <dgm:cxn modelId="{EC0A51A1-49FD-1841-A05E-A6C1E5C0A000}" srcId="{0935ABEE-AA1C-1146-8FC3-DCD2AA1E9CB4}" destId="{9334B9F1-F6A7-B440-97FE-BACFD6725933}" srcOrd="5" destOrd="0" parTransId="{BF85E30D-F8F5-6E44-A91E-EA30FD137A18}" sibTransId="{3C2A0BD8-FA20-014D-883A-988B1711663B}"/>
    <dgm:cxn modelId="{1D503262-B669-6148-AB25-5DC490AA171F}" type="presOf" srcId="{5D3EA50C-46BF-DE4F-A70D-400499DB85BB}" destId="{660E4CE5-B788-384D-AD02-37F5A34ADE81}" srcOrd="0" destOrd="0" presId="urn:microsoft.com/office/officeart/2005/8/layout/radial4"/>
    <dgm:cxn modelId="{CBC34FBA-1818-DD42-B2D5-C56887DCBC7D}" type="presOf" srcId="{BF85E30D-F8F5-6E44-A91E-EA30FD137A18}" destId="{64FC6B32-CB18-0043-AFF4-3E8B2AA09361}" srcOrd="0" destOrd="0" presId="urn:microsoft.com/office/officeart/2005/8/layout/radial4"/>
    <dgm:cxn modelId="{F525CD4C-7140-7E43-840B-C593BB057D17}" type="presOf" srcId="{1CF40A4C-1B82-AC49-B7DE-C007425EAD0D}" destId="{8030FBF7-C79C-6045-AD3E-51AF1B549949}" srcOrd="0" destOrd="0" presId="urn:microsoft.com/office/officeart/2005/8/layout/radial4"/>
    <dgm:cxn modelId="{B577707E-E0B6-C547-8DA3-90050E393489}" type="presOf" srcId="{2BDCD7BD-6C55-0F40-B66C-0F32525092B7}" destId="{A5CC2080-691B-A14F-BD02-BDBDBEB6DD00}" srcOrd="0" destOrd="0" presId="urn:microsoft.com/office/officeart/2005/8/layout/radial4"/>
    <dgm:cxn modelId="{3E0D9B9D-46B6-D841-A9AD-C60A8A85C471}" type="presOf" srcId="{9B3AB17A-A657-EB41-B830-D8DDABC44E5C}" destId="{F394DCC2-EB7E-FE41-B950-5632B2C24214}" srcOrd="0" destOrd="0" presId="urn:microsoft.com/office/officeart/2005/8/layout/radial4"/>
    <dgm:cxn modelId="{35794557-5C91-4F4E-97C2-5CA406D3C55E}" type="presOf" srcId="{34C05FA7-0E1B-4748-B4E6-4ADCB1E09680}" destId="{95127D68-A0BA-F344-A7FF-2997ABF45BB1}" srcOrd="0" destOrd="0" presId="urn:microsoft.com/office/officeart/2005/8/layout/radial4"/>
    <dgm:cxn modelId="{8117D37E-6A1D-1248-B1D8-92DCB5D79658}" type="presOf" srcId="{0935ABEE-AA1C-1146-8FC3-DCD2AA1E9CB4}" destId="{E1C64565-C660-7643-9EFE-C38EF8AEE4BC}" srcOrd="0" destOrd="0" presId="urn:microsoft.com/office/officeart/2005/8/layout/radial4"/>
    <dgm:cxn modelId="{F84A6287-A6C6-1D47-87B2-2432A66B0BAA}" srcId="{0935ABEE-AA1C-1146-8FC3-DCD2AA1E9CB4}" destId="{66D112D9-AD00-6147-8BEE-2802DCC41869}" srcOrd="0" destOrd="0" parTransId="{445B9727-98CC-A34A-8385-8612187F6079}" sibTransId="{2218C825-DBB5-5445-A85C-7AA1C746EFE9}"/>
    <dgm:cxn modelId="{871797BD-9EFA-AF45-9232-BB3B924AD8E9}" type="presOf" srcId="{9334B9F1-F6A7-B440-97FE-BACFD6725933}" destId="{B2D2BF3E-1903-E54A-97C0-823D81BF611A}" srcOrd="0" destOrd="0" presId="urn:microsoft.com/office/officeart/2005/8/layout/radial4"/>
    <dgm:cxn modelId="{AA8B7190-8C1E-5F4F-B0E2-3BEAB933B2D3}" srcId="{0935ABEE-AA1C-1146-8FC3-DCD2AA1E9CB4}" destId="{3E533374-C63B-FD48-A7C1-80E5784826C3}" srcOrd="4" destOrd="0" parTransId="{9FB0780D-AB39-A940-88F6-9C457CFEEEEE}" sibTransId="{13231BF5-F196-ED45-99C6-161C983CD70A}"/>
    <dgm:cxn modelId="{0E7FBB7F-CA6A-F648-BDF8-99AD2B1B4B9A}" type="presOf" srcId="{445B9727-98CC-A34A-8385-8612187F6079}" destId="{E8A064F8-9D36-754C-AEAD-84ADDD3D61BA}" srcOrd="0" destOrd="0" presId="urn:microsoft.com/office/officeart/2005/8/layout/radial4"/>
    <dgm:cxn modelId="{C4DA2AC9-00F1-4B4F-A254-3753769BE448}" type="presOf" srcId="{4347B22A-E304-0243-A10A-0A5517714103}" destId="{2D338BFC-A3BE-0348-A8BA-B0DE3F01BAD1}" srcOrd="0" destOrd="0" presId="urn:microsoft.com/office/officeart/2005/8/layout/radial4"/>
    <dgm:cxn modelId="{81673FD4-90CC-024A-9148-887AA09648A4}" srcId="{0935ABEE-AA1C-1146-8FC3-DCD2AA1E9CB4}" destId="{5D3EA50C-46BF-DE4F-A70D-400499DB85BB}" srcOrd="3" destOrd="0" parTransId="{34C05FA7-0E1B-4748-B4E6-4ADCB1E09680}" sibTransId="{9954527B-E556-F34F-8107-0EBE72A029BE}"/>
    <dgm:cxn modelId="{0F58D3AC-EDF1-4242-A692-29E6EE06A524}" type="presOf" srcId="{3E533374-C63B-FD48-A7C1-80E5784826C3}" destId="{B54619C6-1261-3D48-8886-90234237F402}" srcOrd="0" destOrd="0" presId="urn:microsoft.com/office/officeart/2005/8/layout/radial4"/>
    <dgm:cxn modelId="{B2516ADC-B9A4-604C-85DB-44A0C6C2F2F5}" type="presOf" srcId="{66D112D9-AD00-6147-8BEE-2802DCC41869}" destId="{AD7134EA-6F58-3540-830A-71DB52DCFDFD}" srcOrd="0" destOrd="0" presId="urn:microsoft.com/office/officeart/2005/8/layout/radial4"/>
    <dgm:cxn modelId="{CB48D97D-9E8D-924F-B2EB-910064870223}" srcId="{0935ABEE-AA1C-1146-8FC3-DCD2AA1E9CB4}" destId="{9B3AB17A-A657-EB41-B830-D8DDABC44E5C}" srcOrd="2" destOrd="0" parTransId="{1CF40A4C-1B82-AC49-B7DE-C007425EAD0D}" sibTransId="{B7D7C929-1B31-5745-9A23-C26D8BE82ABA}"/>
    <dgm:cxn modelId="{D883F68F-5506-134E-9B0A-678AF6DA7D19}" srcId="{0935ABEE-AA1C-1146-8FC3-DCD2AA1E9CB4}" destId="{4347B22A-E304-0243-A10A-0A5517714103}" srcOrd="1" destOrd="0" parTransId="{B0AC5949-C7C3-794E-A86F-0EC1BD617810}" sibTransId="{971770A6-14E6-DC48-AC64-455961F2E089}"/>
    <dgm:cxn modelId="{09643C02-D22B-C44A-9477-E823B163CE27}" type="presOf" srcId="{9FB0780D-AB39-A940-88F6-9C457CFEEEEE}" destId="{17DAD3F3-3B90-FE4A-AEC5-3857613FEBB4}" srcOrd="0" destOrd="0" presId="urn:microsoft.com/office/officeart/2005/8/layout/radial4"/>
    <dgm:cxn modelId="{BB2C9C27-2598-3D4C-8F6A-61994A28FDF4}" type="presOf" srcId="{B0AC5949-C7C3-794E-A86F-0EC1BD617810}" destId="{F4A9CA68-A442-544D-BE60-179582D1C5ED}" srcOrd="0" destOrd="0" presId="urn:microsoft.com/office/officeart/2005/8/layout/radial4"/>
    <dgm:cxn modelId="{27DA98E7-F898-F44A-87C2-A2A1CAFCED34}" type="presParOf" srcId="{A5CC2080-691B-A14F-BD02-BDBDBEB6DD00}" destId="{E1C64565-C660-7643-9EFE-C38EF8AEE4BC}" srcOrd="0" destOrd="0" presId="urn:microsoft.com/office/officeart/2005/8/layout/radial4"/>
    <dgm:cxn modelId="{78887BB4-1CDF-F94C-B2CA-28132123F35A}" type="presParOf" srcId="{A5CC2080-691B-A14F-BD02-BDBDBEB6DD00}" destId="{E8A064F8-9D36-754C-AEAD-84ADDD3D61BA}" srcOrd="1" destOrd="0" presId="urn:microsoft.com/office/officeart/2005/8/layout/radial4"/>
    <dgm:cxn modelId="{99D151C9-33BA-694F-814C-743DA5E1793E}" type="presParOf" srcId="{A5CC2080-691B-A14F-BD02-BDBDBEB6DD00}" destId="{AD7134EA-6F58-3540-830A-71DB52DCFDFD}" srcOrd="2" destOrd="0" presId="urn:microsoft.com/office/officeart/2005/8/layout/radial4"/>
    <dgm:cxn modelId="{5694C118-A08A-684C-B81B-D891B59713E5}" type="presParOf" srcId="{A5CC2080-691B-A14F-BD02-BDBDBEB6DD00}" destId="{F4A9CA68-A442-544D-BE60-179582D1C5ED}" srcOrd="3" destOrd="0" presId="urn:microsoft.com/office/officeart/2005/8/layout/radial4"/>
    <dgm:cxn modelId="{6BBFFBA6-097E-6746-9824-BCD9F85A3FCE}" type="presParOf" srcId="{A5CC2080-691B-A14F-BD02-BDBDBEB6DD00}" destId="{2D338BFC-A3BE-0348-A8BA-B0DE3F01BAD1}" srcOrd="4" destOrd="0" presId="urn:microsoft.com/office/officeart/2005/8/layout/radial4"/>
    <dgm:cxn modelId="{B4A0C61B-2FBE-374B-9B29-88A8375DD149}" type="presParOf" srcId="{A5CC2080-691B-A14F-BD02-BDBDBEB6DD00}" destId="{8030FBF7-C79C-6045-AD3E-51AF1B549949}" srcOrd="5" destOrd="0" presId="urn:microsoft.com/office/officeart/2005/8/layout/radial4"/>
    <dgm:cxn modelId="{0489948B-784D-574B-B8C0-D87284BC51E8}" type="presParOf" srcId="{A5CC2080-691B-A14F-BD02-BDBDBEB6DD00}" destId="{F394DCC2-EB7E-FE41-B950-5632B2C24214}" srcOrd="6" destOrd="0" presId="urn:microsoft.com/office/officeart/2005/8/layout/radial4"/>
    <dgm:cxn modelId="{32A20479-81C4-1E4E-ACF3-E111A504BA63}" type="presParOf" srcId="{A5CC2080-691B-A14F-BD02-BDBDBEB6DD00}" destId="{95127D68-A0BA-F344-A7FF-2997ABF45BB1}" srcOrd="7" destOrd="0" presId="urn:microsoft.com/office/officeart/2005/8/layout/radial4"/>
    <dgm:cxn modelId="{1EF0C242-A441-A440-9F8F-C53156334B6D}" type="presParOf" srcId="{A5CC2080-691B-A14F-BD02-BDBDBEB6DD00}" destId="{660E4CE5-B788-384D-AD02-37F5A34ADE81}" srcOrd="8" destOrd="0" presId="urn:microsoft.com/office/officeart/2005/8/layout/radial4"/>
    <dgm:cxn modelId="{80C8B688-CE32-7E47-8313-3486764888E9}" type="presParOf" srcId="{A5CC2080-691B-A14F-BD02-BDBDBEB6DD00}" destId="{17DAD3F3-3B90-FE4A-AEC5-3857613FEBB4}" srcOrd="9" destOrd="0" presId="urn:microsoft.com/office/officeart/2005/8/layout/radial4"/>
    <dgm:cxn modelId="{CA61A2F3-FAA1-FF4C-AD5C-28411DED2E91}" type="presParOf" srcId="{A5CC2080-691B-A14F-BD02-BDBDBEB6DD00}" destId="{B54619C6-1261-3D48-8886-90234237F402}" srcOrd="10" destOrd="0" presId="urn:microsoft.com/office/officeart/2005/8/layout/radial4"/>
    <dgm:cxn modelId="{F689378D-1C97-C84B-BEE3-FB67F085A852}" type="presParOf" srcId="{A5CC2080-691B-A14F-BD02-BDBDBEB6DD00}" destId="{64FC6B32-CB18-0043-AFF4-3E8B2AA09361}" srcOrd="11" destOrd="0" presId="urn:microsoft.com/office/officeart/2005/8/layout/radial4"/>
    <dgm:cxn modelId="{3108D6AF-7DC3-7249-8201-8B3AF98B8807}" type="presParOf" srcId="{A5CC2080-691B-A14F-BD02-BDBDBEB6DD00}" destId="{B2D2BF3E-1903-E54A-97C0-823D81BF611A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5ED778-A27A-2249-B7D1-3E1D05929601}" type="doc">
      <dgm:prSet loTypeId="urn:microsoft.com/office/officeart/2005/8/layout/list1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E44C2BB-2001-FE43-934E-A32C971E0050}">
      <dgm:prSet phldrT="[文本]"/>
      <dgm:spPr/>
      <dgm:t>
        <a:bodyPr/>
        <a:lstStyle/>
        <a:p>
          <a:r>
            <a:rPr lang="zh-CN" altLang="en-US" dirty="0" smtClean="0"/>
            <a:t>架构</a:t>
          </a:r>
          <a:endParaRPr lang="zh-CN" altLang="en-US" dirty="0"/>
        </a:p>
      </dgm:t>
    </dgm:pt>
    <dgm:pt modelId="{F311ADCE-0A6E-574F-A951-45242F87839B}" type="parTrans" cxnId="{9178DEAB-0939-E04B-9B33-C9A1FAE03A3C}">
      <dgm:prSet/>
      <dgm:spPr/>
      <dgm:t>
        <a:bodyPr/>
        <a:lstStyle/>
        <a:p>
          <a:endParaRPr lang="zh-CN" altLang="en-US"/>
        </a:p>
      </dgm:t>
    </dgm:pt>
    <dgm:pt modelId="{449F9EA0-5256-A948-8A08-C4D1E04E3048}" type="sibTrans" cxnId="{9178DEAB-0939-E04B-9B33-C9A1FAE03A3C}">
      <dgm:prSet/>
      <dgm:spPr/>
      <dgm:t>
        <a:bodyPr/>
        <a:lstStyle/>
        <a:p>
          <a:endParaRPr lang="zh-CN" altLang="en-US"/>
        </a:p>
      </dgm:t>
    </dgm:pt>
    <dgm:pt modelId="{4038D59D-9084-0D45-A53A-283FB8E1DCD1}">
      <dgm:prSet phldrT="[文本]"/>
      <dgm:spPr/>
      <dgm:t>
        <a:bodyPr/>
        <a:lstStyle/>
        <a:p>
          <a:r>
            <a:rPr lang="zh-CN" altLang="en-US" dirty="0" smtClean="0"/>
            <a:t>算法</a:t>
          </a:r>
          <a:endParaRPr lang="zh-CN" altLang="en-US" dirty="0"/>
        </a:p>
      </dgm:t>
    </dgm:pt>
    <dgm:pt modelId="{C721FC04-324E-FB4B-8A52-721A317CF069}" type="parTrans" cxnId="{7DFECBB7-32CA-3E43-AD49-22D8021BBE64}">
      <dgm:prSet/>
      <dgm:spPr/>
      <dgm:t>
        <a:bodyPr/>
        <a:lstStyle/>
        <a:p>
          <a:endParaRPr lang="zh-CN" altLang="en-US"/>
        </a:p>
      </dgm:t>
    </dgm:pt>
    <dgm:pt modelId="{1475180C-6800-F141-A377-C44C23E55334}" type="sibTrans" cxnId="{7DFECBB7-32CA-3E43-AD49-22D8021BBE64}">
      <dgm:prSet/>
      <dgm:spPr/>
      <dgm:t>
        <a:bodyPr/>
        <a:lstStyle/>
        <a:p>
          <a:endParaRPr lang="zh-CN" altLang="en-US"/>
        </a:p>
      </dgm:t>
    </dgm:pt>
    <dgm:pt modelId="{C77B88FA-1764-C24D-B6F6-29F4415B4B20}">
      <dgm:prSet phldrT="[文本]"/>
      <dgm:spPr/>
      <dgm:t>
        <a:bodyPr/>
        <a:lstStyle/>
        <a:p>
          <a:r>
            <a:rPr lang="zh-CN" altLang="en-US" dirty="0" smtClean="0"/>
            <a:t>实践问题</a:t>
          </a:r>
          <a:endParaRPr lang="zh-CN" altLang="en-US" dirty="0"/>
        </a:p>
      </dgm:t>
    </dgm:pt>
    <dgm:pt modelId="{D04308E0-4488-0F4A-92CB-6A04E096612D}" type="parTrans" cxnId="{69391C64-25C7-1247-AAE6-9A8C4344BFBD}">
      <dgm:prSet/>
      <dgm:spPr/>
      <dgm:t>
        <a:bodyPr/>
        <a:lstStyle/>
        <a:p>
          <a:endParaRPr lang="zh-CN" altLang="en-US"/>
        </a:p>
      </dgm:t>
    </dgm:pt>
    <dgm:pt modelId="{57608FA2-2FD3-3E4E-9173-C6DF8C8B13E5}" type="sibTrans" cxnId="{69391C64-25C7-1247-AAE6-9A8C4344BFBD}">
      <dgm:prSet/>
      <dgm:spPr/>
      <dgm:t>
        <a:bodyPr/>
        <a:lstStyle/>
        <a:p>
          <a:endParaRPr lang="zh-CN" altLang="en-US"/>
        </a:p>
      </dgm:t>
    </dgm:pt>
    <dgm:pt modelId="{60482387-B203-7B42-A5DA-E4ECC97D2C56}">
      <dgm:prSet phldrT="[文本]"/>
      <dgm:spPr/>
      <dgm:t>
        <a:bodyPr/>
        <a:lstStyle/>
        <a:p>
          <a:r>
            <a:rPr lang="zh-CN" altLang="en-US" dirty="0" smtClean="0"/>
            <a:t>特征</a:t>
          </a:r>
          <a:endParaRPr lang="zh-CN" altLang="en-US" dirty="0"/>
        </a:p>
      </dgm:t>
    </dgm:pt>
    <dgm:pt modelId="{5C58E88D-C502-324F-807B-1870CC3EB41A}" type="parTrans" cxnId="{7C9122B0-3900-E64F-8FE8-10AEEEB17EA5}">
      <dgm:prSet/>
      <dgm:spPr/>
      <dgm:t>
        <a:bodyPr/>
        <a:lstStyle/>
        <a:p>
          <a:endParaRPr lang="zh-CN" altLang="en-US"/>
        </a:p>
      </dgm:t>
    </dgm:pt>
    <dgm:pt modelId="{A0C71D1D-730F-2D4D-8816-F6ED239DF2FC}" type="sibTrans" cxnId="{7C9122B0-3900-E64F-8FE8-10AEEEB17EA5}">
      <dgm:prSet/>
      <dgm:spPr/>
      <dgm:t>
        <a:bodyPr/>
        <a:lstStyle/>
        <a:p>
          <a:endParaRPr lang="zh-CN" altLang="en-US"/>
        </a:p>
      </dgm:t>
    </dgm:pt>
    <dgm:pt modelId="{6C1960A4-5115-1E40-990F-A54EF1E24BA0}">
      <dgm:prSet phldrT="[文本]"/>
      <dgm:spPr/>
      <dgm:t>
        <a:bodyPr/>
        <a:lstStyle/>
        <a:p>
          <a:r>
            <a:rPr lang="zh-CN" altLang="en-US" dirty="0" smtClean="0"/>
            <a:t>模型</a:t>
          </a:r>
          <a:endParaRPr lang="zh-CN" altLang="en-US" dirty="0"/>
        </a:p>
      </dgm:t>
    </dgm:pt>
    <dgm:pt modelId="{4F05E3E1-D833-9C4B-83BF-5231FD84D026}" type="parTrans" cxnId="{3E3BECCA-8D79-9840-8871-EA2CE4FA6D6F}">
      <dgm:prSet/>
      <dgm:spPr/>
      <dgm:t>
        <a:bodyPr/>
        <a:lstStyle/>
        <a:p>
          <a:endParaRPr lang="zh-CN" altLang="en-US"/>
        </a:p>
      </dgm:t>
    </dgm:pt>
    <dgm:pt modelId="{857D11C6-6648-3140-830E-CD09D4107FB7}" type="sibTrans" cxnId="{3E3BECCA-8D79-9840-8871-EA2CE4FA6D6F}">
      <dgm:prSet/>
      <dgm:spPr/>
      <dgm:t>
        <a:bodyPr/>
        <a:lstStyle/>
        <a:p>
          <a:endParaRPr lang="zh-CN" altLang="en-US"/>
        </a:p>
      </dgm:t>
    </dgm:pt>
    <dgm:pt modelId="{92B30AA1-6CDC-9E44-972E-D77A0C4C7C52}" type="pres">
      <dgm:prSet presAssocID="{D15ED778-A27A-2249-B7D1-3E1D0592960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3D630D0-2617-AD4E-A099-AB65981E85B6}" type="pres">
      <dgm:prSet presAssocID="{2E44C2BB-2001-FE43-934E-A32C971E0050}" presName="parentLin" presStyleCnt="0"/>
      <dgm:spPr/>
    </dgm:pt>
    <dgm:pt modelId="{66035528-5CF9-EC48-9C54-FFAA6CB033D2}" type="pres">
      <dgm:prSet presAssocID="{2E44C2BB-2001-FE43-934E-A32C971E005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A1F8034-D391-454B-BF8E-DE6D7A985EC6}" type="pres">
      <dgm:prSet presAssocID="{2E44C2BB-2001-FE43-934E-A32C971E005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7869E6-2AF3-B34F-A077-63DC6FD3F106}" type="pres">
      <dgm:prSet presAssocID="{2E44C2BB-2001-FE43-934E-A32C971E0050}" presName="negativeSpace" presStyleCnt="0"/>
      <dgm:spPr/>
    </dgm:pt>
    <dgm:pt modelId="{7E98B267-39D4-AF40-AB9B-0276B4766D3B}" type="pres">
      <dgm:prSet presAssocID="{2E44C2BB-2001-FE43-934E-A32C971E0050}" presName="childText" presStyleLbl="conFgAcc1" presStyleIdx="0" presStyleCnt="3">
        <dgm:presLayoutVars>
          <dgm:bulletEnabled val="1"/>
        </dgm:presLayoutVars>
      </dgm:prSet>
      <dgm:spPr/>
    </dgm:pt>
    <dgm:pt modelId="{AE52385F-C252-984F-B46E-0D8783893452}" type="pres">
      <dgm:prSet presAssocID="{449F9EA0-5256-A948-8A08-C4D1E04E3048}" presName="spaceBetweenRectangles" presStyleCnt="0"/>
      <dgm:spPr/>
    </dgm:pt>
    <dgm:pt modelId="{881246CE-307B-7948-AFF8-72B449A569CB}" type="pres">
      <dgm:prSet presAssocID="{4038D59D-9084-0D45-A53A-283FB8E1DCD1}" presName="parentLin" presStyleCnt="0"/>
      <dgm:spPr/>
    </dgm:pt>
    <dgm:pt modelId="{864728C0-F3A9-5849-9B25-F2D0BCEC6ED7}" type="pres">
      <dgm:prSet presAssocID="{4038D59D-9084-0D45-A53A-283FB8E1DCD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51DE0F7-8F5F-DA44-99A2-FDC4780B9BF4}" type="pres">
      <dgm:prSet presAssocID="{4038D59D-9084-0D45-A53A-283FB8E1DCD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A944CE-E5A6-6C48-AC0C-EFB8E661738A}" type="pres">
      <dgm:prSet presAssocID="{4038D59D-9084-0D45-A53A-283FB8E1DCD1}" presName="negativeSpace" presStyleCnt="0"/>
      <dgm:spPr/>
    </dgm:pt>
    <dgm:pt modelId="{68136B93-11C6-6A4E-9EA0-59A66048C006}" type="pres">
      <dgm:prSet presAssocID="{4038D59D-9084-0D45-A53A-283FB8E1DCD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A1A3B0-5915-3C4B-A8AA-AF7A5808F345}" type="pres">
      <dgm:prSet presAssocID="{1475180C-6800-F141-A377-C44C23E55334}" presName="spaceBetweenRectangles" presStyleCnt="0"/>
      <dgm:spPr/>
    </dgm:pt>
    <dgm:pt modelId="{4B0605ED-9533-1140-9A18-B4DDA8FBC253}" type="pres">
      <dgm:prSet presAssocID="{C77B88FA-1764-C24D-B6F6-29F4415B4B20}" presName="parentLin" presStyleCnt="0"/>
      <dgm:spPr/>
    </dgm:pt>
    <dgm:pt modelId="{85930C36-279F-F940-9D49-0DE7F79FA552}" type="pres">
      <dgm:prSet presAssocID="{C77B88FA-1764-C24D-B6F6-29F4415B4B2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19F6731C-D309-2B48-892E-701923DA22DA}" type="pres">
      <dgm:prSet presAssocID="{C77B88FA-1764-C24D-B6F6-29F4415B4B2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04615C-A1DD-8E4A-A1AA-635A716210F1}" type="pres">
      <dgm:prSet presAssocID="{C77B88FA-1764-C24D-B6F6-29F4415B4B20}" presName="negativeSpace" presStyleCnt="0"/>
      <dgm:spPr/>
    </dgm:pt>
    <dgm:pt modelId="{14D69822-7F63-914F-8F05-C7DA5978A19C}" type="pres">
      <dgm:prSet presAssocID="{C77B88FA-1764-C24D-B6F6-29F4415B4B2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FECBB7-32CA-3E43-AD49-22D8021BBE64}" srcId="{D15ED778-A27A-2249-B7D1-3E1D05929601}" destId="{4038D59D-9084-0D45-A53A-283FB8E1DCD1}" srcOrd="1" destOrd="0" parTransId="{C721FC04-324E-FB4B-8A52-721A317CF069}" sibTransId="{1475180C-6800-F141-A377-C44C23E55334}"/>
    <dgm:cxn modelId="{7436391D-EBD9-1D48-B072-1E7456F10A02}" type="presOf" srcId="{2E44C2BB-2001-FE43-934E-A32C971E0050}" destId="{66035528-5CF9-EC48-9C54-FFAA6CB033D2}" srcOrd="0" destOrd="0" presId="urn:microsoft.com/office/officeart/2005/8/layout/list1"/>
    <dgm:cxn modelId="{9059EFDB-919E-4947-929F-9591C3546328}" type="presOf" srcId="{2E44C2BB-2001-FE43-934E-A32C971E0050}" destId="{8A1F8034-D391-454B-BF8E-DE6D7A985EC6}" srcOrd="1" destOrd="0" presId="urn:microsoft.com/office/officeart/2005/8/layout/list1"/>
    <dgm:cxn modelId="{E5FD4AD8-A306-CE4C-978C-B691D55ACCBE}" type="presOf" srcId="{4038D59D-9084-0D45-A53A-283FB8E1DCD1}" destId="{151DE0F7-8F5F-DA44-99A2-FDC4780B9BF4}" srcOrd="1" destOrd="0" presId="urn:microsoft.com/office/officeart/2005/8/layout/list1"/>
    <dgm:cxn modelId="{B310309B-59C4-A246-8564-B22E0CB15D29}" type="presOf" srcId="{6C1960A4-5115-1E40-990F-A54EF1E24BA0}" destId="{68136B93-11C6-6A4E-9EA0-59A66048C006}" srcOrd="0" destOrd="1" presId="urn:microsoft.com/office/officeart/2005/8/layout/list1"/>
    <dgm:cxn modelId="{363176C3-0FF3-754B-9B21-5108A94E17AE}" type="presOf" srcId="{4038D59D-9084-0D45-A53A-283FB8E1DCD1}" destId="{864728C0-F3A9-5849-9B25-F2D0BCEC6ED7}" srcOrd="0" destOrd="0" presId="urn:microsoft.com/office/officeart/2005/8/layout/list1"/>
    <dgm:cxn modelId="{B7704B20-9B7F-7545-9045-5CDDA7D9DD04}" type="presOf" srcId="{C77B88FA-1764-C24D-B6F6-29F4415B4B20}" destId="{19F6731C-D309-2B48-892E-701923DA22DA}" srcOrd="1" destOrd="0" presId="urn:microsoft.com/office/officeart/2005/8/layout/list1"/>
    <dgm:cxn modelId="{3E3BECCA-8D79-9840-8871-EA2CE4FA6D6F}" srcId="{4038D59D-9084-0D45-A53A-283FB8E1DCD1}" destId="{6C1960A4-5115-1E40-990F-A54EF1E24BA0}" srcOrd="1" destOrd="0" parTransId="{4F05E3E1-D833-9C4B-83BF-5231FD84D026}" sibTransId="{857D11C6-6648-3140-830E-CD09D4107FB7}"/>
    <dgm:cxn modelId="{045A21C8-967E-BB47-995E-47D380569114}" type="presOf" srcId="{D15ED778-A27A-2249-B7D1-3E1D05929601}" destId="{92B30AA1-6CDC-9E44-972E-D77A0C4C7C52}" srcOrd="0" destOrd="0" presId="urn:microsoft.com/office/officeart/2005/8/layout/list1"/>
    <dgm:cxn modelId="{69391C64-25C7-1247-AAE6-9A8C4344BFBD}" srcId="{D15ED778-A27A-2249-B7D1-3E1D05929601}" destId="{C77B88FA-1764-C24D-B6F6-29F4415B4B20}" srcOrd="2" destOrd="0" parTransId="{D04308E0-4488-0F4A-92CB-6A04E096612D}" sibTransId="{57608FA2-2FD3-3E4E-9173-C6DF8C8B13E5}"/>
    <dgm:cxn modelId="{B0A60E77-59D0-B440-A3AC-ABE70BD59FA8}" type="presOf" srcId="{60482387-B203-7B42-A5DA-E4ECC97D2C56}" destId="{68136B93-11C6-6A4E-9EA0-59A66048C006}" srcOrd="0" destOrd="0" presId="urn:microsoft.com/office/officeart/2005/8/layout/list1"/>
    <dgm:cxn modelId="{9178DEAB-0939-E04B-9B33-C9A1FAE03A3C}" srcId="{D15ED778-A27A-2249-B7D1-3E1D05929601}" destId="{2E44C2BB-2001-FE43-934E-A32C971E0050}" srcOrd="0" destOrd="0" parTransId="{F311ADCE-0A6E-574F-A951-45242F87839B}" sibTransId="{449F9EA0-5256-A948-8A08-C4D1E04E3048}"/>
    <dgm:cxn modelId="{7C9122B0-3900-E64F-8FE8-10AEEEB17EA5}" srcId="{4038D59D-9084-0D45-A53A-283FB8E1DCD1}" destId="{60482387-B203-7B42-A5DA-E4ECC97D2C56}" srcOrd="0" destOrd="0" parTransId="{5C58E88D-C502-324F-807B-1870CC3EB41A}" sibTransId="{A0C71D1D-730F-2D4D-8816-F6ED239DF2FC}"/>
    <dgm:cxn modelId="{FFC8516F-2660-FB4B-9ED5-90D95EA91E31}" type="presOf" srcId="{C77B88FA-1764-C24D-B6F6-29F4415B4B20}" destId="{85930C36-279F-F940-9D49-0DE7F79FA552}" srcOrd="0" destOrd="0" presId="urn:microsoft.com/office/officeart/2005/8/layout/list1"/>
    <dgm:cxn modelId="{3E41C8E2-F3D6-0C43-8BE4-3088E00D1F60}" type="presParOf" srcId="{92B30AA1-6CDC-9E44-972E-D77A0C4C7C52}" destId="{03D630D0-2617-AD4E-A099-AB65981E85B6}" srcOrd="0" destOrd="0" presId="urn:microsoft.com/office/officeart/2005/8/layout/list1"/>
    <dgm:cxn modelId="{DFD4EAEC-65BD-FD47-AEEA-8D3FA76A4337}" type="presParOf" srcId="{03D630D0-2617-AD4E-A099-AB65981E85B6}" destId="{66035528-5CF9-EC48-9C54-FFAA6CB033D2}" srcOrd="0" destOrd="0" presId="urn:microsoft.com/office/officeart/2005/8/layout/list1"/>
    <dgm:cxn modelId="{BC8AE757-E50E-1A44-8888-0EFF931647AB}" type="presParOf" srcId="{03D630D0-2617-AD4E-A099-AB65981E85B6}" destId="{8A1F8034-D391-454B-BF8E-DE6D7A985EC6}" srcOrd="1" destOrd="0" presId="urn:microsoft.com/office/officeart/2005/8/layout/list1"/>
    <dgm:cxn modelId="{81169E19-7E83-9440-94C6-8B02384487F0}" type="presParOf" srcId="{92B30AA1-6CDC-9E44-972E-D77A0C4C7C52}" destId="{F47869E6-2AF3-B34F-A077-63DC6FD3F106}" srcOrd="1" destOrd="0" presId="urn:microsoft.com/office/officeart/2005/8/layout/list1"/>
    <dgm:cxn modelId="{31626C90-582A-7A4B-A4EF-0C7BAA4F760C}" type="presParOf" srcId="{92B30AA1-6CDC-9E44-972E-D77A0C4C7C52}" destId="{7E98B267-39D4-AF40-AB9B-0276B4766D3B}" srcOrd="2" destOrd="0" presId="urn:microsoft.com/office/officeart/2005/8/layout/list1"/>
    <dgm:cxn modelId="{6D1AF8D8-D86A-6740-8C78-621446172429}" type="presParOf" srcId="{92B30AA1-6CDC-9E44-972E-D77A0C4C7C52}" destId="{AE52385F-C252-984F-B46E-0D8783893452}" srcOrd="3" destOrd="0" presId="urn:microsoft.com/office/officeart/2005/8/layout/list1"/>
    <dgm:cxn modelId="{1924454B-4A6A-204A-85DC-6BA6CCC34B01}" type="presParOf" srcId="{92B30AA1-6CDC-9E44-972E-D77A0C4C7C52}" destId="{881246CE-307B-7948-AFF8-72B449A569CB}" srcOrd="4" destOrd="0" presId="urn:microsoft.com/office/officeart/2005/8/layout/list1"/>
    <dgm:cxn modelId="{F17205F3-F438-754F-8A2F-D6E282BFFA43}" type="presParOf" srcId="{881246CE-307B-7948-AFF8-72B449A569CB}" destId="{864728C0-F3A9-5849-9B25-F2D0BCEC6ED7}" srcOrd="0" destOrd="0" presId="urn:microsoft.com/office/officeart/2005/8/layout/list1"/>
    <dgm:cxn modelId="{3516B37D-98F2-474C-B308-CAFD8414B1C1}" type="presParOf" srcId="{881246CE-307B-7948-AFF8-72B449A569CB}" destId="{151DE0F7-8F5F-DA44-99A2-FDC4780B9BF4}" srcOrd="1" destOrd="0" presId="urn:microsoft.com/office/officeart/2005/8/layout/list1"/>
    <dgm:cxn modelId="{2DBAB7BC-F6A2-9046-87A2-08E9F56E38CA}" type="presParOf" srcId="{92B30AA1-6CDC-9E44-972E-D77A0C4C7C52}" destId="{58A944CE-E5A6-6C48-AC0C-EFB8E661738A}" srcOrd="5" destOrd="0" presId="urn:microsoft.com/office/officeart/2005/8/layout/list1"/>
    <dgm:cxn modelId="{9B3381A7-D346-0B43-87F1-C4CE0568D4EA}" type="presParOf" srcId="{92B30AA1-6CDC-9E44-972E-D77A0C4C7C52}" destId="{68136B93-11C6-6A4E-9EA0-59A66048C006}" srcOrd="6" destOrd="0" presId="urn:microsoft.com/office/officeart/2005/8/layout/list1"/>
    <dgm:cxn modelId="{970C33DB-1EE1-0947-9FA5-F2E5A5E0CAEF}" type="presParOf" srcId="{92B30AA1-6CDC-9E44-972E-D77A0C4C7C52}" destId="{D9A1A3B0-5915-3C4B-A8AA-AF7A5808F345}" srcOrd="7" destOrd="0" presId="urn:microsoft.com/office/officeart/2005/8/layout/list1"/>
    <dgm:cxn modelId="{066AAE33-CE18-1842-902E-2D57C2B6AA4E}" type="presParOf" srcId="{92B30AA1-6CDC-9E44-972E-D77A0C4C7C52}" destId="{4B0605ED-9533-1140-9A18-B4DDA8FBC253}" srcOrd="8" destOrd="0" presId="urn:microsoft.com/office/officeart/2005/8/layout/list1"/>
    <dgm:cxn modelId="{6325A781-C9D3-8B44-8157-D5C6D45C74F2}" type="presParOf" srcId="{4B0605ED-9533-1140-9A18-B4DDA8FBC253}" destId="{85930C36-279F-F940-9D49-0DE7F79FA552}" srcOrd="0" destOrd="0" presId="urn:microsoft.com/office/officeart/2005/8/layout/list1"/>
    <dgm:cxn modelId="{93AC0FDB-D05B-7244-A371-2A6F20EE58A7}" type="presParOf" srcId="{4B0605ED-9533-1140-9A18-B4DDA8FBC253}" destId="{19F6731C-D309-2B48-892E-701923DA22DA}" srcOrd="1" destOrd="0" presId="urn:microsoft.com/office/officeart/2005/8/layout/list1"/>
    <dgm:cxn modelId="{2FBD485A-D68F-364F-892E-3A14715278AF}" type="presParOf" srcId="{92B30AA1-6CDC-9E44-972E-D77A0C4C7C52}" destId="{4104615C-A1DD-8E4A-A1AA-635A716210F1}" srcOrd="9" destOrd="0" presId="urn:microsoft.com/office/officeart/2005/8/layout/list1"/>
    <dgm:cxn modelId="{223074DE-205F-974D-837F-8FBABE2EF496}" type="presParOf" srcId="{92B30AA1-6CDC-9E44-972E-D77A0C4C7C52}" destId="{14D69822-7F63-914F-8F05-C7DA5978A19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63A2DE-52FA-0043-BBEE-CE537ED30D0F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3209543-91DF-CC42-87E1-7FDCCF8B47D1}">
      <dgm:prSet phldrT="[文本]"/>
      <dgm:spPr/>
      <dgm:t>
        <a:bodyPr/>
        <a:lstStyle/>
        <a:p>
          <a:r>
            <a:rPr lang="en-US" altLang="zh-CN" dirty="0" smtClean="0"/>
            <a:t>MT</a:t>
          </a:r>
          <a:r>
            <a:rPr lang="zh-CN" altLang="en-US" dirty="0" smtClean="0"/>
            <a:t> </a:t>
          </a:r>
          <a:r>
            <a:rPr lang="en-US" altLang="zh-CN" dirty="0" err="1" smtClean="0"/>
            <a:t>dmspa</a:t>
          </a:r>
          <a:endParaRPr lang="zh-CN" altLang="en-US" dirty="0"/>
        </a:p>
      </dgm:t>
    </dgm:pt>
    <dgm:pt modelId="{C54CA699-C3C6-264B-9125-4EB16EE2F66E}" type="parTrans" cxnId="{76694017-8AA9-B842-9D2F-9F316602355D}">
      <dgm:prSet/>
      <dgm:spPr/>
      <dgm:t>
        <a:bodyPr/>
        <a:lstStyle/>
        <a:p>
          <a:endParaRPr lang="zh-CN" altLang="en-US"/>
        </a:p>
      </dgm:t>
    </dgm:pt>
    <dgm:pt modelId="{D86D1E86-1C41-C94C-A73B-FA88E077AE25}" type="sibTrans" cxnId="{76694017-8AA9-B842-9D2F-9F316602355D}">
      <dgm:prSet/>
      <dgm:spPr/>
      <dgm:t>
        <a:bodyPr/>
        <a:lstStyle/>
        <a:p>
          <a:endParaRPr lang="zh-CN" altLang="en-US"/>
        </a:p>
      </dgm:t>
    </dgm:pt>
    <dgm:pt modelId="{5FF8ADCC-0AF4-614B-927D-A71106B5CEFA}">
      <dgm:prSet phldrT="[文本]"/>
      <dgm:spPr/>
      <dgm:t>
        <a:bodyPr/>
        <a:lstStyle/>
        <a:p>
          <a:pPr algn="ctr"/>
          <a:r>
            <a:rPr lang="zh-CN" altLang="en-US" b="1" dirty="0" smtClean="0">
              <a:latin typeface="华文琥珀"/>
              <a:ea typeface="华文琥珀"/>
              <a:cs typeface="华文琥珀"/>
            </a:rPr>
            <a:t>动机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2F4FE516-8692-3542-90D9-7AB6EEBB0FE1}" type="parTrans" cxnId="{B29907D8-1BD3-1A4D-83A2-9F0E3FF0DC6E}">
      <dgm:prSet/>
      <dgm:spPr/>
      <dgm:t>
        <a:bodyPr/>
        <a:lstStyle/>
        <a:p>
          <a:endParaRPr lang="zh-CN" altLang="en-US"/>
        </a:p>
      </dgm:t>
    </dgm:pt>
    <dgm:pt modelId="{08BCF02B-D64D-BE40-8602-B823A76611CA}" type="sibTrans" cxnId="{B29907D8-1BD3-1A4D-83A2-9F0E3FF0DC6E}">
      <dgm:prSet/>
      <dgm:spPr/>
      <dgm:t>
        <a:bodyPr/>
        <a:lstStyle/>
        <a:p>
          <a:endParaRPr lang="zh-CN" altLang="en-US"/>
        </a:p>
      </dgm:t>
    </dgm:pt>
    <dgm:pt modelId="{E6F0356B-C4DA-8C44-8A47-7F892E3F1E5F}">
      <dgm:prSet phldrT="[文本]"/>
      <dgm:spPr/>
      <dgm:t>
        <a:bodyPr/>
        <a:lstStyle/>
        <a:p>
          <a:pPr algn="ctr"/>
          <a:r>
            <a:rPr lang="zh-CN" altLang="en-US" dirty="0" smtClean="0">
              <a:latin typeface="华文琥珀"/>
              <a:ea typeface="华文琥珀"/>
              <a:cs typeface="华文琥珀"/>
            </a:rPr>
            <a:t>实现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2DC84FBB-0766-6A4C-9E18-AF73D5BBF7F1}" type="parTrans" cxnId="{5B9D5D00-F504-A54A-A35C-9C688B938FE2}">
      <dgm:prSet/>
      <dgm:spPr/>
      <dgm:t>
        <a:bodyPr/>
        <a:lstStyle/>
        <a:p>
          <a:endParaRPr lang="zh-CN" altLang="en-US"/>
        </a:p>
      </dgm:t>
    </dgm:pt>
    <dgm:pt modelId="{58DD7A04-BBFF-B34D-B91E-874071681873}" type="sibTrans" cxnId="{5B9D5D00-F504-A54A-A35C-9C688B938FE2}">
      <dgm:prSet/>
      <dgm:spPr/>
      <dgm:t>
        <a:bodyPr/>
        <a:lstStyle/>
        <a:p>
          <a:endParaRPr lang="zh-CN" altLang="en-US"/>
        </a:p>
      </dgm:t>
    </dgm:pt>
    <dgm:pt modelId="{682E500A-365C-314A-97C3-87982CFD949B}">
      <dgm:prSet phldrT="[文本]"/>
      <dgm:spPr/>
      <dgm:t>
        <a:bodyPr/>
        <a:lstStyle/>
        <a:p>
          <a:pPr algn="ctr"/>
          <a:r>
            <a:rPr lang="zh-CN" altLang="en-US" smtClean="0">
              <a:latin typeface="华文琥珀"/>
              <a:ea typeface="华文琥珀"/>
              <a:cs typeface="华文琥珀"/>
            </a:rPr>
            <a:t>效果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1568AA4E-EB29-CA44-96F8-BA7960EC83BA}" type="parTrans" cxnId="{5789F1B3-216B-6041-8CB2-98D8CE66457B}">
      <dgm:prSet/>
      <dgm:spPr/>
      <dgm:t>
        <a:bodyPr/>
        <a:lstStyle/>
        <a:p>
          <a:endParaRPr lang="zh-CN" altLang="en-US"/>
        </a:p>
      </dgm:t>
    </dgm:pt>
    <dgm:pt modelId="{E4764EE9-3379-134A-86FC-6C4D31485F2A}" type="sibTrans" cxnId="{5789F1B3-216B-6041-8CB2-98D8CE66457B}">
      <dgm:prSet/>
      <dgm:spPr/>
      <dgm:t>
        <a:bodyPr/>
        <a:lstStyle/>
        <a:p>
          <a:endParaRPr lang="zh-CN" altLang="en-US"/>
        </a:p>
      </dgm:t>
    </dgm:pt>
    <dgm:pt modelId="{AC922332-3646-884C-9FF0-4075DDA4A109}">
      <dgm:prSet phldrT="[文本]"/>
      <dgm:spPr/>
      <dgm:t>
        <a:bodyPr/>
        <a:lstStyle/>
        <a:p>
          <a:r>
            <a:rPr lang="zh-CN" altLang="en-US" dirty="0" smtClean="0">
              <a:latin typeface="华文琥珀"/>
              <a:ea typeface="华文琥珀"/>
              <a:cs typeface="华文琥珀"/>
            </a:rPr>
            <a:t>项目</a:t>
          </a:r>
          <a:endParaRPr lang="zh-CN" altLang="en-US" dirty="0">
            <a:latin typeface="华文琥珀"/>
            <a:ea typeface="华文琥珀"/>
            <a:cs typeface="华文琥珀"/>
          </a:endParaRPr>
        </a:p>
      </dgm:t>
    </dgm:pt>
    <dgm:pt modelId="{FF802E4E-75AC-1C49-9803-4E5C7BDDC9CE}" type="parTrans" cxnId="{4C0F3AF0-6D34-5245-98EC-B6BD812D7E63}">
      <dgm:prSet/>
      <dgm:spPr/>
      <dgm:t>
        <a:bodyPr/>
        <a:lstStyle/>
        <a:p>
          <a:endParaRPr lang="zh-CN" altLang="en-US"/>
        </a:p>
      </dgm:t>
    </dgm:pt>
    <dgm:pt modelId="{684D6318-5CF9-7B47-B7EF-3DC1162F249C}" type="sibTrans" cxnId="{4C0F3AF0-6D34-5245-98EC-B6BD812D7E63}">
      <dgm:prSet/>
      <dgm:spPr/>
      <dgm:t>
        <a:bodyPr/>
        <a:lstStyle/>
        <a:p>
          <a:endParaRPr lang="zh-CN" altLang="en-US"/>
        </a:p>
      </dgm:t>
    </dgm:pt>
    <dgm:pt modelId="{062E444A-32E5-F045-BD70-0D64EE38155B}">
      <dgm:prSet phldrT="[文本]"/>
      <dgm:spPr/>
      <dgm:t>
        <a:bodyPr/>
        <a:lstStyle/>
        <a:p>
          <a:r>
            <a:rPr lang="zh-CN" altLang="en-US" dirty="0" smtClean="0"/>
            <a:t>统一特征提取框架</a:t>
          </a:r>
          <a:endParaRPr lang="zh-CN" altLang="en-US" dirty="0"/>
        </a:p>
      </dgm:t>
    </dgm:pt>
    <dgm:pt modelId="{E1D4C4E8-D942-FE45-BF43-CB249778B93A}" type="parTrans" cxnId="{3641B2D0-5DE0-1247-9152-011B5498809B}">
      <dgm:prSet/>
      <dgm:spPr/>
      <dgm:t>
        <a:bodyPr/>
        <a:lstStyle/>
        <a:p>
          <a:endParaRPr lang="zh-CN" altLang="en-US"/>
        </a:p>
      </dgm:t>
    </dgm:pt>
    <dgm:pt modelId="{8D0FD5FB-F94D-F34A-85C1-92E405C6A7DB}" type="sibTrans" cxnId="{3641B2D0-5DE0-1247-9152-011B5498809B}">
      <dgm:prSet/>
      <dgm:spPr/>
      <dgm:t>
        <a:bodyPr/>
        <a:lstStyle/>
        <a:p>
          <a:endParaRPr lang="zh-CN" altLang="en-US"/>
        </a:p>
      </dgm:t>
    </dgm:pt>
    <dgm:pt modelId="{5585F47E-8A9C-BA47-A477-425C3742BDDD}">
      <dgm:prSet phldrT="[文本]"/>
      <dgm:spPr/>
      <dgm:t>
        <a:bodyPr/>
        <a:lstStyle/>
        <a:p>
          <a:pPr algn="ctr"/>
          <a:endParaRPr lang="zh-CN" altLang="en-US" dirty="0" smtClean="0">
            <a:latin typeface="华文琥珀"/>
            <a:ea typeface="华文琥珀"/>
            <a:cs typeface="华文琥珀"/>
          </a:endParaRPr>
        </a:p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1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建模周期</a:t>
          </a:r>
          <a:r>
            <a:rPr lang="en-US" altLang="zh-CN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:</a:t>
          </a:r>
          <a:r>
            <a:rPr lang="zh-CN" altLang="en-US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 </a:t>
          </a:r>
          <a:r>
            <a:rPr lang="en-US" altLang="zh-CN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3~4</a:t>
          </a:r>
          <a:r>
            <a:rPr lang="zh-CN" altLang="en-US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周下降到</a:t>
          </a:r>
          <a:r>
            <a:rPr lang="en-US" altLang="zh-CN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1~2</a:t>
          </a:r>
          <a:r>
            <a:rPr lang="zh-CN" altLang="en-US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周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。</a:t>
          </a:r>
        </a:p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2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人力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/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计算冗余减少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2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倍（估算值）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9E1BFF21-01B5-7B4A-B3AC-A16990B56CA4}" type="parTrans" cxnId="{0560CDA5-CB0E-9B48-84B6-A2E7B8662145}">
      <dgm:prSet/>
      <dgm:spPr/>
      <dgm:t>
        <a:bodyPr/>
        <a:lstStyle/>
        <a:p>
          <a:endParaRPr lang="zh-CN" altLang="en-US"/>
        </a:p>
      </dgm:t>
    </dgm:pt>
    <dgm:pt modelId="{A7122327-644E-444B-B5DE-7DBD7758C91D}" type="sibTrans" cxnId="{0560CDA5-CB0E-9B48-84B6-A2E7B8662145}">
      <dgm:prSet/>
      <dgm:spPr/>
      <dgm:t>
        <a:bodyPr/>
        <a:lstStyle/>
        <a:p>
          <a:endParaRPr lang="zh-CN" altLang="en-US"/>
        </a:p>
      </dgm:t>
    </dgm:pt>
    <dgm:pt modelId="{475C14D8-8610-214B-87CA-BD7FD675907C}">
      <dgm:prSet phldrT="[文本]"/>
      <dgm:spPr/>
      <dgm:t>
        <a:bodyPr/>
        <a:lstStyle/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1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特征统一提取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/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集中存储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——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大一统特征库。</a:t>
          </a:r>
        </a:p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2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支持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no-coding/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配置化提特征。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8BA4A75B-1FFF-3847-9695-32DFE2875C4A}" type="parTrans" cxnId="{D9BAA0C9-122D-B741-AC91-9AEB6E2D6D3D}">
      <dgm:prSet/>
      <dgm:spPr/>
      <dgm:t>
        <a:bodyPr/>
        <a:lstStyle/>
        <a:p>
          <a:endParaRPr lang="zh-CN" altLang="en-US"/>
        </a:p>
      </dgm:t>
    </dgm:pt>
    <dgm:pt modelId="{5EB02BDD-73E2-B743-A300-5AA993E5DB38}" type="sibTrans" cxnId="{D9BAA0C9-122D-B741-AC91-9AEB6E2D6D3D}">
      <dgm:prSet/>
      <dgm:spPr/>
      <dgm:t>
        <a:bodyPr/>
        <a:lstStyle/>
        <a:p>
          <a:endParaRPr lang="zh-CN" altLang="en-US"/>
        </a:p>
      </dgm:t>
    </dgm:pt>
    <dgm:pt modelId="{F339A31A-335E-6846-AB62-80FB28BDF9C7}">
      <dgm:prSet phldrT="[文本]"/>
      <dgm:spPr/>
      <dgm:t>
        <a:bodyPr/>
        <a:lstStyle/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1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多工程师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/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多个模型“自给自足”，特征分散。</a:t>
          </a:r>
        </a:p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2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存在人力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/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计算资源冗余。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8164213D-09AA-ED46-AF23-8D7A7F6301DB}" type="parTrans" cxnId="{193B210D-BC83-3C4B-B413-F683C26F1E12}">
      <dgm:prSet/>
      <dgm:spPr/>
      <dgm:t>
        <a:bodyPr/>
        <a:lstStyle/>
        <a:p>
          <a:endParaRPr lang="zh-CN" altLang="en-US"/>
        </a:p>
      </dgm:t>
    </dgm:pt>
    <dgm:pt modelId="{6B052D64-0D5A-0C47-9489-C652A3B173A9}" type="sibTrans" cxnId="{193B210D-BC83-3C4B-B413-F683C26F1E12}">
      <dgm:prSet/>
      <dgm:spPr/>
      <dgm:t>
        <a:bodyPr/>
        <a:lstStyle/>
        <a:p>
          <a:endParaRPr lang="zh-CN" altLang="en-US"/>
        </a:p>
      </dgm:t>
    </dgm:pt>
    <dgm:pt modelId="{B6B98295-20FC-0041-8481-7060908BCD6E}" type="pres">
      <dgm:prSet presAssocID="{6A63A2DE-52FA-0043-BBEE-CE537ED30D0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26B8F0-8CBD-674B-BFF6-9A45AB051BAE}" type="pres">
      <dgm:prSet presAssocID="{13209543-91DF-CC42-87E1-7FDCCF8B47D1}" presName="root1" presStyleCnt="0"/>
      <dgm:spPr/>
    </dgm:pt>
    <dgm:pt modelId="{2F133539-AC67-4E45-85E7-CB03E314E4F2}" type="pres">
      <dgm:prSet presAssocID="{13209543-91DF-CC42-87E1-7FDCCF8B47D1}" presName="LevelOneTextNode" presStyleLbl="node0" presStyleIdx="0" presStyleCnt="1" custLinFactX="-44872" custLinFactNeighborX="-100000" custLinFactNeighborY="-13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462AE6-3F0D-4442-B458-44130B32BC79}" type="pres">
      <dgm:prSet presAssocID="{13209543-91DF-CC42-87E1-7FDCCF8B47D1}" presName="level2hierChild" presStyleCnt="0"/>
      <dgm:spPr/>
    </dgm:pt>
    <dgm:pt modelId="{04177FA4-C4F6-F449-A825-9C22AFE12DF6}" type="pres">
      <dgm:prSet presAssocID="{FF802E4E-75AC-1C49-9803-4E5C7BDDC9CE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0211C9B9-CBB4-1348-A786-137B8C9CB3C9}" type="pres">
      <dgm:prSet presAssocID="{FF802E4E-75AC-1C49-9803-4E5C7BDDC9CE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64172572-9F90-334E-932F-1EC78324EB01}" type="pres">
      <dgm:prSet presAssocID="{AC922332-3646-884C-9FF0-4075DDA4A109}" presName="root2" presStyleCnt="0"/>
      <dgm:spPr/>
    </dgm:pt>
    <dgm:pt modelId="{20BA020E-5735-D04F-941A-530E031816E1}" type="pres">
      <dgm:prSet presAssocID="{AC922332-3646-884C-9FF0-4075DDA4A109}" presName="LevelTwoTextNode" presStyleLbl="node2" presStyleIdx="0" presStyleCnt="4" custScaleX="287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FAF69E-8067-D748-9D65-05A95C3B11A6}" type="pres">
      <dgm:prSet presAssocID="{AC922332-3646-884C-9FF0-4075DDA4A109}" presName="level3hierChild" presStyleCnt="0"/>
      <dgm:spPr/>
    </dgm:pt>
    <dgm:pt modelId="{B0A1F23A-0F17-7344-8B42-42E3EF8C7B90}" type="pres">
      <dgm:prSet presAssocID="{E1D4C4E8-D942-FE45-BF43-CB249778B93A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B2A80088-78AB-C243-A801-B038DB8F42E6}" type="pres">
      <dgm:prSet presAssocID="{E1D4C4E8-D942-FE45-BF43-CB249778B93A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84FB6713-7E1C-9E48-B95D-A58DCFBE7246}" type="pres">
      <dgm:prSet presAssocID="{062E444A-32E5-F045-BD70-0D64EE38155B}" presName="root2" presStyleCnt="0"/>
      <dgm:spPr/>
    </dgm:pt>
    <dgm:pt modelId="{FE2D43BD-DA4F-FD48-B691-A31065602958}" type="pres">
      <dgm:prSet presAssocID="{062E444A-32E5-F045-BD70-0D64EE38155B}" presName="LevelTwoTextNode" presStyleLbl="node3" presStyleIdx="0" presStyleCnt="4" custScaleX="1403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ED75C8-384F-F74F-B913-5B02CD441659}" type="pres">
      <dgm:prSet presAssocID="{062E444A-32E5-F045-BD70-0D64EE38155B}" presName="level3hierChild" presStyleCnt="0"/>
      <dgm:spPr/>
    </dgm:pt>
    <dgm:pt modelId="{AC9E24FD-8DD1-7141-850E-67FF19401804}" type="pres">
      <dgm:prSet presAssocID="{2F4FE516-8692-3542-90D9-7AB6EEBB0FE1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B475D131-91B6-C548-8F44-55731EBB6C8F}" type="pres">
      <dgm:prSet presAssocID="{2F4FE516-8692-3542-90D9-7AB6EEBB0FE1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C3D86267-3F77-4942-9301-4AC45B72A332}" type="pres">
      <dgm:prSet presAssocID="{5FF8ADCC-0AF4-614B-927D-A71106B5CEFA}" presName="root2" presStyleCnt="0"/>
      <dgm:spPr/>
    </dgm:pt>
    <dgm:pt modelId="{21DED66F-2127-3E40-B49F-82AE31E72F4F}" type="pres">
      <dgm:prSet presAssocID="{5FF8ADCC-0AF4-614B-927D-A71106B5CEFA}" presName="LevelTwoTextNode" presStyleLbl="node2" presStyleIdx="1" presStyleCnt="4" custScaleX="295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4A01EA-DF3D-D841-94BC-A1A3C8A05B34}" type="pres">
      <dgm:prSet presAssocID="{5FF8ADCC-0AF4-614B-927D-A71106B5CEFA}" presName="level3hierChild" presStyleCnt="0"/>
      <dgm:spPr/>
    </dgm:pt>
    <dgm:pt modelId="{6B14BBC0-A255-B34D-BD20-8C19CC16BEDB}" type="pres">
      <dgm:prSet presAssocID="{8164213D-09AA-ED46-AF23-8D7A7F6301DB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67E82F92-8944-8146-8773-C56F436B8F5F}" type="pres">
      <dgm:prSet presAssocID="{8164213D-09AA-ED46-AF23-8D7A7F6301DB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1D1AAECE-F302-DD4F-8331-B430780F7DED}" type="pres">
      <dgm:prSet presAssocID="{F339A31A-335E-6846-AB62-80FB28BDF9C7}" presName="root2" presStyleCnt="0"/>
      <dgm:spPr/>
    </dgm:pt>
    <dgm:pt modelId="{2EEED1B8-FC9D-FA4A-80AB-F4C228B258EE}" type="pres">
      <dgm:prSet presAssocID="{F339A31A-335E-6846-AB62-80FB28BDF9C7}" presName="LevelTwoTextNode" presStyleLbl="node3" presStyleIdx="1" presStyleCnt="4" custScaleX="1407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B96C7F-C67D-194D-9E7E-6FDC35C6751A}" type="pres">
      <dgm:prSet presAssocID="{F339A31A-335E-6846-AB62-80FB28BDF9C7}" presName="level3hierChild" presStyleCnt="0"/>
      <dgm:spPr/>
    </dgm:pt>
    <dgm:pt modelId="{89943018-0085-4A4B-8A0C-65348F7758D8}" type="pres">
      <dgm:prSet presAssocID="{2DC84FBB-0766-6A4C-9E18-AF73D5BBF7F1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81BD3BAD-CC8B-B14A-BF0F-6BA00BF8853C}" type="pres">
      <dgm:prSet presAssocID="{2DC84FBB-0766-6A4C-9E18-AF73D5BBF7F1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2B1CEEF3-AACA-714F-9A75-458C340CC7B9}" type="pres">
      <dgm:prSet presAssocID="{E6F0356B-C4DA-8C44-8A47-7F892E3F1E5F}" presName="root2" presStyleCnt="0"/>
      <dgm:spPr/>
    </dgm:pt>
    <dgm:pt modelId="{A148840A-DA6F-714F-97F8-3D43995AE1A6}" type="pres">
      <dgm:prSet presAssocID="{E6F0356B-C4DA-8C44-8A47-7F892E3F1E5F}" presName="LevelTwoTextNode" presStyleLbl="node2" presStyleIdx="2" presStyleCnt="4" custScaleX="295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9B9DE-71DD-914D-AFDC-0E61FF093930}" type="pres">
      <dgm:prSet presAssocID="{E6F0356B-C4DA-8C44-8A47-7F892E3F1E5F}" presName="level3hierChild" presStyleCnt="0"/>
      <dgm:spPr/>
    </dgm:pt>
    <dgm:pt modelId="{FB737894-4D7D-204E-A4C5-B824B9BBD162}" type="pres">
      <dgm:prSet presAssocID="{8BA4A75B-1FFF-3847-9695-32DFE2875C4A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3F944875-C529-0948-BA04-938F4F2EEB9C}" type="pres">
      <dgm:prSet presAssocID="{8BA4A75B-1FFF-3847-9695-32DFE2875C4A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BD851519-3BE5-2E40-9498-255A03B2C35C}" type="pres">
      <dgm:prSet presAssocID="{475C14D8-8610-214B-87CA-BD7FD675907C}" presName="root2" presStyleCnt="0"/>
      <dgm:spPr/>
    </dgm:pt>
    <dgm:pt modelId="{0C852894-8B4E-044B-A051-FB28A1150A5A}" type="pres">
      <dgm:prSet presAssocID="{475C14D8-8610-214B-87CA-BD7FD675907C}" presName="LevelTwoTextNode" presStyleLbl="node3" presStyleIdx="2" presStyleCnt="4" custScaleX="1407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51A8DD-D4F9-264B-8975-AC7042CE966A}" type="pres">
      <dgm:prSet presAssocID="{475C14D8-8610-214B-87CA-BD7FD675907C}" presName="level3hierChild" presStyleCnt="0"/>
      <dgm:spPr/>
    </dgm:pt>
    <dgm:pt modelId="{FBFF6AD1-77E4-3849-B088-E4D9699E0E95}" type="pres">
      <dgm:prSet presAssocID="{1568AA4E-EB29-CA44-96F8-BA7960EC83BA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6BE11047-C5AD-B847-A868-D9F240268D1C}" type="pres">
      <dgm:prSet presAssocID="{1568AA4E-EB29-CA44-96F8-BA7960EC83BA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AFFCD3FC-9C54-D544-BACE-629DB46E8DC9}" type="pres">
      <dgm:prSet presAssocID="{682E500A-365C-314A-97C3-87982CFD949B}" presName="root2" presStyleCnt="0"/>
      <dgm:spPr/>
    </dgm:pt>
    <dgm:pt modelId="{04C8A8D2-4088-F346-8736-B9B5F506BF53}" type="pres">
      <dgm:prSet presAssocID="{682E500A-365C-314A-97C3-87982CFD949B}" presName="LevelTwoTextNode" presStyleLbl="node2" presStyleIdx="3" presStyleCnt="4" custScaleX="293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21A57F-C189-7848-936E-AAE7B5212DCD}" type="pres">
      <dgm:prSet presAssocID="{682E500A-365C-314A-97C3-87982CFD949B}" presName="level3hierChild" presStyleCnt="0"/>
      <dgm:spPr/>
    </dgm:pt>
    <dgm:pt modelId="{0F4A1863-9899-184E-A794-D557D6839F52}" type="pres">
      <dgm:prSet presAssocID="{9E1BFF21-01B5-7B4A-B3AC-A16990B56CA4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49723F43-1A78-CC4F-8A16-BC43413E799F}" type="pres">
      <dgm:prSet presAssocID="{9E1BFF21-01B5-7B4A-B3AC-A16990B56CA4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B9D3E250-9447-1049-A116-7C6A6A0B34CC}" type="pres">
      <dgm:prSet presAssocID="{5585F47E-8A9C-BA47-A477-425C3742BDDD}" presName="root2" presStyleCnt="0"/>
      <dgm:spPr/>
    </dgm:pt>
    <dgm:pt modelId="{5416E5C9-8D9D-AD4A-B723-4CF6C579CF45}" type="pres">
      <dgm:prSet presAssocID="{5585F47E-8A9C-BA47-A477-425C3742BDDD}" presName="LevelTwoTextNode" presStyleLbl="node3" presStyleIdx="3" presStyleCnt="4" custScaleX="1395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5514DE-AA32-7C42-92F2-3AA65E52233B}" type="pres">
      <dgm:prSet presAssocID="{5585F47E-8A9C-BA47-A477-425C3742BDDD}" presName="level3hierChild" presStyleCnt="0"/>
      <dgm:spPr/>
    </dgm:pt>
  </dgm:ptLst>
  <dgm:cxnLst>
    <dgm:cxn modelId="{193B210D-BC83-3C4B-B413-F683C26F1E12}" srcId="{5FF8ADCC-0AF4-614B-927D-A71106B5CEFA}" destId="{F339A31A-335E-6846-AB62-80FB28BDF9C7}" srcOrd="0" destOrd="0" parTransId="{8164213D-09AA-ED46-AF23-8D7A7F6301DB}" sibTransId="{6B052D64-0D5A-0C47-9489-C652A3B173A9}"/>
    <dgm:cxn modelId="{047B30BF-9E3B-2C4B-A681-5E6CBEA4CA5B}" type="presOf" srcId="{AC922332-3646-884C-9FF0-4075DDA4A109}" destId="{20BA020E-5735-D04F-941A-530E031816E1}" srcOrd="0" destOrd="0" presId="urn:microsoft.com/office/officeart/2008/layout/HorizontalMultiLevelHierarchy"/>
    <dgm:cxn modelId="{A2FAA371-69E1-1A4C-AFB4-CCFA636C7437}" type="presOf" srcId="{2DC84FBB-0766-6A4C-9E18-AF73D5BBF7F1}" destId="{89943018-0085-4A4B-8A0C-65348F7758D8}" srcOrd="0" destOrd="0" presId="urn:microsoft.com/office/officeart/2008/layout/HorizontalMultiLevelHierarchy"/>
    <dgm:cxn modelId="{EC2DFA76-5B0B-2A43-9B73-740889E36B37}" type="presOf" srcId="{5FF8ADCC-0AF4-614B-927D-A71106B5CEFA}" destId="{21DED66F-2127-3E40-B49F-82AE31E72F4F}" srcOrd="0" destOrd="0" presId="urn:microsoft.com/office/officeart/2008/layout/HorizontalMultiLevelHierarchy"/>
    <dgm:cxn modelId="{FEE40C80-4692-4548-B4EA-709CBDFFE850}" type="presOf" srcId="{8164213D-09AA-ED46-AF23-8D7A7F6301DB}" destId="{67E82F92-8944-8146-8773-C56F436B8F5F}" srcOrd="1" destOrd="0" presId="urn:microsoft.com/office/officeart/2008/layout/HorizontalMultiLevelHierarchy"/>
    <dgm:cxn modelId="{5B9D5D00-F504-A54A-A35C-9C688B938FE2}" srcId="{13209543-91DF-CC42-87E1-7FDCCF8B47D1}" destId="{E6F0356B-C4DA-8C44-8A47-7F892E3F1E5F}" srcOrd="2" destOrd="0" parTransId="{2DC84FBB-0766-6A4C-9E18-AF73D5BBF7F1}" sibTransId="{58DD7A04-BBFF-B34D-B91E-874071681873}"/>
    <dgm:cxn modelId="{90038311-B29D-514F-8FEF-E22673FF0A83}" type="presOf" srcId="{9E1BFF21-01B5-7B4A-B3AC-A16990B56CA4}" destId="{0F4A1863-9899-184E-A794-D557D6839F52}" srcOrd="0" destOrd="0" presId="urn:microsoft.com/office/officeart/2008/layout/HorizontalMultiLevelHierarchy"/>
    <dgm:cxn modelId="{D6A00323-539C-6C44-9598-F8C9D735083E}" type="presOf" srcId="{2F4FE516-8692-3542-90D9-7AB6EEBB0FE1}" destId="{AC9E24FD-8DD1-7141-850E-67FF19401804}" srcOrd="0" destOrd="0" presId="urn:microsoft.com/office/officeart/2008/layout/HorizontalMultiLevelHierarchy"/>
    <dgm:cxn modelId="{93BBE5DC-198E-8640-92A9-571C23047DCD}" type="presOf" srcId="{E1D4C4E8-D942-FE45-BF43-CB249778B93A}" destId="{B0A1F23A-0F17-7344-8B42-42E3EF8C7B90}" srcOrd="0" destOrd="0" presId="urn:microsoft.com/office/officeart/2008/layout/HorizontalMultiLevelHierarchy"/>
    <dgm:cxn modelId="{D9BAA0C9-122D-B741-AC91-9AEB6E2D6D3D}" srcId="{E6F0356B-C4DA-8C44-8A47-7F892E3F1E5F}" destId="{475C14D8-8610-214B-87CA-BD7FD675907C}" srcOrd="0" destOrd="0" parTransId="{8BA4A75B-1FFF-3847-9695-32DFE2875C4A}" sibTransId="{5EB02BDD-73E2-B743-A300-5AA993E5DB38}"/>
    <dgm:cxn modelId="{B29907D8-1BD3-1A4D-83A2-9F0E3FF0DC6E}" srcId="{13209543-91DF-CC42-87E1-7FDCCF8B47D1}" destId="{5FF8ADCC-0AF4-614B-927D-A71106B5CEFA}" srcOrd="1" destOrd="0" parTransId="{2F4FE516-8692-3542-90D9-7AB6EEBB0FE1}" sibTransId="{08BCF02B-D64D-BE40-8602-B823A76611CA}"/>
    <dgm:cxn modelId="{96043923-2FA8-2A4D-AB6B-115607A98005}" type="presOf" srcId="{6A63A2DE-52FA-0043-BBEE-CE537ED30D0F}" destId="{B6B98295-20FC-0041-8481-7060908BCD6E}" srcOrd="0" destOrd="0" presId="urn:microsoft.com/office/officeart/2008/layout/HorizontalMultiLevelHierarchy"/>
    <dgm:cxn modelId="{E8F56EB7-856E-C742-A956-AE47DD709E5E}" type="presOf" srcId="{F339A31A-335E-6846-AB62-80FB28BDF9C7}" destId="{2EEED1B8-FC9D-FA4A-80AB-F4C228B258EE}" srcOrd="0" destOrd="0" presId="urn:microsoft.com/office/officeart/2008/layout/HorizontalMultiLevelHierarchy"/>
    <dgm:cxn modelId="{107A956C-7EE5-DA49-A555-70CC089DD35D}" type="presOf" srcId="{FF802E4E-75AC-1C49-9803-4E5C7BDDC9CE}" destId="{04177FA4-C4F6-F449-A825-9C22AFE12DF6}" srcOrd="0" destOrd="0" presId="urn:microsoft.com/office/officeart/2008/layout/HorizontalMultiLevelHierarchy"/>
    <dgm:cxn modelId="{37AD01F8-BF5F-6349-9F72-87CAEF824F12}" type="presOf" srcId="{5585F47E-8A9C-BA47-A477-425C3742BDDD}" destId="{5416E5C9-8D9D-AD4A-B723-4CF6C579CF45}" srcOrd="0" destOrd="0" presId="urn:microsoft.com/office/officeart/2008/layout/HorizontalMultiLevelHierarchy"/>
    <dgm:cxn modelId="{4C0F3AF0-6D34-5245-98EC-B6BD812D7E63}" srcId="{13209543-91DF-CC42-87E1-7FDCCF8B47D1}" destId="{AC922332-3646-884C-9FF0-4075DDA4A109}" srcOrd="0" destOrd="0" parTransId="{FF802E4E-75AC-1C49-9803-4E5C7BDDC9CE}" sibTransId="{684D6318-5CF9-7B47-B7EF-3DC1162F249C}"/>
    <dgm:cxn modelId="{3641B2D0-5DE0-1247-9152-011B5498809B}" srcId="{AC922332-3646-884C-9FF0-4075DDA4A109}" destId="{062E444A-32E5-F045-BD70-0D64EE38155B}" srcOrd="0" destOrd="0" parTransId="{E1D4C4E8-D942-FE45-BF43-CB249778B93A}" sibTransId="{8D0FD5FB-F94D-F34A-85C1-92E405C6A7DB}"/>
    <dgm:cxn modelId="{5789F1B3-216B-6041-8CB2-98D8CE66457B}" srcId="{13209543-91DF-CC42-87E1-7FDCCF8B47D1}" destId="{682E500A-365C-314A-97C3-87982CFD949B}" srcOrd="3" destOrd="0" parTransId="{1568AA4E-EB29-CA44-96F8-BA7960EC83BA}" sibTransId="{E4764EE9-3379-134A-86FC-6C4D31485F2A}"/>
    <dgm:cxn modelId="{A942E940-55E9-4043-BB13-69494859034B}" type="presOf" srcId="{E1D4C4E8-D942-FE45-BF43-CB249778B93A}" destId="{B2A80088-78AB-C243-A801-B038DB8F42E6}" srcOrd="1" destOrd="0" presId="urn:microsoft.com/office/officeart/2008/layout/HorizontalMultiLevelHierarchy"/>
    <dgm:cxn modelId="{B66D2B65-31C6-4D49-9057-90578C2FC12F}" type="presOf" srcId="{475C14D8-8610-214B-87CA-BD7FD675907C}" destId="{0C852894-8B4E-044B-A051-FB28A1150A5A}" srcOrd="0" destOrd="0" presId="urn:microsoft.com/office/officeart/2008/layout/HorizontalMultiLevelHierarchy"/>
    <dgm:cxn modelId="{1A774FE3-1A0C-AE49-8718-AD950A496D48}" type="presOf" srcId="{8164213D-09AA-ED46-AF23-8D7A7F6301DB}" destId="{6B14BBC0-A255-B34D-BD20-8C19CC16BEDB}" srcOrd="0" destOrd="0" presId="urn:microsoft.com/office/officeart/2008/layout/HorizontalMultiLevelHierarchy"/>
    <dgm:cxn modelId="{C7DFCAE7-3EBA-9840-9AFD-B3C494EBDE5C}" type="presOf" srcId="{1568AA4E-EB29-CA44-96F8-BA7960EC83BA}" destId="{FBFF6AD1-77E4-3849-B088-E4D9699E0E95}" srcOrd="0" destOrd="0" presId="urn:microsoft.com/office/officeart/2008/layout/HorizontalMultiLevelHierarchy"/>
    <dgm:cxn modelId="{6D07B6D5-64E6-AC4B-9FF8-D898B817E300}" type="presOf" srcId="{2F4FE516-8692-3542-90D9-7AB6EEBB0FE1}" destId="{B475D131-91B6-C548-8F44-55731EBB6C8F}" srcOrd="1" destOrd="0" presId="urn:microsoft.com/office/officeart/2008/layout/HorizontalMultiLevelHierarchy"/>
    <dgm:cxn modelId="{7AC13279-0381-EA44-9154-2313BD468D26}" type="presOf" srcId="{9E1BFF21-01B5-7B4A-B3AC-A16990B56CA4}" destId="{49723F43-1A78-CC4F-8A16-BC43413E799F}" srcOrd="1" destOrd="0" presId="urn:microsoft.com/office/officeart/2008/layout/HorizontalMultiLevelHierarchy"/>
    <dgm:cxn modelId="{0560CDA5-CB0E-9B48-84B6-A2E7B8662145}" srcId="{682E500A-365C-314A-97C3-87982CFD949B}" destId="{5585F47E-8A9C-BA47-A477-425C3742BDDD}" srcOrd="0" destOrd="0" parTransId="{9E1BFF21-01B5-7B4A-B3AC-A16990B56CA4}" sibTransId="{A7122327-644E-444B-B5DE-7DBD7758C91D}"/>
    <dgm:cxn modelId="{7FD63979-2645-C142-A62E-849A6FDD3B88}" type="presOf" srcId="{1568AA4E-EB29-CA44-96F8-BA7960EC83BA}" destId="{6BE11047-C5AD-B847-A868-D9F240268D1C}" srcOrd="1" destOrd="0" presId="urn:microsoft.com/office/officeart/2008/layout/HorizontalMultiLevelHierarchy"/>
    <dgm:cxn modelId="{91AA0B7F-3D0C-8F49-A424-AC292C79978B}" type="presOf" srcId="{E6F0356B-C4DA-8C44-8A47-7F892E3F1E5F}" destId="{A148840A-DA6F-714F-97F8-3D43995AE1A6}" srcOrd="0" destOrd="0" presId="urn:microsoft.com/office/officeart/2008/layout/HorizontalMultiLevelHierarchy"/>
    <dgm:cxn modelId="{A28F1D25-D513-C640-9338-96EDFB8CAE8C}" type="presOf" srcId="{FF802E4E-75AC-1C49-9803-4E5C7BDDC9CE}" destId="{0211C9B9-CBB4-1348-A786-137B8C9CB3C9}" srcOrd="1" destOrd="0" presId="urn:microsoft.com/office/officeart/2008/layout/HorizontalMultiLevelHierarchy"/>
    <dgm:cxn modelId="{39C5907D-222E-3A47-B605-0E73A00A8501}" type="presOf" srcId="{13209543-91DF-CC42-87E1-7FDCCF8B47D1}" destId="{2F133539-AC67-4E45-85E7-CB03E314E4F2}" srcOrd="0" destOrd="0" presId="urn:microsoft.com/office/officeart/2008/layout/HorizontalMultiLevelHierarchy"/>
    <dgm:cxn modelId="{76694017-8AA9-B842-9D2F-9F316602355D}" srcId="{6A63A2DE-52FA-0043-BBEE-CE537ED30D0F}" destId="{13209543-91DF-CC42-87E1-7FDCCF8B47D1}" srcOrd="0" destOrd="0" parTransId="{C54CA699-C3C6-264B-9125-4EB16EE2F66E}" sibTransId="{D86D1E86-1C41-C94C-A73B-FA88E077AE25}"/>
    <dgm:cxn modelId="{7C7761D8-453E-5040-8581-EB74CB121003}" type="presOf" srcId="{8BA4A75B-1FFF-3847-9695-32DFE2875C4A}" destId="{3F944875-C529-0948-BA04-938F4F2EEB9C}" srcOrd="1" destOrd="0" presId="urn:microsoft.com/office/officeart/2008/layout/HorizontalMultiLevelHierarchy"/>
    <dgm:cxn modelId="{30C93761-D676-3B4E-AD37-6EBCD4CB661A}" type="presOf" srcId="{2DC84FBB-0766-6A4C-9E18-AF73D5BBF7F1}" destId="{81BD3BAD-CC8B-B14A-BF0F-6BA00BF8853C}" srcOrd="1" destOrd="0" presId="urn:microsoft.com/office/officeart/2008/layout/HorizontalMultiLevelHierarchy"/>
    <dgm:cxn modelId="{3A321038-C481-284F-81A5-34243EE126FF}" type="presOf" srcId="{8BA4A75B-1FFF-3847-9695-32DFE2875C4A}" destId="{FB737894-4D7D-204E-A4C5-B824B9BBD162}" srcOrd="0" destOrd="0" presId="urn:microsoft.com/office/officeart/2008/layout/HorizontalMultiLevelHierarchy"/>
    <dgm:cxn modelId="{AFCDEFA8-41B5-6B42-88B1-946CF0A78770}" type="presOf" srcId="{682E500A-365C-314A-97C3-87982CFD949B}" destId="{04C8A8D2-4088-F346-8736-B9B5F506BF53}" srcOrd="0" destOrd="0" presId="urn:microsoft.com/office/officeart/2008/layout/HorizontalMultiLevelHierarchy"/>
    <dgm:cxn modelId="{5423DEF4-D961-0144-BE31-EBB045999DD1}" type="presOf" srcId="{062E444A-32E5-F045-BD70-0D64EE38155B}" destId="{FE2D43BD-DA4F-FD48-B691-A31065602958}" srcOrd="0" destOrd="0" presId="urn:microsoft.com/office/officeart/2008/layout/HorizontalMultiLevelHierarchy"/>
    <dgm:cxn modelId="{97692D47-8910-3547-B585-D08FF1F70165}" type="presParOf" srcId="{B6B98295-20FC-0041-8481-7060908BCD6E}" destId="{4B26B8F0-8CBD-674B-BFF6-9A45AB051BAE}" srcOrd="0" destOrd="0" presId="urn:microsoft.com/office/officeart/2008/layout/HorizontalMultiLevelHierarchy"/>
    <dgm:cxn modelId="{4E06F92B-600C-7845-B647-20D754BBCB3F}" type="presParOf" srcId="{4B26B8F0-8CBD-674B-BFF6-9A45AB051BAE}" destId="{2F133539-AC67-4E45-85E7-CB03E314E4F2}" srcOrd="0" destOrd="0" presId="urn:microsoft.com/office/officeart/2008/layout/HorizontalMultiLevelHierarchy"/>
    <dgm:cxn modelId="{546C2768-F144-A447-806F-26FD58CD0772}" type="presParOf" srcId="{4B26B8F0-8CBD-674B-BFF6-9A45AB051BAE}" destId="{C8462AE6-3F0D-4442-B458-44130B32BC79}" srcOrd="1" destOrd="0" presId="urn:microsoft.com/office/officeart/2008/layout/HorizontalMultiLevelHierarchy"/>
    <dgm:cxn modelId="{C880E556-F0E5-E74D-80D9-2400114FBC2F}" type="presParOf" srcId="{C8462AE6-3F0D-4442-B458-44130B32BC79}" destId="{04177FA4-C4F6-F449-A825-9C22AFE12DF6}" srcOrd="0" destOrd="0" presId="urn:microsoft.com/office/officeart/2008/layout/HorizontalMultiLevelHierarchy"/>
    <dgm:cxn modelId="{007EEE95-21FE-F840-BEE2-3C3F90D937D9}" type="presParOf" srcId="{04177FA4-C4F6-F449-A825-9C22AFE12DF6}" destId="{0211C9B9-CBB4-1348-A786-137B8C9CB3C9}" srcOrd="0" destOrd="0" presId="urn:microsoft.com/office/officeart/2008/layout/HorizontalMultiLevelHierarchy"/>
    <dgm:cxn modelId="{23A8D333-31E7-704E-A588-0AF8541F5218}" type="presParOf" srcId="{C8462AE6-3F0D-4442-B458-44130B32BC79}" destId="{64172572-9F90-334E-932F-1EC78324EB01}" srcOrd="1" destOrd="0" presId="urn:microsoft.com/office/officeart/2008/layout/HorizontalMultiLevelHierarchy"/>
    <dgm:cxn modelId="{91419A48-2E4D-204E-83CE-692E3C3715B2}" type="presParOf" srcId="{64172572-9F90-334E-932F-1EC78324EB01}" destId="{20BA020E-5735-D04F-941A-530E031816E1}" srcOrd="0" destOrd="0" presId="urn:microsoft.com/office/officeart/2008/layout/HorizontalMultiLevelHierarchy"/>
    <dgm:cxn modelId="{5120DB9A-EC09-0F42-86E9-A9B622A46D81}" type="presParOf" srcId="{64172572-9F90-334E-932F-1EC78324EB01}" destId="{DBFAF69E-8067-D748-9D65-05A95C3B11A6}" srcOrd="1" destOrd="0" presId="urn:microsoft.com/office/officeart/2008/layout/HorizontalMultiLevelHierarchy"/>
    <dgm:cxn modelId="{467295B7-ED4B-AD4D-804A-5D3243938C08}" type="presParOf" srcId="{DBFAF69E-8067-D748-9D65-05A95C3B11A6}" destId="{B0A1F23A-0F17-7344-8B42-42E3EF8C7B90}" srcOrd="0" destOrd="0" presId="urn:microsoft.com/office/officeart/2008/layout/HorizontalMultiLevelHierarchy"/>
    <dgm:cxn modelId="{6DE99889-9350-0B4C-B882-32D63E3597E7}" type="presParOf" srcId="{B0A1F23A-0F17-7344-8B42-42E3EF8C7B90}" destId="{B2A80088-78AB-C243-A801-B038DB8F42E6}" srcOrd="0" destOrd="0" presId="urn:microsoft.com/office/officeart/2008/layout/HorizontalMultiLevelHierarchy"/>
    <dgm:cxn modelId="{89B8256C-C7C7-D64B-B7D9-3B77C28A0BD2}" type="presParOf" srcId="{DBFAF69E-8067-D748-9D65-05A95C3B11A6}" destId="{84FB6713-7E1C-9E48-B95D-A58DCFBE7246}" srcOrd="1" destOrd="0" presId="urn:microsoft.com/office/officeart/2008/layout/HorizontalMultiLevelHierarchy"/>
    <dgm:cxn modelId="{58997705-C9D6-3144-8D7B-C74DCC22C672}" type="presParOf" srcId="{84FB6713-7E1C-9E48-B95D-A58DCFBE7246}" destId="{FE2D43BD-DA4F-FD48-B691-A31065602958}" srcOrd="0" destOrd="0" presId="urn:microsoft.com/office/officeart/2008/layout/HorizontalMultiLevelHierarchy"/>
    <dgm:cxn modelId="{2CCD88BF-62F5-8F43-9DF1-B0BBEB794B4C}" type="presParOf" srcId="{84FB6713-7E1C-9E48-B95D-A58DCFBE7246}" destId="{70ED75C8-384F-F74F-B913-5B02CD441659}" srcOrd="1" destOrd="0" presId="urn:microsoft.com/office/officeart/2008/layout/HorizontalMultiLevelHierarchy"/>
    <dgm:cxn modelId="{D7758227-95EA-9A4A-B4E9-D86CB2C0CF17}" type="presParOf" srcId="{C8462AE6-3F0D-4442-B458-44130B32BC79}" destId="{AC9E24FD-8DD1-7141-850E-67FF19401804}" srcOrd="2" destOrd="0" presId="urn:microsoft.com/office/officeart/2008/layout/HorizontalMultiLevelHierarchy"/>
    <dgm:cxn modelId="{3868D5D4-F587-E849-AE81-7E9A6D4E5D1D}" type="presParOf" srcId="{AC9E24FD-8DD1-7141-850E-67FF19401804}" destId="{B475D131-91B6-C548-8F44-55731EBB6C8F}" srcOrd="0" destOrd="0" presId="urn:microsoft.com/office/officeart/2008/layout/HorizontalMultiLevelHierarchy"/>
    <dgm:cxn modelId="{2B9BE166-A4A8-974F-B21A-DB058E622E21}" type="presParOf" srcId="{C8462AE6-3F0D-4442-B458-44130B32BC79}" destId="{C3D86267-3F77-4942-9301-4AC45B72A332}" srcOrd="3" destOrd="0" presId="urn:microsoft.com/office/officeart/2008/layout/HorizontalMultiLevelHierarchy"/>
    <dgm:cxn modelId="{97E10DC5-A40C-9D42-AEC0-2AD3D9AD36AB}" type="presParOf" srcId="{C3D86267-3F77-4942-9301-4AC45B72A332}" destId="{21DED66F-2127-3E40-B49F-82AE31E72F4F}" srcOrd="0" destOrd="0" presId="urn:microsoft.com/office/officeart/2008/layout/HorizontalMultiLevelHierarchy"/>
    <dgm:cxn modelId="{0D759E37-ADE0-B64C-AB7B-CBCAE1A7FFEB}" type="presParOf" srcId="{C3D86267-3F77-4942-9301-4AC45B72A332}" destId="{4D4A01EA-DF3D-D841-94BC-A1A3C8A05B34}" srcOrd="1" destOrd="0" presId="urn:microsoft.com/office/officeart/2008/layout/HorizontalMultiLevelHierarchy"/>
    <dgm:cxn modelId="{C5CFA022-95A7-A743-B67F-0D18B60FB1F0}" type="presParOf" srcId="{4D4A01EA-DF3D-D841-94BC-A1A3C8A05B34}" destId="{6B14BBC0-A255-B34D-BD20-8C19CC16BEDB}" srcOrd="0" destOrd="0" presId="urn:microsoft.com/office/officeart/2008/layout/HorizontalMultiLevelHierarchy"/>
    <dgm:cxn modelId="{D89CFB9A-ABD9-BB4A-91FE-98C02D48A394}" type="presParOf" srcId="{6B14BBC0-A255-B34D-BD20-8C19CC16BEDB}" destId="{67E82F92-8944-8146-8773-C56F436B8F5F}" srcOrd="0" destOrd="0" presId="urn:microsoft.com/office/officeart/2008/layout/HorizontalMultiLevelHierarchy"/>
    <dgm:cxn modelId="{2EC3DD81-28A1-4C43-8FB5-685DFF03577F}" type="presParOf" srcId="{4D4A01EA-DF3D-D841-94BC-A1A3C8A05B34}" destId="{1D1AAECE-F302-DD4F-8331-B430780F7DED}" srcOrd="1" destOrd="0" presId="urn:microsoft.com/office/officeart/2008/layout/HorizontalMultiLevelHierarchy"/>
    <dgm:cxn modelId="{D819EAD3-CA02-9F47-BBB1-E27A1463AFBA}" type="presParOf" srcId="{1D1AAECE-F302-DD4F-8331-B430780F7DED}" destId="{2EEED1B8-FC9D-FA4A-80AB-F4C228B258EE}" srcOrd="0" destOrd="0" presId="urn:microsoft.com/office/officeart/2008/layout/HorizontalMultiLevelHierarchy"/>
    <dgm:cxn modelId="{1CFF8D2F-6237-1747-BE17-6AEA8261D5DD}" type="presParOf" srcId="{1D1AAECE-F302-DD4F-8331-B430780F7DED}" destId="{9CB96C7F-C67D-194D-9E7E-6FDC35C6751A}" srcOrd="1" destOrd="0" presId="urn:microsoft.com/office/officeart/2008/layout/HorizontalMultiLevelHierarchy"/>
    <dgm:cxn modelId="{CCCCC64E-673F-D347-8B6F-46EAFBC8F308}" type="presParOf" srcId="{C8462AE6-3F0D-4442-B458-44130B32BC79}" destId="{89943018-0085-4A4B-8A0C-65348F7758D8}" srcOrd="4" destOrd="0" presId="urn:microsoft.com/office/officeart/2008/layout/HorizontalMultiLevelHierarchy"/>
    <dgm:cxn modelId="{8E0B4B4C-A61B-9944-9AE0-DCF560C9FE2E}" type="presParOf" srcId="{89943018-0085-4A4B-8A0C-65348F7758D8}" destId="{81BD3BAD-CC8B-B14A-BF0F-6BA00BF8853C}" srcOrd="0" destOrd="0" presId="urn:microsoft.com/office/officeart/2008/layout/HorizontalMultiLevelHierarchy"/>
    <dgm:cxn modelId="{9FB1F6A0-E3CD-9B4E-B7BC-2156D7D1C203}" type="presParOf" srcId="{C8462AE6-3F0D-4442-B458-44130B32BC79}" destId="{2B1CEEF3-AACA-714F-9A75-458C340CC7B9}" srcOrd="5" destOrd="0" presId="urn:microsoft.com/office/officeart/2008/layout/HorizontalMultiLevelHierarchy"/>
    <dgm:cxn modelId="{75FE9CF9-3D62-C947-9A56-EF8D188DE9EC}" type="presParOf" srcId="{2B1CEEF3-AACA-714F-9A75-458C340CC7B9}" destId="{A148840A-DA6F-714F-97F8-3D43995AE1A6}" srcOrd="0" destOrd="0" presId="urn:microsoft.com/office/officeart/2008/layout/HorizontalMultiLevelHierarchy"/>
    <dgm:cxn modelId="{2603B11F-3ED8-7641-9D9B-11A00249A1A0}" type="presParOf" srcId="{2B1CEEF3-AACA-714F-9A75-458C340CC7B9}" destId="{3F89B9DE-71DD-914D-AFDC-0E61FF093930}" srcOrd="1" destOrd="0" presId="urn:microsoft.com/office/officeart/2008/layout/HorizontalMultiLevelHierarchy"/>
    <dgm:cxn modelId="{28789FC7-DA5A-1543-80F5-4080B95AC046}" type="presParOf" srcId="{3F89B9DE-71DD-914D-AFDC-0E61FF093930}" destId="{FB737894-4D7D-204E-A4C5-B824B9BBD162}" srcOrd="0" destOrd="0" presId="urn:microsoft.com/office/officeart/2008/layout/HorizontalMultiLevelHierarchy"/>
    <dgm:cxn modelId="{27201C23-EE74-1547-ABE5-8B0DBC8B5EA3}" type="presParOf" srcId="{FB737894-4D7D-204E-A4C5-B824B9BBD162}" destId="{3F944875-C529-0948-BA04-938F4F2EEB9C}" srcOrd="0" destOrd="0" presId="urn:microsoft.com/office/officeart/2008/layout/HorizontalMultiLevelHierarchy"/>
    <dgm:cxn modelId="{8A565BD0-4B1E-4741-9FBE-DDCCEDE95820}" type="presParOf" srcId="{3F89B9DE-71DD-914D-AFDC-0E61FF093930}" destId="{BD851519-3BE5-2E40-9498-255A03B2C35C}" srcOrd="1" destOrd="0" presId="urn:microsoft.com/office/officeart/2008/layout/HorizontalMultiLevelHierarchy"/>
    <dgm:cxn modelId="{49580102-9DE8-5643-B33D-CF2606CD027E}" type="presParOf" srcId="{BD851519-3BE5-2E40-9498-255A03B2C35C}" destId="{0C852894-8B4E-044B-A051-FB28A1150A5A}" srcOrd="0" destOrd="0" presId="urn:microsoft.com/office/officeart/2008/layout/HorizontalMultiLevelHierarchy"/>
    <dgm:cxn modelId="{AD1A1AEF-D984-4F43-B8BF-5E807A80CA07}" type="presParOf" srcId="{BD851519-3BE5-2E40-9498-255A03B2C35C}" destId="{0A51A8DD-D4F9-264B-8975-AC7042CE966A}" srcOrd="1" destOrd="0" presId="urn:microsoft.com/office/officeart/2008/layout/HorizontalMultiLevelHierarchy"/>
    <dgm:cxn modelId="{921ACB31-E8FB-3A4A-8068-4AD3EE17926D}" type="presParOf" srcId="{C8462AE6-3F0D-4442-B458-44130B32BC79}" destId="{FBFF6AD1-77E4-3849-B088-E4D9699E0E95}" srcOrd="6" destOrd="0" presId="urn:microsoft.com/office/officeart/2008/layout/HorizontalMultiLevelHierarchy"/>
    <dgm:cxn modelId="{6FA2FAB4-CABA-9F45-9050-D6EC994F1CA1}" type="presParOf" srcId="{FBFF6AD1-77E4-3849-B088-E4D9699E0E95}" destId="{6BE11047-C5AD-B847-A868-D9F240268D1C}" srcOrd="0" destOrd="0" presId="urn:microsoft.com/office/officeart/2008/layout/HorizontalMultiLevelHierarchy"/>
    <dgm:cxn modelId="{74DC4157-5D41-BD4E-B11F-62F1F909F284}" type="presParOf" srcId="{C8462AE6-3F0D-4442-B458-44130B32BC79}" destId="{AFFCD3FC-9C54-D544-BACE-629DB46E8DC9}" srcOrd="7" destOrd="0" presId="urn:microsoft.com/office/officeart/2008/layout/HorizontalMultiLevelHierarchy"/>
    <dgm:cxn modelId="{EB95C162-1288-6540-B090-177BD0F53A47}" type="presParOf" srcId="{AFFCD3FC-9C54-D544-BACE-629DB46E8DC9}" destId="{04C8A8D2-4088-F346-8736-B9B5F506BF53}" srcOrd="0" destOrd="0" presId="urn:microsoft.com/office/officeart/2008/layout/HorizontalMultiLevelHierarchy"/>
    <dgm:cxn modelId="{EA922951-82DF-9F4A-A9CA-477D206CC246}" type="presParOf" srcId="{AFFCD3FC-9C54-D544-BACE-629DB46E8DC9}" destId="{DD21A57F-C189-7848-936E-AAE7B5212DCD}" srcOrd="1" destOrd="0" presId="urn:microsoft.com/office/officeart/2008/layout/HorizontalMultiLevelHierarchy"/>
    <dgm:cxn modelId="{52EDEF14-3696-164A-8A84-E2CEB6108A81}" type="presParOf" srcId="{DD21A57F-C189-7848-936E-AAE7B5212DCD}" destId="{0F4A1863-9899-184E-A794-D557D6839F52}" srcOrd="0" destOrd="0" presId="urn:microsoft.com/office/officeart/2008/layout/HorizontalMultiLevelHierarchy"/>
    <dgm:cxn modelId="{DB15D86E-22DB-9547-918F-CBEE4096F99F}" type="presParOf" srcId="{0F4A1863-9899-184E-A794-D557D6839F52}" destId="{49723F43-1A78-CC4F-8A16-BC43413E799F}" srcOrd="0" destOrd="0" presId="urn:microsoft.com/office/officeart/2008/layout/HorizontalMultiLevelHierarchy"/>
    <dgm:cxn modelId="{F61FFCE8-1C26-2E4D-A919-FF05B0BCF7A8}" type="presParOf" srcId="{DD21A57F-C189-7848-936E-AAE7B5212DCD}" destId="{B9D3E250-9447-1049-A116-7C6A6A0B34CC}" srcOrd="1" destOrd="0" presId="urn:microsoft.com/office/officeart/2008/layout/HorizontalMultiLevelHierarchy"/>
    <dgm:cxn modelId="{D02E2A15-39DB-7E4F-9D92-2B6B86BA1110}" type="presParOf" srcId="{B9D3E250-9447-1049-A116-7C6A6A0B34CC}" destId="{5416E5C9-8D9D-AD4A-B723-4CF6C579CF45}" srcOrd="0" destOrd="0" presId="urn:microsoft.com/office/officeart/2008/layout/HorizontalMultiLevelHierarchy"/>
    <dgm:cxn modelId="{A86B09CB-6FC3-BC4F-8619-0C67FA1D2B28}" type="presParOf" srcId="{B9D3E250-9447-1049-A116-7C6A6A0B34CC}" destId="{585514DE-AA32-7C42-92F2-3AA65E52233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63A2DE-52FA-0043-BBEE-CE537ED30D0F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3209543-91DF-CC42-87E1-7FDCCF8B47D1}">
      <dgm:prSet phldrT="[文本]"/>
      <dgm:spPr/>
      <dgm:t>
        <a:bodyPr/>
        <a:lstStyle/>
        <a:p>
          <a:r>
            <a:rPr lang="en-US" altLang="zh-CN" dirty="0" smtClean="0"/>
            <a:t>MT</a:t>
          </a:r>
          <a:r>
            <a:rPr lang="zh-CN" altLang="en-US" dirty="0" smtClean="0"/>
            <a:t> </a:t>
          </a:r>
          <a:r>
            <a:rPr lang="en-US" altLang="zh-CN" dirty="0" err="1" smtClean="0"/>
            <a:t>utvs</a:t>
          </a:r>
          <a:r>
            <a:rPr lang="zh-CN" altLang="en-US" dirty="0" smtClean="0"/>
            <a:t>系列</a:t>
          </a:r>
          <a:endParaRPr lang="zh-CN" altLang="en-US" dirty="0"/>
        </a:p>
      </dgm:t>
    </dgm:pt>
    <dgm:pt modelId="{C54CA699-C3C6-264B-9125-4EB16EE2F66E}" type="parTrans" cxnId="{76694017-8AA9-B842-9D2F-9F316602355D}">
      <dgm:prSet/>
      <dgm:spPr/>
      <dgm:t>
        <a:bodyPr/>
        <a:lstStyle/>
        <a:p>
          <a:endParaRPr lang="zh-CN" altLang="en-US"/>
        </a:p>
      </dgm:t>
    </dgm:pt>
    <dgm:pt modelId="{D86D1E86-1C41-C94C-A73B-FA88E077AE25}" type="sibTrans" cxnId="{76694017-8AA9-B842-9D2F-9F316602355D}">
      <dgm:prSet/>
      <dgm:spPr/>
      <dgm:t>
        <a:bodyPr/>
        <a:lstStyle/>
        <a:p>
          <a:endParaRPr lang="zh-CN" altLang="en-US"/>
        </a:p>
      </dgm:t>
    </dgm:pt>
    <dgm:pt modelId="{5FF8ADCC-0AF4-614B-927D-A71106B5CEFA}">
      <dgm:prSet phldrT="[文本]"/>
      <dgm:spPr/>
      <dgm:t>
        <a:bodyPr/>
        <a:lstStyle/>
        <a:p>
          <a:pPr algn="ctr"/>
          <a:r>
            <a:rPr lang="zh-CN" altLang="en-US" b="1" dirty="0" smtClean="0">
              <a:latin typeface="华文琥珀"/>
              <a:ea typeface="华文琥珀"/>
              <a:cs typeface="华文琥珀"/>
            </a:rPr>
            <a:t>动机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2F4FE516-8692-3542-90D9-7AB6EEBB0FE1}" type="parTrans" cxnId="{B29907D8-1BD3-1A4D-83A2-9F0E3FF0DC6E}">
      <dgm:prSet/>
      <dgm:spPr/>
      <dgm:t>
        <a:bodyPr/>
        <a:lstStyle/>
        <a:p>
          <a:endParaRPr lang="zh-CN" altLang="en-US"/>
        </a:p>
      </dgm:t>
    </dgm:pt>
    <dgm:pt modelId="{08BCF02B-D64D-BE40-8602-B823A76611CA}" type="sibTrans" cxnId="{B29907D8-1BD3-1A4D-83A2-9F0E3FF0DC6E}">
      <dgm:prSet/>
      <dgm:spPr/>
      <dgm:t>
        <a:bodyPr/>
        <a:lstStyle/>
        <a:p>
          <a:endParaRPr lang="zh-CN" altLang="en-US"/>
        </a:p>
      </dgm:t>
    </dgm:pt>
    <dgm:pt modelId="{E6F0356B-C4DA-8C44-8A47-7F892E3F1E5F}">
      <dgm:prSet phldrT="[文本]"/>
      <dgm:spPr/>
      <dgm:t>
        <a:bodyPr/>
        <a:lstStyle/>
        <a:p>
          <a:pPr algn="ctr"/>
          <a:r>
            <a:rPr lang="zh-CN" altLang="en-US" dirty="0" smtClean="0">
              <a:latin typeface="华文琥珀"/>
              <a:ea typeface="华文琥珀"/>
              <a:cs typeface="华文琥珀"/>
            </a:rPr>
            <a:t>实现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2DC84FBB-0766-6A4C-9E18-AF73D5BBF7F1}" type="parTrans" cxnId="{5B9D5D00-F504-A54A-A35C-9C688B938FE2}">
      <dgm:prSet/>
      <dgm:spPr/>
      <dgm:t>
        <a:bodyPr/>
        <a:lstStyle/>
        <a:p>
          <a:endParaRPr lang="zh-CN" altLang="en-US"/>
        </a:p>
      </dgm:t>
    </dgm:pt>
    <dgm:pt modelId="{58DD7A04-BBFF-B34D-B91E-874071681873}" type="sibTrans" cxnId="{5B9D5D00-F504-A54A-A35C-9C688B938FE2}">
      <dgm:prSet/>
      <dgm:spPr/>
      <dgm:t>
        <a:bodyPr/>
        <a:lstStyle/>
        <a:p>
          <a:endParaRPr lang="zh-CN" altLang="en-US"/>
        </a:p>
      </dgm:t>
    </dgm:pt>
    <dgm:pt modelId="{682E500A-365C-314A-97C3-87982CFD949B}">
      <dgm:prSet phldrT="[文本]"/>
      <dgm:spPr/>
      <dgm:t>
        <a:bodyPr/>
        <a:lstStyle/>
        <a:p>
          <a:pPr algn="ctr"/>
          <a:r>
            <a:rPr lang="zh-CN" altLang="en-US" smtClean="0">
              <a:latin typeface="华文琥珀"/>
              <a:ea typeface="华文琥珀"/>
              <a:cs typeface="华文琥珀"/>
            </a:rPr>
            <a:t>效果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1568AA4E-EB29-CA44-96F8-BA7960EC83BA}" type="parTrans" cxnId="{5789F1B3-216B-6041-8CB2-98D8CE66457B}">
      <dgm:prSet/>
      <dgm:spPr/>
      <dgm:t>
        <a:bodyPr/>
        <a:lstStyle/>
        <a:p>
          <a:endParaRPr lang="zh-CN" altLang="en-US"/>
        </a:p>
      </dgm:t>
    </dgm:pt>
    <dgm:pt modelId="{E4764EE9-3379-134A-86FC-6C4D31485F2A}" type="sibTrans" cxnId="{5789F1B3-216B-6041-8CB2-98D8CE66457B}">
      <dgm:prSet/>
      <dgm:spPr/>
      <dgm:t>
        <a:bodyPr/>
        <a:lstStyle/>
        <a:p>
          <a:endParaRPr lang="zh-CN" altLang="en-US"/>
        </a:p>
      </dgm:t>
    </dgm:pt>
    <dgm:pt modelId="{AC922332-3646-884C-9FF0-4075DDA4A109}">
      <dgm:prSet phldrT="[文本]"/>
      <dgm:spPr/>
      <dgm:t>
        <a:bodyPr/>
        <a:lstStyle/>
        <a:p>
          <a:r>
            <a:rPr lang="zh-CN" altLang="en-US" dirty="0" smtClean="0">
              <a:latin typeface="华文琥珀"/>
              <a:ea typeface="华文琥珀"/>
              <a:cs typeface="华文琥珀"/>
            </a:rPr>
            <a:t>项目</a:t>
          </a:r>
          <a:endParaRPr lang="zh-CN" altLang="en-US" dirty="0">
            <a:latin typeface="华文琥珀"/>
            <a:ea typeface="华文琥珀"/>
            <a:cs typeface="华文琥珀"/>
          </a:endParaRPr>
        </a:p>
      </dgm:t>
    </dgm:pt>
    <dgm:pt modelId="{FF802E4E-75AC-1C49-9803-4E5C7BDDC9CE}" type="parTrans" cxnId="{4C0F3AF0-6D34-5245-98EC-B6BD812D7E63}">
      <dgm:prSet/>
      <dgm:spPr/>
      <dgm:t>
        <a:bodyPr/>
        <a:lstStyle/>
        <a:p>
          <a:endParaRPr lang="zh-CN" altLang="en-US"/>
        </a:p>
      </dgm:t>
    </dgm:pt>
    <dgm:pt modelId="{684D6318-5CF9-7B47-B7EF-3DC1162F249C}" type="sibTrans" cxnId="{4C0F3AF0-6D34-5245-98EC-B6BD812D7E63}">
      <dgm:prSet/>
      <dgm:spPr/>
      <dgm:t>
        <a:bodyPr/>
        <a:lstStyle/>
        <a:p>
          <a:endParaRPr lang="zh-CN" altLang="en-US"/>
        </a:p>
      </dgm:t>
    </dgm:pt>
    <dgm:pt modelId="{062E444A-32E5-F045-BD70-0D64EE38155B}">
      <dgm:prSet phldrT="[文本]"/>
      <dgm:spPr/>
      <dgm:t>
        <a:bodyPr/>
        <a:lstStyle/>
        <a:p>
          <a:r>
            <a:rPr lang="zh-CN" altLang="en-US" dirty="0" smtClean="0"/>
            <a:t>用户画像统一接口多系统项目</a:t>
          </a:r>
          <a:endParaRPr lang="zh-CN" altLang="en-US" dirty="0"/>
        </a:p>
      </dgm:t>
    </dgm:pt>
    <dgm:pt modelId="{E1D4C4E8-D942-FE45-BF43-CB249778B93A}" type="parTrans" cxnId="{3641B2D0-5DE0-1247-9152-011B5498809B}">
      <dgm:prSet/>
      <dgm:spPr/>
      <dgm:t>
        <a:bodyPr/>
        <a:lstStyle/>
        <a:p>
          <a:endParaRPr lang="zh-CN" altLang="en-US"/>
        </a:p>
      </dgm:t>
    </dgm:pt>
    <dgm:pt modelId="{8D0FD5FB-F94D-F34A-85C1-92E405C6A7DB}" type="sibTrans" cxnId="{3641B2D0-5DE0-1247-9152-011B5498809B}">
      <dgm:prSet/>
      <dgm:spPr/>
      <dgm:t>
        <a:bodyPr/>
        <a:lstStyle/>
        <a:p>
          <a:endParaRPr lang="zh-CN" altLang="en-US"/>
        </a:p>
      </dgm:t>
    </dgm:pt>
    <dgm:pt modelId="{5585F47E-8A9C-BA47-A477-425C3742BDDD}">
      <dgm:prSet phldrT="[文本]"/>
      <dgm:spPr/>
      <dgm:t>
        <a:bodyPr/>
        <a:lstStyle/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1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成果推广加速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/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沟通成本降低</a:t>
          </a:r>
        </a:p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2.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传统用户问卷调查报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报告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周期</a:t>
          </a:r>
          <a:r>
            <a:rPr lang="en-US" altLang="zh-CN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1</a:t>
          </a:r>
          <a:r>
            <a:rPr lang="zh-CN" altLang="en-US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个月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，</a:t>
          </a:r>
          <a:r>
            <a:rPr lang="en-US" altLang="zh-CN" dirty="0" err="1" smtClean="0">
              <a:latin typeface="华文楷体"/>
              <a:ea typeface="华文楷体"/>
              <a:cs typeface="华文楷体"/>
            </a:rPr>
            <a:t>utvs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系统</a:t>
          </a:r>
          <a:r>
            <a:rPr lang="en-US" altLang="zh-CN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10</a:t>
          </a:r>
          <a:r>
            <a:rPr lang="zh-CN" altLang="en-US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分钟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！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9E1BFF21-01B5-7B4A-B3AC-A16990B56CA4}" type="parTrans" cxnId="{0560CDA5-CB0E-9B48-84B6-A2E7B8662145}">
      <dgm:prSet/>
      <dgm:spPr/>
      <dgm:t>
        <a:bodyPr/>
        <a:lstStyle/>
        <a:p>
          <a:endParaRPr lang="zh-CN" altLang="en-US"/>
        </a:p>
      </dgm:t>
    </dgm:pt>
    <dgm:pt modelId="{A7122327-644E-444B-B5DE-7DBD7758C91D}" type="sibTrans" cxnId="{0560CDA5-CB0E-9B48-84B6-A2E7B8662145}">
      <dgm:prSet/>
      <dgm:spPr/>
      <dgm:t>
        <a:bodyPr/>
        <a:lstStyle/>
        <a:p>
          <a:endParaRPr lang="zh-CN" altLang="en-US"/>
        </a:p>
      </dgm:t>
    </dgm:pt>
    <dgm:pt modelId="{475C14D8-8610-214B-87CA-BD7FD675907C}">
      <dgm:prSet phldrT="[文本]"/>
      <dgm:spPr/>
      <dgm:t>
        <a:bodyPr/>
        <a:lstStyle/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1. 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用户标签体系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WEB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可视化</a:t>
          </a:r>
        </a:p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en-US" dirty="0" smtClean="0">
              <a:latin typeface="华文楷体"/>
              <a:ea typeface="华文楷体"/>
              <a:cs typeface="华文楷体"/>
            </a:rPr>
            <a:t>2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. 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用户标签索引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/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实时查询</a:t>
          </a:r>
        </a:p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3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报表自动化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8BA4A75B-1FFF-3847-9695-32DFE2875C4A}" type="parTrans" cxnId="{D9BAA0C9-122D-B741-AC91-9AEB6E2D6D3D}">
      <dgm:prSet/>
      <dgm:spPr/>
      <dgm:t>
        <a:bodyPr/>
        <a:lstStyle/>
        <a:p>
          <a:endParaRPr lang="zh-CN" altLang="en-US"/>
        </a:p>
      </dgm:t>
    </dgm:pt>
    <dgm:pt modelId="{5EB02BDD-73E2-B743-A300-5AA993E5DB38}" type="sibTrans" cxnId="{D9BAA0C9-122D-B741-AC91-9AEB6E2D6D3D}">
      <dgm:prSet/>
      <dgm:spPr/>
      <dgm:t>
        <a:bodyPr/>
        <a:lstStyle/>
        <a:p>
          <a:endParaRPr lang="zh-CN" altLang="en-US"/>
        </a:p>
      </dgm:t>
    </dgm:pt>
    <dgm:pt modelId="{F339A31A-335E-6846-AB62-80FB28BDF9C7}">
      <dgm:prSet phldrT="[文本]"/>
      <dgm:spPr/>
      <dgm:t>
        <a:bodyPr/>
        <a:lstStyle/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1.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数据挖掘成果需要友好统一的输出接口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: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</a:t>
          </a:r>
        </a:p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可视化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+API</a:t>
          </a:r>
          <a:endParaRPr lang="zh-CN" altLang="en-US" dirty="0" smtClean="0">
            <a:latin typeface="华文楷体"/>
            <a:ea typeface="华文楷体"/>
            <a:cs typeface="华文楷体"/>
          </a:endParaRPr>
        </a:p>
      </dgm:t>
    </dgm:pt>
    <dgm:pt modelId="{8164213D-09AA-ED46-AF23-8D7A7F6301DB}" type="parTrans" cxnId="{193B210D-BC83-3C4B-B413-F683C26F1E12}">
      <dgm:prSet/>
      <dgm:spPr/>
      <dgm:t>
        <a:bodyPr/>
        <a:lstStyle/>
        <a:p>
          <a:endParaRPr lang="zh-CN" altLang="en-US"/>
        </a:p>
      </dgm:t>
    </dgm:pt>
    <dgm:pt modelId="{6B052D64-0D5A-0C47-9489-C652A3B173A9}" type="sibTrans" cxnId="{193B210D-BC83-3C4B-B413-F683C26F1E12}">
      <dgm:prSet/>
      <dgm:spPr/>
      <dgm:t>
        <a:bodyPr/>
        <a:lstStyle/>
        <a:p>
          <a:endParaRPr lang="zh-CN" altLang="en-US"/>
        </a:p>
      </dgm:t>
    </dgm:pt>
    <dgm:pt modelId="{B6B98295-20FC-0041-8481-7060908BCD6E}" type="pres">
      <dgm:prSet presAssocID="{6A63A2DE-52FA-0043-BBEE-CE537ED30D0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26B8F0-8CBD-674B-BFF6-9A45AB051BAE}" type="pres">
      <dgm:prSet presAssocID="{13209543-91DF-CC42-87E1-7FDCCF8B47D1}" presName="root1" presStyleCnt="0"/>
      <dgm:spPr/>
    </dgm:pt>
    <dgm:pt modelId="{2F133539-AC67-4E45-85E7-CB03E314E4F2}" type="pres">
      <dgm:prSet presAssocID="{13209543-91DF-CC42-87E1-7FDCCF8B47D1}" presName="LevelOneTextNode" presStyleLbl="node0" presStyleIdx="0" presStyleCnt="1" custLinFactX="-44872" custLinFactNeighborX="-100000" custLinFactNeighborY="-13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462AE6-3F0D-4442-B458-44130B32BC79}" type="pres">
      <dgm:prSet presAssocID="{13209543-91DF-CC42-87E1-7FDCCF8B47D1}" presName="level2hierChild" presStyleCnt="0"/>
      <dgm:spPr/>
    </dgm:pt>
    <dgm:pt modelId="{04177FA4-C4F6-F449-A825-9C22AFE12DF6}" type="pres">
      <dgm:prSet presAssocID="{FF802E4E-75AC-1C49-9803-4E5C7BDDC9CE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0211C9B9-CBB4-1348-A786-137B8C9CB3C9}" type="pres">
      <dgm:prSet presAssocID="{FF802E4E-75AC-1C49-9803-4E5C7BDDC9CE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64172572-9F90-334E-932F-1EC78324EB01}" type="pres">
      <dgm:prSet presAssocID="{AC922332-3646-884C-9FF0-4075DDA4A109}" presName="root2" presStyleCnt="0"/>
      <dgm:spPr/>
    </dgm:pt>
    <dgm:pt modelId="{20BA020E-5735-D04F-941A-530E031816E1}" type="pres">
      <dgm:prSet presAssocID="{AC922332-3646-884C-9FF0-4075DDA4A109}" presName="LevelTwoTextNode" presStyleLbl="node2" presStyleIdx="0" presStyleCnt="4" custScaleX="287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FAF69E-8067-D748-9D65-05A95C3B11A6}" type="pres">
      <dgm:prSet presAssocID="{AC922332-3646-884C-9FF0-4075DDA4A109}" presName="level3hierChild" presStyleCnt="0"/>
      <dgm:spPr/>
    </dgm:pt>
    <dgm:pt modelId="{B0A1F23A-0F17-7344-8B42-42E3EF8C7B90}" type="pres">
      <dgm:prSet presAssocID="{E1D4C4E8-D942-FE45-BF43-CB249778B93A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B2A80088-78AB-C243-A801-B038DB8F42E6}" type="pres">
      <dgm:prSet presAssocID="{E1D4C4E8-D942-FE45-BF43-CB249778B93A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84FB6713-7E1C-9E48-B95D-A58DCFBE7246}" type="pres">
      <dgm:prSet presAssocID="{062E444A-32E5-F045-BD70-0D64EE38155B}" presName="root2" presStyleCnt="0"/>
      <dgm:spPr/>
    </dgm:pt>
    <dgm:pt modelId="{FE2D43BD-DA4F-FD48-B691-A31065602958}" type="pres">
      <dgm:prSet presAssocID="{062E444A-32E5-F045-BD70-0D64EE38155B}" presName="LevelTwoTextNode" presStyleLbl="node3" presStyleIdx="0" presStyleCnt="4" custScaleX="1403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ED75C8-384F-F74F-B913-5B02CD441659}" type="pres">
      <dgm:prSet presAssocID="{062E444A-32E5-F045-BD70-0D64EE38155B}" presName="level3hierChild" presStyleCnt="0"/>
      <dgm:spPr/>
    </dgm:pt>
    <dgm:pt modelId="{AC9E24FD-8DD1-7141-850E-67FF19401804}" type="pres">
      <dgm:prSet presAssocID="{2F4FE516-8692-3542-90D9-7AB6EEBB0FE1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B475D131-91B6-C548-8F44-55731EBB6C8F}" type="pres">
      <dgm:prSet presAssocID="{2F4FE516-8692-3542-90D9-7AB6EEBB0FE1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C3D86267-3F77-4942-9301-4AC45B72A332}" type="pres">
      <dgm:prSet presAssocID="{5FF8ADCC-0AF4-614B-927D-A71106B5CEFA}" presName="root2" presStyleCnt="0"/>
      <dgm:spPr/>
    </dgm:pt>
    <dgm:pt modelId="{21DED66F-2127-3E40-B49F-82AE31E72F4F}" type="pres">
      <dgm:prSet presAssocID="{5FF8ADCC-0AF4-614B-927D-A71106B5CEFA}" presName="LevelTwoTextNode" presStyleLbl="node2" presStyleIdx="1" presStyleCnt="4" custScaleX="295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4A01EA-DF3D-D841-94BC-A1A3C8A05B34}" type="pres">
      <dgm:prSet presAssocID="{5FF8ADCC-0AF4-614B-927D-A71106B5CEFA}" presName="level3hierChild" presStyleCnt="0"/>
      <dgm:spPr/>
    </dgm:pt>
    <dgm:pt modelId="{6B14BBC0-A255-B34D-BD20-8C19CC16BEDB}" type="pres">
      <dgm:prSet presAssocID="{8164213D-09AA-ED46-AF23-8D7A7F6301DB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67E82F92-8944-8146-8773-C56F436B8F5F}" type="pres">
      <dgm:prSet presAssocID="{8164213D-09AA-ED46-AF23-8D7A7F6301DB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1D1AAECE-F302-DD4F-8331-B430780F7DED}" type="pres">
      <dgm:prSet presAssocID="{F339A31A-335E-6846-AB62-80FB28BDF9C7}" presName="root2" presStyleCnt="0"/>
      <dgm:spPr/>
    </dgm:pt>
    <dgm:pt modelId="{2EEED1B8-FC9D-FA4A-80AB-F4C228B258EE}" type="pres">
      <dgm:prSet presAssocID="{F339A31A-335E-6846-AB62-80FB28BDF9C7}" presName="LevelTwoTextNode" presStyleLbl="node3" presStyleIdx="1" presStyleCnt="4" custScaleX="1407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B96C7F-C67D-194D-9E7E-6FDC35C6751A}" type="pres">
      <dgm:prSet presAssocID="{F339A31A-335E-6846-AB62-80FB28BDF9C7}" presName="level3hierChild" presStyleCnt="0"/>
      <dgm:spPr/>
    </dgm:pt>
    <dgm:pt modelId="{89943018-0085-4A4B-8A0C-65348F7758D8}" type="pres">
      <dgm:prSet presAssocID="{2DC84FBB-0766-6A4C-9E18-AF73D5BBF7F1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81BD3BAD-CC8B-B14A-BF0F-6BA00BF8853C}" type="pres">
      <dgm:prSet presAssocID="{2DC84FBB-0766-6A4C-9E18-AF73D5BBF7F1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2B1CEEF3-AACA-714F-9A75-458C340CC7B9}" type="pres">
      <dgm:prSet presAssocID="{E6F0356B-C4DA-8C44-8A47-7F892E3F1E5F}" presName="root2" presStyleCnt="0"/>
      <dgm:spPr/>
    </dgm:pt>
    <dgm:pt modelId="{A148840A-DA6F-714F-97F8-3D43995AE1A6}" type="pres">
      <dgm:prSet presAssocID="{E6F0356B-C4DA-8C44-8A47-7F892E3F1E5F}" presName="LevelTwoTextNode" presStyleLbl="node2" presStyleIdx="2" presStyleCnt="4" custScaleX="295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9B9DE-71DD-914D-AFDC-0E61FF093930}" type="pres">
      <dgm:prSet presAssocID="{E6F0356B-C4DA-8C44-8A47-7F892E3F1E5F}" presName="level3hierChild" presStyleCnt="0"/>
      <dgm:spPr/>
    </dgm:pt>
    <dgm:pt modelId="{FB737894-4D7D-204E-A4C5-B824B9BBD162}" type="pres">
      <dgm:prSet presAssocID="{8BA4A75B-1FFF-3847-9695-32DFE2875C4A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3F944875-C529-0948-BA04-938F4F2EEB9C}" type="pres">
      <dgm:prSet presAssocID="{8BA4A75B-1FFF-3847-9695-32DFE2875C4A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BD851519-3BE5-2E40-9498-255A03B2C35C}" type="pres">
      <dgm:prSet presAssocID="{475C14D8-8610-214B-87CA-BD7FD675907C}" presName="root2" presStyleCnt="0"/>
      <dgm:spPr/>
    </dgm:pt>
    <dgm:pt modelId="{0C852894-8B4E-044B-A051-FB28A1150A5A}" type="pres">
      <dgm:prSet presAssocID="{475C14D8-8610-214B-87CA-BD7FD675907C}" presName="LevelTwoTextNode" presStyleLbl="node3" presStyleIdx="2" presStyleCnt="4" custScaleX="1407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51A8DD-D4F9-264B-8975-AC7042CE966A}" type="pres">
      <dgm:prSet presAssocID="{475C14D8-8610-214B-87CA-BD7FD675907C}" presName="level3hierChild" presStyleCnt="0"/>
      <dgm:spPr/>
    </dgm:pt>
    <dgm:pt modelId="{FBFF6AD1-77E4-3849-B088-E4D9699E0E95}" type="pres">
      <dgm:prSet presAssocID="{1568AA4E-EB29-CA44-96F8-BA7960EC83BA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6BE11047-C5AD-B847-A868-D9F240268D1C}" type="pres">
      <dgm:prSet presAssocID="{1568AA4E-EB29-CA44-96F8-BA7960EC83BA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AFFCD3FC-9C54-D544-BACE-629DB46E8DC9}" type="pres">
      <dgm:prSet presAssocID="{682E500A-365C-314A-97C3-87982CFD949B}" presName="root2" presStyleCnt="0"/>
      <dgm:spPr/>
    </dgm:pt>
    <dgm:pt modelId="{04C8A8D2-4088-F346-8736-B9B5F506BF53}" type="pres">
      <dgm:prSet presAssocID="{682E500A-365C-314A-97C3-87982CFD949B}" presName="LevelTwoTextNode" presStyleLbl="node2" presStyleIdx="3" presStyleCnt="4" custScaleX="293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21A57F-C189-7848-936E-AAE7B5212DCD}" type="pres">
      <dgm:prSet presAssocID="{682E500A-365C-314A-97C3-87982CFD949B}" presName="level3hierChild" presStyleCnt="0"/>
      <dgm:spPr/>
    </dgm:pt>
    <dgm:pt modelId="{0F4A1863-9899-184E-A794-D557D6839F52}" type="pres">
      <dgm:prSet presAssocID="{9E1BFF21-01B5-7B4A-B3AC-A16990B56CA4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49723F43-1A78-CC4F-8A16-BC43413E799F}" type="pres">
      <dgm:prSet presAssocID="{9E1BFF21-01B5-7B4A-B3AC-A16990B56CA4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B9D3E250-9447-1049-A116-7C6A6A0B34CC}" type="pres">
      <dgm:prSet presAssocID="{5585F47E-8A9C-BA47-A477-425C3742BDDD}" presName="root2" presStyleCnt="0"/>
      <dgm:spPr/>
    </dgm:pt>
    <dgm:pt modelId="{5416E5C9-8D9D-AD4A-B723-4CF6C579CF45}" type="pres">
      <dgm:prSet presAssocID="{5585F47E-8A9C-BA47-A477-425C3742BDDD}" presName="LevelTwoTextNode" presStyleLbl="node3" presStyleIdx="3" presStyleCnt="4" custScaleX="1395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5514DE-AA32-7C42-92F2-3AA65E52233B}" type="pres">
      <dgm:prSet presAssocID="{5585F47E-8A9C-BA47-A477-425C3742BDDD}" presName="level3hierChild" presStyleCnt="0"/>
      <dgm:spPr/>
    </dgm:pt>
  </dgm:ptLst>
  <dgm:cxnLst>
    <dgm:cxn modelId="{C83F15CC-6E8F-A542-88B3-5535CD6BFA33}" type="presOf" srcId="{8164213D-09AA-ED46-AF23-8D7A7F6301DB}" destId="{67E82F92-8944-8146-8773-C56F436B8F5F}" srcOrd="1" destOrd="0" presId="urn:microsoft.com/office/officeart/2008/layout/HorizontalMultiLevelHierarchy"/>
    <dgm:cxn modelId="{193B210D-BC83-3C4B-B413-F683C26F1E12}" srcId="{5FF8ADCC-0AF4-614B-927D-A71106B5CEFA}" destId="{F339A31A-335E-6846-AB62-80FB28BDF9C7}" srcOrd="0" destOrd="0" parTransId="{8164213D-09AA-ED46-AF23-8D7A7F6301DB}" sibTransId="{6B052D64-0D5A-0C47-9489-C652A3B173A9}"/>
    <dgm:cxn modelId="{8A873637-6A50-C04F-A902-9FA830E50B9C}" type="presOf" srcId="{682E500A-365C-314A-97C3-87982CFD949B}" destId="{04C8A8D2-4088-F346-8736-B9B5F506BF53}" srcOrd="0" destOrd="0" presId="urn:microsoft.com/office/officeart/2008/layout/HorizontalMultiLevelHierarchy"/>
    <dgm:cxn modelId="{36022EC4-2CC9-8C40-96E4-EE4F0C23275E}" type="presOf" srcId="{062E444A-32E5-F045-BD70-0D64EE38155B}" destId="{FE2D43BD-DA4F-FD48-B691-A31065602958}" srcOrd="0" destOrd="0" presId="urn:microsoft.com/office/officeart/2008/layout/HorizontalMultiLevelHierarchy"/>
    <dgm:cxn modelId="{19BD197A-8CC3-F349-B699-3306C6410C41}" type="presOf" srcId="{8BA4A75B-1FFF-3847-9695-32DFE2875C4A}" destId="{FB737894-4D7D-204E-A4C5-B824B9BBD162}" srcOrd="0" destOrd="0" presId="urn:microsoft.com/office/officeart/2008/layout/HorizontalMultiLevelHierarchy"/>
    <dgm:cxn modelId="{A18D9ACD-409B-354B-8F6A-DD5D23CF972C}" type="presOf" srcId="{2F4FE516-8692-3542-90D9-7AB6EEBB0FE1}" destId="{AC9E24FD-8DD1-7141-850E-67FF19401804}" srcOrd="0" destOrd="0" presId="urn:microsoft.com/office/officeart/2008/layout/HorizontalMultiLevelHierarchy"/>
    <dgm:cxn modelId="{5B9D5D00-F504-A54A-A35C-9C688B938FE2}" srcId="{13209543-91DF-CC42-87E1-7FDCCF8B47D1}" destId="{E6F0356B-C4DA-8C44-8A47-7F892E3F1E5F}" srcOrd="2" destOrd="0" parTransId="{2DC84FBB-0766-6A4C-9E18-AF73D5BBF7F1}" sibTransId="{58DD7A04-BBFF-B34D-B91E-874071681873}"/>
    <dgm:cxn modelId="{080E89FE-4D22-A94E-94BD-31384537F72B}" type="presOf" srcId="{9E1BFF21-01B5-7B4A-B3AC-A16990B56CA4}" destId="{0F4A1863-9899-184E-A794-D557D6839F52}" srcOrd="0" destOrd="0" presId="urn:microsoft.com/office/officeart/2008/layout/HorizontalMultiLevelHierarchy"/>
    <dgm:cxn modelId="{A3673EC7-72D0-F742-BA35-676C9A887F23}" type="presOf" srcId="{FF802E4E-75AC-1C49-9803-4E5C7BDDC9CE}" destId="{04177FA4-C4F6-F449-A825-9C22AFE12DF6}" srcOrd="0" destOrd="0" presId="urn:microsoft.com/office/officeart/2008/layout/HorizontalMultiLevelHierarchy"/>
    <dgm:cxn modelId="{D9BAA0C9-122D-B741-AC91-9AEB6E2D6D3D}" srcId="{E6F0356B-C4DA-8C44-8A47-7F892E3F1E5F}" destId="{475C14D8-8610-214B-87CA-BD7FD675907C}" srcOrd="0" destOrd="0" parTransId="{8BA4A75B-1FFF-3847-9695-32DFE2875C4A}" sibTransId="{5EB02BDD-73E2-B743-A300-5AA993E5DB38}"/>
    <dgm:cxn modelId="{B29907D8-1BD3-1A4D-83A2-9F0E3FF0DC6E}" srcId="{13209543-91DF-CC42-87E1-7FDCCF8B47D1}" destId="{5FF8ADCC-0AF4-614B-927D-A71106B5CEFA}" srcOrd="1" destOrd="0" parTransId="{2F4FE516-8692-3542-90D9-7AB6EEBB0FE1}" sibTransId="{08BCF02B-D64D-BE40-8602-B823A76611CA}"/>
    <dgm:cxn modelId="{98558A26-D640-774E-BF86-B76EB82FE858}" type="presOf" srcId="{1568AA4E-EB29-CA44-96F8-BA7960EC83BA}" destId="{6BE11047-C5AD-B847-A868-D9F240268D1C}" srcOrd="1" destOrd="0" presId="urn:microsoft.com/office/officeart/2008/layout/HorizontalMultiLevelHierarchy"/>
    <dgm:cxn modelId="{2CE9BA6F-B37C-BE43-9871-9DD08A9D1A71}" type="presOf" srcId="{AC922332-3646-884C-9FF0-4075DDA4A109}" destId="{20BA020E-5735-D04F-941A-530E031816E1}" srcOrd="0" destOrd="0" presId="urn:microsoft.com/office/officeart/2008/layout/HorizontalMultiLevelHierarchy"/>
    <dgm:cxn modelId="{5BDB3623-F69C-6943-8EE7-9A255FA16A5A}" type="presOf" srcId="{6A63A2DE-52FA-0043-BBEE-CE537ED30D0F}" destId="{B6B98295-20FC-0041-8481-7060908BCD6E}" srcOrd="0" destOrd="0" presId="urn:microsoft.com/office/officeart/2008/layout/HorizontalMultiLevelHierarchy"/>
    <dgm:cxn modelId="{846AE18A-129E-B549-BBA8-CE49F5F918D2}" type="presOf" srcId="{E1D4C4E8-D942-FE45-BF43-CB249778B93A}" destId="{B0A1F23A-0F17-7344-8B42-42E3EF8C7B90}" srcOrd="0" destOrd="0" presId="urn:microsoft.com/office/officeart/2008/layout/HorizontalMultiLevelHierarchy"/>
    <dgm:cxn modelId="{562B7154-45B6-EB4E-AC09-563CFBF8F526}" type="presOf" srcId="{2F4FE516-8692-3542-90D9-7AB6EEBB0FE1}" destId="{B475D131-91B6-C548-8F44-55731EBB6C8F}" srcOrd="1" destOrd="0" presId="urn:microsoft.com/office/officeart/2008/layout/HorizontalMultiLevelHierarchy"/>
    <dgm:cxn modelId="{6912EDA1-5D93-5D49-9BC0-F5BE709D2AC3}" type="presOf" srcId="{13209543-91DF-CC42-87E1-7FDCCF8B47D1}" destId="{2F133539-AC67-4E45-85E7-CB03E314E4F2}" srcOrd="0" destOrd="0" presId="urn:microsoft.com/office/officeart/2008/layout/HorizontalMultiLevelHierarchy"/>
    <dgm:cxn modelId="{34DA45DB-1F1D-7840-8D9C-D03DBFF50991}" type="presOf" srcId="{5FF8ADCC-0AF4-614B-927D-A71106B5CEFA}" destId="{21DED66F-2127-3E40-B49F-82AE31E72F4F}" srcOrd="0" destOrd="0" presId="urn:microsoft.com/office/officeart/2008/layout/HorizontalMultiLevelHierarchy"/>
    <dgm:cxn modelId="{E135261C-4A9C-AE4C-A0C0-83C27BD74BD6}" type="presOf" srcId="{8164213D-09AA-ED46-AF23-8D7A7F6301DB}" destId="{6B14BBC0-A255-B34D-BD20-8C19CC16BEDB}" srcOrd="0" destOrd="0" presId="urn:microsoft.com/office/officeart/2008/layout/HorizontalMultiLevelHierarchy"/>
    <dgm:cxn modelId="{4C0F3AF0-6D34-5245-98EC-B6BD812D7E63}" srcId="{13209543-91DF-CC42-87E1-7FDCCF8B47D1}" destId="{AC922332-3646-884C-9FF0-4075DDA4A109}" srcOrd="0" destOrd="0" parTransId="{FF802E4E-75AC-1C49-9803-4E5C7BDDC9CE}" sibTransId="{684D6318-5CF9-7B47-B7EF-3DC1162F249C}"/>
    <dgm:cxn modelId="{A799B38A-E3AA-764D-A177-DEE932D139EC}" type="presOf" srcId="{E6F0356B-C4DA-8C44-8A47-7F892E3F1E5F}" destId="{A148840A-DA6F-714F-97F8-3D43995AE1A6}" srcOrd="0" destOrd="0" presId="urn:microsoft.com/office/officeart/2008/layout/HorizontalMultiLevelHierarchy"/>
    <dgm:cxn modelId="{3641B2D0-5DE0-1247-9152-011B5498809B}" srcId="{AC922332-3646-884C-9FF0-4075DDA4A109}" destId="{062E444A-32E5-F045-BD70-0D64EE38155B}" srcOrd="0" destOrd="0" parTransId="{E1D4C4E8-D942-FE45-BF43-CB249778B93A}" sibTransId="{8D0FD5FB-F94D-F34A-85C1-92E405C6A7DB}"/>
    <dgm:cxn modelId="{5789F1B3-216B-6041-8CB2-98D8CE66457B}" srcId="{13209543-91DF-CC42-87E1-7FDCCF8B47D1}" destId="{682E500A-365C-314A-97C3-87982CFD949B}" srcOrd="3" destOrd="0" parTransId="{1568AA4E-EB29-CA44-96F8-BA7960EC83BA}" sibTransId="{E4764EE9-3379-134A-86FC-6C4D31485F2A}"/>
    <dgm:cxn modelId="{7612291E-8C59-324C-B713-3023788532B5}" type="presOf" srcId="{8BA4A75B-1FFF-3847-9695-32DFE2875C4A}" destId="{3F944875-C529-0948-BA04-938F4F2EEB9C}" srcOrd="1" destOrd="0" presId="urn:microsoft.com/office/officeart/2008/layout/HorizontalMultiLevelHierarchy"/>
    <dgm:cxn modelId="{64731D87-7DBE-D545-AD17-7ED3A6DEB31F}" type="presOf" srcId="{1568AA4E-EB29-CA44-96F8-BA7960EC83BA}" destId="{FBFF6AD1-77E4-3849-B088-E4D9699E0E95}" srcOrd="0" destOrd="0" presId="urn:microsoft.com/office/officeart/2008/layout/HorizontalMultiLevelHierarchy"/>
    <dgm:cxn modelId="{0560CDA5-CB0E-9B48-84B6-A2E7B8662145}" srcId="{682E500A-365C-314A-97C3-87982CFD949B}" destId="{5585F47E-8A9C-BA47-A477-425C3742BDDD}" srcOrd="0" destOrd="0" parTransId="{9E1BFF21-01B5-7B4A-B3AC-A16990B56CA4}" sibTransId="{A7122327-644E-444B-B5DE-7DBD7758C91D}"/>
    <dgm:cxn modelId="{1F8C503A-3ACC-9844-8A9E-519A77DE113F}" type="presOf" srcId="{475C14D8-8610-214B-87CA-BD7FD675907C}" destId="{0C852894-8B4E-044B-A051-FB28A1150A5A}" srcOrd="0" destOrd="0" presId="urn:microsoft.com/office/officeart/2008/layout/HorizontalMultiLevelHierarchy"/>
    <dgm:cxn modelId="{3A1B726F-58D8-A148-A93A-0F084B098971}" type="presOf" srcId="{FF802E4E-75AC-1C49-9803-4E5C7BDDC9CE}" destId="{0211C9B9-CBB4-1348-A786-137B8C9CB3C9}" srcOrd="1" destOrd="0" presId="urn:microsoft.com/office/officeart/2008/layout/HorizontalMultiLevelHierarchy"/>
    <dgm:cxn modelId="{A0D7F236-96E3-6641-A857-CE403EA6947B}" type="presOf" srcId="{2DC84FBB-0766-6A4C-9E18-AF73D5BBF7F1}" destId="{81BD3BAD-CC8B-B14A-BF0F-6BA00BF8853C}" srcOrd="1" destOrd="0" presId="urn:microsoft.com/office/officeart/2008/layout/HorizontalMultiLevelHierarchy"/>
    <dgm:cxn modelId="{557201DA-514E-BC43-B414-BF46FB1E1916}" type="presOf" srcId="{F339A31A-335E-6846-AB62-80FB28BDF9C7}" destId="{2EEED1B8-FC9D-FA4A-80AB-F4C228B258EE}" srcOrd="0" destOrd="0" presId="urn:microsoft.com/office/officeart/2008/layout/HorizontalMultiLevelHierarchy"/>
    <dgm:cxn modelId="{1C022AC3-4513-5641-9CF8-8DA168F987C1}" type="presOf" srcId="{E1D4C4E8-D942-FE45-BF43-CB249778B93A}" destId="{B2A80088-78AB-C243-A801-B038DB8F42E6}" srcOrd="1" destOrd="0" presId="urn:microsoft.com/office/officeart/2008/layout/HorizontalMultiLevelHierarchy"/>
    <dgm:cxn modelId="{81C53CA1-2CF9-9649-A36C-E125A2839955}" type="presOf" srcId="{5585F47E-8A9C-BA47-A477-425C3742BDDD}" destId="{5416E5C9-8D9D-AD4A-B723-4CF6C579CF45}" srcOrd="0" destOrd="0" presId="urn:microsoft.com/office/officeart/2008/layout/HorizontalMultiLevelHierarchy"/>
    <dgm:cxn modelId="{76694017-8AA9-B842-9D2F-9F316602355D}" srcId="{6A63A2DE-52FA-0043-BBEE-CE537ED30D0F}" destId="{13209543-91DF-CC42-87E1-7FDCCF8B47D1}" srcOrd="0" destOrd="0" parTransId="{C54CA699-C3C6-264B-9125-4EB16EE2F66E}" sibTransId="{D86D1E86-1C41-C94C-A73B-FA88E077AE25}"/>
    <dgm:cxn modelId="{333C6A80-B724-B34B-B5C3-5E52FED47426}" type="presOf" srcId="{9E1BFF21-01B5-7B4A-B3AC-A16990B56CA4}" destId="{49723F43-1A78-CC4F-8A16-BC43413E799F}" srcOrd="1" destOrd="0" presId="urn:microsoft.com/office/officeart/2008/layout/HorizontalMultiLevelHierarchy"/>
    <dgm:cxn modelId="{731ACE7F-400E-8045-A224-84B165C77E02}" type="presOf" srcId="{2DC84FBB-0766-6A4C-9E18-AF73D5BBF7F1}" destId="{89943018-0085-4A4B-8A0C-65348F7758D8}" srcOrd="0" destOrd="0" presId="urn:microsoft.com/office/officeart/2008/layout/HorizontalMultiLevelHierarchy"/>
    <dgm:cxn modelId="{FCB21F64-5E40-784E-8835-4248D16CDA99}" type="presParOf" srcId="{B6B98295-20FC-0041-8481-7060908BCD6E}" destId="{4B26B8F0-8CBD-674B-BFF6-9A45AB051BAE}" srcOrd="0" destOrd="0" presId="urn:microsoft.com/office/officeart/2008/layout/HorizontalMultiLevelHierarchy"/>
    <dgm:cxn modelId="{53BC7650-B6D7-624F-9AD7-22725D458227}" type="presParOf" srcId="{4B26B8F0-8CBD-674B-BFF6-9A45AB051BAE}" destId="{2F133539-AC67-4E45-85E7-CB03E314E4F2}" srcOrd="0" destOrd="0" presId="urn:microsoft.com/office/officeart/2008/layout/HorizontalMultiLevelHierarchy"/>
    <dgm:cxn modelId="{85EAD33A-7953-1A40-99E2-5FD628E2E0DB}" type="presParOf" srcId="{4B26B8F0-8CBD-674B-BFF6-9A45AB051BAE}" destId="{C8462AE6-3F0D-4442-B458-44130B32BC79}" srcOrd="1" destOrd="0" presId="urn:microsoft.com/office/officeart/2008/layout/HorizontalMultiLevelHierarchy"/>
    <dgm:cxn modelId="{C7F46D3D-7291-F14B-901A-6B1EFEDBF266}" type="presParOf" srcId="{C8462AE6-3F0D-4442-B458-44130B32BC79}" destId="{04177FA4-C4F6-F449-A825-9C22AFE12DF6}" srcOrd="0" destOrd="0" presId="urn:microsoft.com/office/officeart/2008/layout/HorizontalMultiLevelHierarchy"/>
    <dgm:cxn modelId="{49DFA455-9815-E54C-8AA0-1F36BCF331C3}" type="presParOf" srcId="{04177FA4-C4F6-F449-A825-9C22AFE12DF6}" destId="{0211C9B9-CBB4-1348-A786-137B8C9CB3C9}" srcOrd="0" destOrd="0" presId="urn:microsoft.com/office/officeart/2008/layout/HorizontalMultiLevelHierarchy"/>
    <dgm:cxn modelId="{CD7C9A46-B2CA-7B47-9106-4715D35780FD}" type="presParOf" srcId="{C8462AE6-3F0D-4442-B458-44130B32BC79}" destId="{64172572-9F90-334E-932F-1EC78324EB01}" srcOrd="1" destOrd="0" presId="urn:microsoft.com/office/officeart/2008/layout/HorizontalMultiLevelHierarchy"/>
    <dgm:cxn modelId="{B463B41A-4A7E-0E46-BCAD-1F39532EFBA5}" type="presParOf" srcId="{64172572-9F90-334E-932F-1EC78324EB01}" destId="{20BA020E-5735-D04F-941A-530E031816E1}" srcOrd="0" destOrd="0" presId="urn:microsoft.com/office/officeart/2008/layout/HorizontalMultiLevelHierarchy"/>
    <dgm:cxn modelId="{ECB62A93-7D63-524E-B034-7D9586BDCCB6}" type="presParOf" srcId="{64172572-9F90-334E-932F-1EC78324EB01}" destId="{DBFAF69E-8067-D748-9D65-05A95C3B11A6}" srcOrd="1" destOrd="0" presId="urn:microsoft.com/office/officeart/2008/layout/HorizontalMultiLevelHierarchy"/>
    <dgm:cxn modelId="{22C15C7E-28B6-9F40-80EF-62BC24FB3247}" type="presParOf" srcId="{DBFAF69E-8067-D748-9D65-05A95C3B11A6}" destId="{B0A1F23A-0F17-7344-8B42-42E3EF8C7B90}" srcOrd="0" destOrd="0" presId="urn:microsoft.com/office/officeart/2008/layout/HorizontalMultiLevelHierarchy"/>
    <dgm:cxn modelId="{88C23AA1-F9E1-094B-A0BD-BCF65268B80A}" type="presParOf" srcId="{B0A1F23A-0F17-7344-8B42-42E3EF8C7B90}" destId="{B2A80088-78AB-C243-A801-B038DB8F42E6}" srcOrd="0" destOrd="0" presId="urn:microsoft.com/office/officeart/2008/layout/HorizontalMultiLevelHierarchy"/>
    <dgm:cxn modelId="{874DC7B6-C9F8-5149-BFE5-47A2EB323DA0}" type="presParOf" srcId="{DBFAF69E-8067-D748-9D65-05A95C3B11A6}" destId="{84FB6713-7E1C-9E48-B95D-A58DCFBE7246}" srcOrd="1" destOrd="0" presId="urn:microsoft.com/office/officeart/2008/layout/HorizontalMultiLevelHierarchy"/>
    <dgm:cxn modelId="{E8168F2D-1292-7844-8D43-874F1E76F8AC}" type="presParOf" srcId="{84FB6713-7E1C-9E48-B95D-A58DCFBE7246}" destId="{FE2D43BD-DA4F-FD48-B691-A31065602958}" srcOrd="0" destOrd="0" presId="urn:microsoft.com/office/officeart/2008/layout/HorizontalMultiLevelHierarchy"/>
    <dgm:cxn modelId="{B19B362D-BD72-2644-86B2-EA38A9E63B14}" type="presParOf" srcId="{84FB6713-7E1C-9E48-B95D-A58DCFBE7246}" destId="{70ED75C8-384F-F74F-B913-5B02CD441659}" srcOrd="1" destOrd="0" presId="urn:microsoft.com/office/officeart/2008/layout/HorizontalMultiLevelHierarchy"/>
    <dgm:cxn modelId="{DCA607EA-B131-BD4C-BB25-5A2D45D74168}" type="presParOf" srcId="{C8462AE6-3F0D-4442-B458-44130B32BC79}" destId="{AC9E24FD-8DD1-7141-850E-67FF19401804}" srcOrd="2" destOrd="0" presId="urn:microsoft.com/office/officeart/2008/layout/HorizontalMultiLevelHierarchy"/>
    <dgm:cxn modelId="{C06C696C-EE51-7140-B1EA-2004597EA3E2}" type="presParOf" srcId="{AC9E24FD-8DD1-7141-850E-67FF19401804}" destId="{B475D131-91B6-C548-8F44-55731EBB6C8F}" srcOrd="0" destOrd="0" presId="urn:microsoft.com/office/officeart/2008/layout/HorizontalMultiLevelHierarchy"/>
    <dgm:cxn modelId="{350AAAAE-8815-CD4D-9F47-D580AAEAECF3}" type="presParOf" srcId="{C8462AE6-3F0D-4442-B458-44130B32BC79}" destId="{C3D86267-3F77-4942-9301-4AC45B72A332}" srcOrd="3" destOrd="0" presId="urn:microsoft.com/office/officeart/2008/layout/HorizontalMultiLevelHierarchy"/>
    <dgm:cxn modelId="{81FF5D99-D4BB-B344-A761-77928FD30E51}" type="presParOf" srcId="{C3D86267-3F77-4942-9301-4AC45B72A332}" destId="{21DED66F-2127-3E40-B49F-82AE31E72F4F}" srcOrd="0" destOrd="0" presId="urn:microsoft.com/office/officeart/2008/layout/HorizontalMultiLevelHierarchy"/>
    <dgm:cxn modelId="{C5DB4FE1-3DCE-1C4B-B98D-6D70D98FF39E}" type="presParOf" srcId="{C3D86267-3F77-4942-9301-4AC45B72A332}" destId="{4D4A01EA-DF3D-D841-94BC-A1A3C8A05B34}" srcOrd="1" destOrd="0" presId="urn:microsoft.com/office/officeart/2008/layout/HorizontalMultiLevelHierarchy"/>
    <dgm:cxn modelId="{872F106A-F559-DF40-93F8-E2DF17FB1C42}" type="presParOf" srcId="{4D4A01EA-DF3D-D841-94BC-A1A3C8A05B34}" destId="{6B14BBC0-A255-B34D-BD20-8C19CC16BEDB}" srcOrd="0" destOrd="0" presId="urn:microsoft.com/office/officeart/2008/layout/HorizontalMultiLevelHierarchy"/>
    <dgm:cxn modelId="{A70C0507-4515-8944-929A-4309469BFAC1}" type="presParOf" srcId="{6B14BBC0-A255-B34D-BD20-8C19CC16BEDB}" destId="{67E82F92-8944-8146-8773-C56F436B8F5F}" srcOrd="0" destOrd="0" presId="urn:microsoft.com/office/officeart/2008/layout/HorizontalMultiLevelHierarchy"/>
    <dgm:cxn modelId="{8AE9FA46-CB35-2848-A9E5-EC1BAF244365}" type="presParOf" srcId="{4D4A01EA-DF3D-D841-94BC-A1A3C8A05B34}" destId="{1D1AAECE-F302-DD4F-8331-B430780F7DED}" srcOrd="1" destOrd="0" presId="urn:microsoft.com/office/officeart/2008/layout/HorizontalMultiLevelHierarchy"/>
    <dgm:cxn modelId="{144AFC29-F722-C54F-BDB6-69109814C818}" type="presParOf" srcId="{1D1AAECE-F302-DD4F-8331-B430780F7DED}" destId="{2EEED1B8-FC9D-FA4A-80AB-F4C228B258EE}" srcOrd="0" destOrd="0" presId="urn:microsoft.com/office/officeart/2008/layout/HorizontalMultiLevelHierarchy"/>
    <dgm:cxn modelId="{B8EB7EAF-D1F4-2047-9F75-68191E732FC0}" type="presParOf" srcId="{1D1AAECE-F302-DD4F-8331-B430780F7DED}" destId="{9CB96C7F-C67D-194D-9E7E-6FDC35C6751A}" srcOrd="1" destOrd="0" presId="urn:microsoft.com/office/officeart/2008/layout/HorizontalMultiLevelHierarchy"/>
    <dgm:cxn modelId="{B2D53A81-FA6B-CD45-9BFC-3DAB15E5558B}" type="presParOf" srcId="{C8462AE6-3F0D-4442-B458-44130B32BC79}" destId="{89943018-0085-4A4B-8A0C-65348F7758D8}" srcOrd="4" destOrd="0" presId="urn:microsoft.com/office/officeart/2008/layout/HorizontalMultiLevelHierarchy"/>
    <dgm:cxn modelId="{C9E8ED28-9F3A-1A4E-8BF0-A94144622D7B}" type="presParOf" srcId="{89943018-0085-4A4B-8A0C-65348F7758D8}" destId="{81BD3BAD-CC8B-B14A-BF0F-6BA00BF8853C}" srcOrd="0" destOrd="0" presId="urn:microsoft.com/office/officeart/2008/layout/HorizontalMultiLevelHierarchy"/>
    <dgm:cxn modelId="{2B9C78B9-2C3C-D041-8CFD-A3C818218A88}" type="presParOf" srcId="{C8462AE6-3F0D-4442-B458-44130B32BC79}" destId="{2B1CEEF3-AACA-714F-9A75-458C340CC7B9}" srcOrd="5" destOrd="0" presId="urn:microsoft.com/office/officeart/2008/layout/HorizontalMultiLevelHierarchy"/>
    <dgm:cxn modelId="{01BA9A6C-1729-E64F-8D93-E47EF046B276}" type="presParOf" srcId="{2B1CEEF3-AACA-714F-9A75-458C340CC7B9}" destId="{A148840A-DA6F-714F-97F8-3D43995AE1A6}" srcOrd="0" destOrd="0" presId="urn:microsoft.com/office/officeart/2008/layout/HorizontalMultiLevelHierarchy"/>
    <dgm:cxn modelId="{021C36FA-CA59-184A-BAEB-7809302F3404}" type="presParOf" srcId="{2B1CEEF3-AACA-714F-9A75-458C340CC7B9}" destId="{3F89B9DE-71DD-914D-AFDC-0E61FF093930}" srcOrd="1" destOrd="0" presId="urn:microsoft.com/office/officeart/2008/layout/HorizontalMultiLevelHierarchy"/>
    <dgm:cxn modelId="{321C2E53-BEEA-6F41-813C-08794B431116}" type="presParOf" srcId="{3F89B9DE-71DD-914D-AFDC-0E61FF093930}" destId="{FB737894-4D7D-204E-A4C5-B824B9BBD162}" srcOrd="0" destOrd="0" presId="urn:microsoft.com/office/officeart/2008/layout/HorizontalMultiLevelHierarchy"/>
    <dgm:cxn modelId="{4B1966A7-F80D-A543-9018-63ABDB7EB80D}" type="presParOf" srcId="{FB737894-4D7D-204E-A4C5-B824B9BBD162}" destId="{3F944875-C529-0948-BA04-938F4F2EEB9C}" srcOrd="0" destOrd="0" presId="urn:microsoft.com/office/officeart/2008/layout/HorizontalMultiLevelHierarchy"/>
    <dgm:cxn modelId="{41840137-E2E2-F34C-A054-E13278BF12E1}" type="presParOf" srcId="{3F89B9DE-71DD-914D-AFDC-0E61FF093930}" destId="{BD851519-3BE5-2E40-9498-255A03B2C35C}" srcOrd="1" destOrd="0" presId="urn:microsoft.com/office/officeart/2008/layout/HorizontalMultiLevelHierarchy"/>
    <dgm:cxn modelId="{F0F85B9D-5AA4-FC49-8392-1F182AA79C33}" type="presParOf" srcId="{BD851519-3BE5-2E40-9498-255A03B2C35C}" destId="{0C852894-8B4E-044B-A051-FB28A1150A5A}" srcOrd="0" destOrd="0" presId="urn:microsoft.com/office/officeart/2008/layout/HorizontalMultiLevelHierarchy"/>
    <dgm:cxn modelId="{B8CE735C-C99D-2E45-BA5C-AEBD310BC870}" type="presParOf" srcId="{BD851519-3BE5-2E40-9498-255A03B2C35C}" destId="{0A51A8DD-D4F9-264B-8975-AC7042CE966A}" srcOrd="1" destOrd="0" presId="urn:microsoft.com/office/officeart/2008/layout/HorizontalMultiLevelHierarchy"/>
    <dgm:cxn modelId="{088F05DD-7499-5A4C-94FA-378B2A58AE59}" type="presParOf" srcId="{C8462AE6-3F0D-4442-B458-44130B32BC79}" destId="{FBFF6AD1-77E4-3849-B088-E4D9699E0E95}" srcOrd="6" destOrd="0" presId="urn:microsoft.com/office/officeart/2008/layout/HorizontalMultiLevelHierarchy"/>
    <dgm:cxn modelId="{3A5D3800-1DCF-C04F-AF8B-9F313E96E60D}" type="presParOf" srcId="{FBFF6AD1-77E4-3849-B088-E4D9699E0E95}" destId="{6BE11047-C5AD-B847-A868-D9F240268D1C}" srcOrd="0" destOrd="0" presId="urn:microsoft.com/office/officeart/2008/layout/HorizontalMultiLevelHierarchy"/>
    <dgm:cxn modelId="{7045545B-C9A7-C14C-90E3-2EBD30D7F590}" type="presParOf" srcId="{C8462AE6-3F0D-4442-B458-44130B32BC79}" destId="{AFFCD3FC-9C54-D544-BACE-629DB46E8DC9}" srcOrd="7" destOrd="0" presId="urn:microsoft.com/office/officeart/2008/layout/HorizontalMultiLevelHierarchy"/>
    <dgm:cxn modelId="{C717BFB5-DAAE-9F40-A2C5-DED34BB7A39B}" type="presParOf" srcId="{AFFCD3FC-9C54-D544-BACE-629DB46E8DC9}" destId="{04C8A8D2-4088-F346-8736-B9B5F506BF53}" srcOrd="0" destOrd="0" presId="urn:microsoft.com/office/officeart/2008/layout/HorizontalMultiLevelHierarchy"/>
    <dgm:cxn modelId="{CB58055E-26FA-334D-9B68-0AFAAD3E1949}" type="presParOf" srcId="{AFFCD3FC-9C54-D544-BACE-629DB46E8DC9}" destId="{DD21A57F-C189-7848-936E-AAE7B5212DCD}" srcOrd="1" destOrd="0" presId="urn:microsoft.com/office/officeart/2008/layout/HorizontalMultiLevelHierarchy"/>
    <dgm:cxn modelId="{937A91CC-5CAE-1B4F-981C-AC5B2F955694}" type="presParOf" srcId="{DD21A57F-C189-7848-936E-AAE7B5212DCD}" destId="{0F4A1863-9899-184E-A794-D557D6839F52}" srcOrd="0" destOrd="0" presId="urn:microsoft.com/office/officeart/2008/layout/HorizontalMultiLevelHierarchy"/>
    <dgm:cxn modelId="{DABEF584-879F-EE4D-A095-F00FE8A582B1}" type="presParOf" srcId="{0F4A1863-9899-184E-A794-D557D6839F52}" destId="{49723F43-1A78-CC4F-8A16-BC43413E799F}" srcOrd="0" destOrd="0" presId="urn:microsoft.com/office/officeart/2008/layout/HorizontalMultiLevelHierarchy"/>
    <dgm:cxn modelId="{6982C939-9FCB-0240-93B3-5ED028FFE7DD}" type="presParOf" srcId="{DD21A57F-C189-7848-936E-AAE7B5212DCD}" destId="{B9D3E250-9447-1049-A116-7C6A6A0B34CC}" srcOrd="1" destOrd="0" presId="urn:microsoft.com/office/officeart/2008/layout/HorizontalMultiLevelHierarchy"/>
    <dgm:cxn modelId="{3ABD3E89-9A77-8F41-B117-5F9C25150188}" type="presParOf" srcId="{B9D3E250-9447-1049-A116-7C6A6A0B34CC}" destId="{5416E5C9-8D9D-AD4A-B723-4CF6C579CF45}" srcOrd="0" destOrd="0" presId="urn:microsoft.com/office/officeart/2008/layout/HorizontalMultiLevelHierarchy"/>
    <dgm:cxn modelId="{B7340C27-65AA-5643-BBC2-931DCBF07312}" type="presParOf" srcId="{B9D3E250-9447-1049-A116-7C6A6A0B34CC}" destId="{585514DE-AA32-7C42-92F2-3AA65E52233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B8B01B-6CF3-D248-A06F-47F18ECF5AD1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F4C3D8E-C21B-FE4F-8557-770698228D63}">
      <dgm:prSet phldrT="[文本]"/>
      <dgm:spPr/>
      <dgm:t>
        <a:bodyPr/>
        <a:lstStyle/>
        <a:p>
          <a:r>
            <a:rPr lang="zh-CN" altLang="en-US" dirty="0" smtClean="0"/>
            <a:t>用户特征体系</a:t>
          </a:r>
          <a:endParaRPr lang="zh-CN" altLang="en-US" dirty="0"/>
        </a:p>
      </dgm:t>
    </dgm:pt>
    <dgm:pt modelId="{69153F8B-B753-2E4A-93C9-682713E9142B}" type="parTrans" cxnId="{389F2CCA-0527-4A41-9751-5C56C588E43E}">
      <dgm:prSet/>
      <dgm:spPr/>
      <dgm:t>
        <a:bodyPr/>
        <a:lstStyle/>
        <a:p>
          <a:endParaRPr lang="zh-CN" altLang="en-US"/>
        </a:p>
      </dgm:t>
    </dgm:pt>
    <dgm:pt modelId="{12DF2045-22AB-C549-895A-F6FDD2CE0A1E}" type="sibTrans" cxnId="{389F2CCA-0527-4A41-9751-5C56C588E43E}">
      <dgm:prSet/>
      <dgm:spPr/>
      <dgm:t>
        <a:bodyPr/>
        <a:lstStyle/>
        <a:p>
          <a:endParaRPr lang="zh-CN" altLang="en-US"/>
        </a:p>
      </dgm:t>
    </dgm:pt>
    <dgm:pt modelId="{EBB7DB1A-289F-3240-95E2-26B33A61992E}">
      <dgm:prSet phldrT="[文本]"/>
      <dgm:spPr/>
      <dgm:t>
        <a:bodyPr/>
        <a:lstStyle/>
        <a:p>
          <a:r>
            <a:rPr lang="zh-CN" altLang="en-US" dirty="0" smtClean="0"/>
            <a:t>一级</a:t>
          </a:r>
          <a:r>
            <a:rPr lang="en-US" altLang="zh-CN" dirty="0" smtClean="0"/>
            <a:t>/</a:t>
          </a:r>
          <a:r>
            <a:rPr lang="zh-CN" altLang="en-US" dirty="0" smtClean="0"/>
            <a:t>业务</a:t>
          </a:r>
          <a:endParaRPr lang="zh-CN" altLang="en-US" dirty="0"/>
        </a:p>
      </dgm:t>
    </dgm:pt>
    <dgm:pt modelId="{64C85098-251D-A941-8DCB-B1A9AF4F1F45}" type="parTrans" cxnId="{84E456EA-DA88-794C-BC86-8E2A3E0D6365}">
      <dgm:prSet/>
      <dgm:spPr/>
      <dgm:t>
        <a:bodyPr/>
        <a:lstStyle/>
        <a:p>
          <a:endParaRPr lang="zh-CN" altLang="en-US"/>
        </a:p>
      </dgm:t>
    </dgm:pt>
    <dgm:pt modelId="{C96A70F5-F473-1E44-BD3F-3FC6C9250302}" type="sibTrans" cxnId="{84E456EA-DA88-794C-BC86-8E2A3E0D6365}">
      <dgm:prSet/>
      <dgm:spPr/>
      <dgm:t>
        <a:bodyPr/>
        <a:lstStyle/>
        <a:p>
          <a:endParaRPr lang="zh-CN" altLang="en-US"/>
        </a:p>
      </dgm:t>
    </dgm:pt>
    <dgm:pt modelId="{71CAAAC2-D52D-F64F-9E71-BAC22C6B23A5}">
      <dgm:prSet phldrT="[文本]"/>
      <dgm:spPr/>
      <dgm:t>
        <a:bodyPr/>
        <a:lstStyle/>
        <a:p>
          <a:r>
            <a:rPr lang="zh-CN" altLang="en-US" dirty="0" smtClean="0"/>
            <a:t>二级</a:t>
          </a:r>
          <a:r>
            <a:rPr lang="en-US" altLang="zh-CN" dirty="0" smtClean="0"/>
            <a:t>/</a:t>
          </a:r>
          <a:r>
            <a:rPr lang="zh-CN" altLang="en-US" dirty="0" smtClean="0"/>
            <a:t>行为</a:t>
          </a:r>
          <a:endParaRPr lang="zh-CN" altLang="en-US" dirty="0"/>
        </a:p>
      </dgm:t>
    </dgm:pt>
    <dgm:pt modelId="{2E5F84DC-84A8-844A-810E-14DA11BFA16E}" type="parTrans" cxnId="{4A2B00D9-7F51-5C49-A31A-FCF6E185CA8C}">
      <dgm:prSet/>
      <dgm:spPr/>
      <dgm:t>
        <a:bodyPr/>
        <a:lstStyle/>
        <a:p>
          <a:endParaRPr lang="zh-CN" altLang="en-US"/>
        </a:p>
      </dgm:t>
    </dgm:pt>
    <dgm:pt modelId="{CAF3050D-FDE5-DC48-B939-C974A14E0FD6}" type="sibTrans" cxnId="{4A2B00D9-7F51-5C49-A31A-FCF6E185CA8C}">
      <dgm:prSet/>
      <dgm:spPr/>
      <dgm:t>
        <a:bodyPr/>
        <a:lstStyle/>
        <a:p>
          <a:endParaRPr lang="zh-CN" altLang="en-US"/>
        </a:p>
      </dgm:t>
    </dgm:pt>
    <dgm:pt modelId="{AC81C5F2-38C0-3A49-B4CF-C449AF322D3B}">
      <dgm:prSet phldrT="[文本]"/>
      <dgm:spPr/>
      <dgm:t>
        <a:bodyPr/>
        <a:lstStyle/>
        <a:p>
          <a:r>
            <a:rPr lang="zh-CN" altLang="en-US" dirty="0" smtClean="0"/>
            <a:t>三级</a:t>
          </a:r>
          <a:r>
            <a:rPr lang="en-US" altLang="zh-CN" dirty="0" smtClean="0"/>
            <a:t>/</a:t>
          </a:r>
          <a:r>
            <a:rPr lang="zh-CN" altLang="en-US" dirty="0" smtClean="0"/>
            <a:t>时间</a:t>
          </a:r>
          <a:endParaRPr lang="zh-CN" altLang="en-US" dirty="0"/>
        </a:p>
      </dgm:t>
    </dgm:pt>
    <dgm:pt modelId="{B72BEBD5-932F-1244-A15B-F31233921BD3}" type="parTrans" cxnId="{4A39880E-0DA1-9D49-BE06-399549E85279}">
      <dgm:prSet/>
      <dgm:spPr/>
      <dgm:t>
        <a:bodyPr/>
        <a:lstStyle/>
        <a:p>
          <a:endParaRPr lang="zh-CN" altLang="en-US"/>
        </a:p>
      </dgm:t>
    </dgm:pt>
    <dgm:pt modelId="{7374C996-1049-2E49-B626-BE69689F6E0D}" type="sibTrans" cxnId="{4A39880E-0DA1-9D49-BE06-399549E85279}">
      <dgm:prSet/>
      <dgm:spPr/>
      <dgm:t>
        <a:bodyPr/>
        <a:lstStyle/>
        <a:p>
          <a:endParaRPr lang="zh-CN" altLang="en-US"/>
        </a:p>
      </dgm:t>
    </dgm:pt>
    <dgm:pt modelId="{209B1842-EA36-1040-B4CD-72B3E3FDE292}">
      <dgm:prSet phldrT="[文本]"/>
      <dgm:spPr/>
      <dgm:t>
        <a:bodyPr anchor="t"/>
        <a:lstStyle/>
        <a:p>
          <a:r>
            <a:rPr lang="zh-CN" altLang="en-US" dirty="0" smtClean="0"/>
            <a:t>基本</a:t>
          </a:r>
        </a:p>
        <a:p>
          <a:r>
            <a:rPr lang="zh-CN" altLang="en-US" dirty="0" smtClean="0"/>
            <a:t>团购</a:t>
          </a:r>
        </a:p>
        <a:p>
          <a:r>
            <a:rPr lang="zh-CN" altLang="en-US" dirty="0" smtClean="0"/>
            <a:t>外卖</a:t>
          </a:r>
        </a:p>
        <a:p>
          <a:r>
            <a:rPr lang="zh-CN" altLang="en-US" dirty="0" smtClean="0"/>
            <a:t>酒店</a:t>
          </a:r>
        </a:p>
        <a:p>
          <a:r>
            <a:rPr lang="zh-CN" altLang="en-US" dirty="0" smtClean="0"/>
            <a:t>电影</a:t>
          </a:r>
        </a:p>
        <a:p>
          <a:r>
            <a:rPr lang="zh-CN" altLang="en-US" dirty="0" smtClean="0"/>
            <a:t>上门</a:t>
          </a:r>
        </a:p>
        <a:p>
          <a:r>
            <a:rPr lang="en-US" altLang="zh-CN" dirty="0" smtClean="0"/>
            <a:t>……</a:t>
          </a:r>
          <a:endParaRPr lang="zh-CN" altLang="en-US" dirty="0" smtClean="0"/>
        </a:p>
        <a:p>
          <a:endParaRPr lang="zh-CN" altLang="en-US" dirty="0" smtClean="0"/>
        </a:p>
        <a:p>
          <a:r>
            <a:rPr lang="zh-CN" altLang="en-US" dirty="0" smtClean="0"/>
            <a:t> </a:t>
          </a:r>
          <a:endParaRPr lang="zh-CN" altLang="en-US" dirty="0"/>
        </a:p>
      </dgm:t>
    </dgm:pt>
    <dgm:pt modelId="{56D4AF43-B5AA-E446-AAF1-CBDEB1E97096}" type="parTrans" cxnId="{D037FC30-4A59-9047-8B93-A3C37184F978}">
      <dgm:prSet/>
      <dgm:spPr/>
      <dgm:t>
        <a:bodyPr/>
        <a:lstStyle/>
        <a:p>
          <a:endParaRPr lang="zh-CN" altLang="en-US"/>
        </a:p>
      </dgm:t>
    </dgm:pt>
    <dgm:pt modelId="{4EAD8D4B-218F-394D-8E77-47DAF5A103F6}" type="sibTrans" cxnId="{D037FC30-4A59-9047-8B93-A3C37184F978}">
      <dgm:prSet/>
      <dgm:spPr/>
      <dgm:t>
        <a:bodyPr/>
        <a:lstStyle/>
        <a:p>
          <a:endParaRPr lang="zh-CN" altLang="en-US"/>
        </a:p>
      </dgm:t>
    </dgm:pt>
    <dgm:pt modelId="{3BC51162-15B7-2E42-8004-057B7ECBE4B1}">
      <dgm:prSet phldrT="[文本]"/>
      <dgm:spPr/>
      <dgm:t>
        <a:bodyPr anchor="t"/>
        <a:lstStyle/>
        <a:p>
          <a:r>
            <a:rPr lang="zh-CN" altLang="en-US" dirty="0" smtClean="0"/>
            <a:t>注册</a:t>
          </a:r>
        </a:p>
        <a:p>
          <a:r>
            <a:rPr lang="zh-CN" altLang="en-US" dirty="0" smtClean="0"/>
            <a:t>登陆</a:t>
          </a:r>
        </a:p>
        <a:p>
          <a:r>
            <a:rPr lang="zh-CN" altLang="en-US" dirty="0" smtClean="0"/>
            <a:t>浏览</a:t>
          </a:r>
        </a:p>
        <a:p>
          <a:r>
            <a:rPr lang="zh-CN" altLang="en-US" dirty="0" smtClean="0"/>
            <a:t>下单</a:t>
          </a:r>
        </a:p>
        <a:p>
          <a:r>
            <a:rPr lang="zh-CN" altLang="en-US" dirty="0" smtClean="0"/>
            <a:t>搜索</a:t>
          </a:r>
        </a:p>
        <a:p>
          <a:r>
            <a:rPr lang="zh-CN" altLang="en-US" dirty="0" smtClean="0"/>
            <a:t>收藏</a:t>
          </a:r>
        </a:p>
        <a:p>
          <a:r>
            <a:rPr lang="zh-CN" altLang="en-US" dirty="0" smtClean="0"/>
            <a:t>评论</a:t>
          </a:r>
        </a:p>
        <a:p>
          <a:r>
            <a:rPr lang="zh-CN" altLang="en-US" dirty="0" smtClean="0"/>
            <a:t>消费</a:t>
          </a:r>
        </a:p>
        <a:p>
          <a:r>
            <a:rPr lang="zh-CN" altLang="en-US" dirty="0" smtClean="0"/>
            <a:t>分享</a:t>
          </a:r>
        </a:p>
        <a:p>
          <a:r>
            <a:rPr lang="en-US" altLang="zh-CN" dirty="0" smtClean="0"/>
            <a:t>LBS</a:t>
          </a:r>
          <a:endParaRPr lang="zh-CN" altLang="en-US" dirty="0" smtClean="0"/>
        </a:p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BD166D51-7DC2-6E40-A0FD-F910F2A35DFB}" type="parTrans" cxnId="{F19CC07D-2E07-E245-8F78-E081AD305137}">
      <dgm:prSet/>
      <dgm:spPr/>
      <dgm:t>
        <a:bodyPr/>
        <a:lstStyle/>
        <a:p>
          <a:endParaRPr lang="zh-CN" altLang="en-US"/>
        </a:p>
      </dgm:t>
    </dgm:pt>
    <dgm:pt modelId="{8825E1EF-773B-7F42-8F27-12988BE1674B}" type="sibTrans" cxnId="{F19CC07D-2E07-E245-8F78-E081AD305137}">
      <dgm:prSet/>
      <dgm:spPr/>
      <dgm:t>
        <a:bodyPr/>
        <a:lstStyle/>
        <a:p>
          <a:endParaRPr lang="zh-CN" altLang="en-US"/>
        </a:p>
      </dgm:t>
    </dgm:pt>
    <dgm:pt modelId="{90911B0D-4E19-6B49-B541-48E83E89F4F1}">
      <dgm:prSet phldrT="[文本]"/>
      <dgm:spPr/>
      <dgm:t>
        <a:bodyPr/>
        <a:lstStyle/>
        <a:p>
          <a:r>
            <a:rPr lang="zh-CN" altLang="en-US" dirty="0" smtClean="0"/>
            <a:t>自由级</a:t>
          </a:r>
          <a:r>
            <a:rPr lang="en-US" altLang="zh-CN" dirty="0" smtClean="0"/>
            <a:t>/</a:t>
          </a:r>
          <a:r>
            <a:rPr lang="zh-CN" altLang="en-US" dirty="0" smtClean="0"/>
            <a:t>可选</a:t>
          </a:r>
          <a:endParaRPr lang="zh-CN" altLang="en-US" dirty="0"/>
        </a:p>
      </dgm:t>
    </dgm:pt>
    <dgm:pt modelId="{73041EC0-992D-754E-A192-E23725500264}" type="parTrans" cxnId="{DDEC4313-1431-5F46-9562-6BE887CE451A}">
      <dgm:prSet/>
      <dgm:spPr/>
      <dgm:t>
        <a:bodyPr/>
        <a:lstStyle/>
        <a:p>
          <a:endParaRPr lang="zh-CN" altLang="en-US"/>
        </a:p>
      </dgm:t>
    </dgm:pt>
    <dgm:pt modelId="{0938BAE4-1107-F040-B441-3CA4AE695E6C}" type="sibTrans" cxnId="{DDEC4313-1431-5F46-9562-6BE887CE451A}">
      <dgm:prSet/>
      <dgm:spPr/>
      <dgm:t>
        <a:bodyPr/>
        <a:lstStyle/>
        <a:p>
          <a:endParaRPr lang="zh-CN" altLang="en-US"/>
        </a:p>
      </dgm:t>
    </dgm:pt>
    <dgm:pt modelId="{8D48A83D-EEEE-C64E-AF06-0854255411BA}">
      <dgm:prSet phldrT="[文本]"/>
      <dgm:spPr/>
      <dgm:t>
        <a:bodyPr anchor="t"/>
        <a:lstStyle/>
        <a:p>
          <a:r>
            <a:rPr lang="zh-CN" altLang="en-US" dirty="0" smtClean="0"/>
            <a:t>年</a:t>
          </a:r>
        </a:p>
        <a:p>
          <a:r>
            <a:rPr lang="zh-CN" altLang="en-US" dirty="0" smtClean="0"/>
            <a:t>月</a:t>
          </a:r>
        </a:p>
        <a:p>
          <a:r>
            <a:rPr lang="zh-CN" altLang="en-US" dirty="0" smtClean="0"/>
            <a:t>日</a:t>
          </a:r>
        </a:p>
        <a:p>
          <a:r>
            <a:rPr lang="zh-CN" altLang="en-US" dirty="0" smtClean="0"/>
            <a:t>周</a:t>
          </a:r>
        </a:p>
        <a:p>
          <a:r>
            <a:rPr lang="zh-CN" altLang="en-US" dirty="0" smtClean="0"/>
            <a:t>早</a:t>
          </a:r>
        </a:p>
        <a:p>
          <a:r>
            <a:rPr lang="zh-CN" altLang="en-US" dirty="0" smtClean="0"/>
            <a:t>中</a:t>
          </a:r>
        </a:p>
        <a:p>
          <a:r>
            <a:rPr lang="zh-CN" altLang="en-US" dirty="0" smtClean="0"/>
            <a:t>晚</a:t>
          </a:r>
        </a:p>
        <a:p>
          <a:r>
            <a:rPr lang="zh-CN" altLang="en-US" dirty="0" smtClean="0"/>
            <a:t>周末</a:t>
          </a:r>
        </a:p>
        <a:p>
          <a:r>
            <a:rPr lang="zh-CN" altLang="en-US" dirty="0" smtClean="0"/>
            <a:t>工作日</a:t>
          </a:r>
        </a:p>
        <a:p>
          <a:r>
            <a:rPr lang="zh-CN" altLang="en-US" dirty="0" smtClean="0"/>
            <a:t>节假日</a:t>
          </a:r>
        </a:p>
        <a:p>
          <a:r>
            <a:rPr lang="en-US" altLang="zh-CN" dirty="0" smtClean="0"/>
            <a:t>……</a:t>
          </a:r>
          <a:endParaRPr lang="zh-CN" altLang="en-US" dirty="0" smtClean="0"/>
        </a:p>
        <a:p>
          <a:endParaRPr lang="zh-CN" altLang="en-US" dirty="0" smtClean="0"/>
        </a:p>
        <a:p>
          <a:r>
            <a:rPr lang="zh-CN" altLang="en-US" dirty="0" smtClean="0"/>
            <a:t>+ 每</a:t>
          </a:r>
        </a:p>
        <a:p>
          <a:r>
            <a:rPr lang="zh-CN" altLang="en-US" dirty="0" smtClean="0"/>
            <a:t>+ 最近</a:t>
          </a:r>
        </a:p>
        <a:p>
          <a:endParaRPr lang="zh-CN" altLang="en-US" dirty="0"/>
        </a:p>
      </dgm:t>
    </dgm:pt>
    <dgm:pt modelId="{40338417-D06C-6B44-A0DC-E2772F5DB7DD}" type="parTrans" cxnId="{59786307-40DE-4A4C-BE0E-07EB53CAAD94}">
      <dgm:prSet/>
      <dgm:spPr/>
      <dgm:t>
        <a:bodyPr/>
        <a:lstStyle/>
        <a:p>
          <a:endParaRPr lang="zh-CN" altLang="en-US"/>
        </a:p>
      </dgm:t>
    </dgm:pt>
    <dgm:pt modelId="{6A004ED3-617E-1744-8DEA-5A4153AACCA8}" type="sibTrans" cxnId="{59786307-40DE-4A4C-BE0E-07EB53CAAD94}">
      <dgm:prSet/>
      <dgm:spPr/>
      <dgm:t>
        <a:bodyPr/>
        <a:lstStyle/>
        <a:p>
          <a:endParaRPr lang="zh-CN" altLang="en-US"/>
        </a:p>
      </dgm:t>
    </dgm:pt>
    <dgm:pt modelId="{B59979A6-2C5E-304C-8D3B-DA91EA841A33}">
      <dgm:prSet phldrT="[文本]"/>
      <dgm:spPr/>
      <dgm:t>
        <a:bodyPr anchor="t"/>
        <a:lstStyle/>
        <a:p>
          <a:r>
            <a:rPr lang="zh-CN" altLang="en-US" dirty="0" smtClean="0"/>
            <a:t>品类</a:t>
          </a:r>
        </a:p>
        <a:p>
          <a:r>
            <a:rPr lang="zh-CN" altLang="en-US" dirty="0" smtClean="0"/>
            <a:t>品牌</a:t>
          </a:r>
        </a:p>
        <a:p>
          <a:r>
            <a:rPr lang="zh-CN" altLang="en-US" dirty="0" smtClean="0"/>
            <a:t>词条</a:t>
          </a:r>
        </a:p>
        <a:p>
          <a:r>
            <a:rPr lang="en-US" altLang="zh-CN" dirty="0" smtClean="0"/>
            <a:t>…</a:t>
          </a:r>
          <a:endParaRPr lang="zh-CN" altLang="en-US" dirty="0" smtClean="0"/>
        </a:p>
      </dgm:t>
    </dgm:pt>
    <dgm:pt modelId="{9E6670D3-26E7-6D43-A1CF-ADC73BA5D9C1}" type="parTrans" cxnId="{E411D144-6F2F-1B4E-91F5-A2EB6591DCDF}">
      <dgm:prSet/>
      <dgm:spPr/>
      <dgm:t>
        <a:bodyPr/>
        <a:lstStyle/>
        <a:p>
          <a:endParaRPr lang="zh-CN" altLang="en-US"/>
        </a:p>
      </dgm:t>
    </dgm:pt>
    <dgm:pt modelId="{E3E9CE5B-4303-384D-AD12-2C1CA1B5492E}" type="sibTrans" cxnId="{E411D144-6F2F-1B4E-91F5-A2EB6591DCDF}">
      <dgm:prSet/>
      <dgm:spPr/>
      <dgm:t>
        <a:bodyPr/>
        <a:lstStyle/>
        <a:p>
          <a:endParaRPr lang="zh-CN" altLang="en-US"/>
        </a:p>
      </dgm:t>
    </dgm:pt>
    <dgm:pt modelId="{B9819D4C-AFB9-3F4D-8F87-1B64D196930C}" type="pres">
      <dgm:prSet presAssocID="{91B8B01B-6CF3-D248-A06F-47F18ECF5AD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DD69E10-6C3D-544F-9B58-54D612990F3D}" type="pres">
      <dgm:prSet presAssocID="{5F4C3D8E-C21B-FE4F-8557-770698228D63}" presName="vertOne" presStyleCnt="0"/>
      <dgm:spPr/>
    </dgm:pt>
    <dgm:pt modelId="{9D2436CB-18F9-934A-BA1D-A2B725DB76EB}" type="pres">
      <dgm:prSet presAssocID="{5F4C3D8E-C21B-FE4F-8557-770698228D63}" presName="txOne" presStyleLbl="node0" presStyleIdx="0" presStyleCnt="1" custScaleY="29750" custLinFactNeighborX="-36" custLinFactNeighborY="-3527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312479-16A7-2A47-81CE-A6694F2B8F8B}" type="pres">
      <dgm:prSet presAssocID="{5F4C3D8E-C21B-FE4F-8557-770698228D63}" presName="parTransOne" presStyleCnt="0"/>
      <dgm:spPr/>
    </dgm:pt>
    <dgm:pt modelId="{B335E72E-BC7B-5440-93ED-5BB174BBAA78}" type="pres">
      <dgm:prSet presAssocID="{5F4C3D8E-C21B-FE4F-8557-770698228D63}" presName="horzOne" presStyleCnt="0"/>
      <dgm:spPr/>
    </dgm:pt>
    <dgm:pt modelId="{C3D05035-F06B-D844-BB3B-AFB99C00211E}" type="pres">
      <dgm:prSet presAssocID="{EBB7DB1A-289F-3240-95E2-26B33A61992E}" presName="vertTwo" presStyleCnt="0"/>
      <dgm:spPr/>
    </dgm:pt>
    <dgm:pt modelId="{8E2A1ACE-8C93-AC4A-B853-11C7228BD664}" type="pres">
      <dgm:prSet presAssocID="{EBB7DB1A-289F-3240-95E2-26B33A61992E}" presName="txTwo" presStyleLbl="node2" presStyleIdx="0" presStyleCnt="4" custScaleY="228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5A6A10-107F-BD48-B805-EDF3EFC992EF}" type="pres">
      <dgm:prSet presAssocID="{EBB7DB1A-289F-3240-95E2-26B33A61992E}" presName="parTransTwo" presStyleCnt="0"/>
      <dgm:spPr/>
    </dgm:pt>
    <dgm:pt modelId="{01868CE1-88CF-1049-BB11-0BB074E04C27}" type="pres">
      <dgm:prSet presAssocID="{EBB7DB1A-289F-3240-95E2-26B33A61992E}" presName="horzTwo" presStyleCnt="0"/>
      <dgm:spPr/>
    </dgm:pt>
    <dgm:pt modelId="{13856F6A-ABFA-7549-9980-2C40272FCC36}" type="pres">
      <dgm:prSet presAssocID="{209B1842-EA36-1040-B4CD-72B3E3FDE292}" presName="vertThree" presStyleCnt="0"/>
      <dgm:spPr/>
    </dgm:pt>
    <dgm:pt modelId="{339D5A0F-8F06-AD4D-A4DD-1D758C9B75A4}" type="pres">
      <dgm:prSet presAssocID="{209B1842-EA36-1040-B4CD-72B3E3FDE292}" presName="txThree" presStyleLbl="node3" presStyleIdx="0" presStyleCnt="4" custScaleY="20564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CA69C2B-5B9D-5947-8987-CFB61D4AE31B}" type="pres">
      <dgm:prSet presAssocID="{209B1842-EA36-1040-B4CD-72B3E3FDE292}" presName="horzThree" presStyleCnt="0"/>
      <dgm:spPr/>
    </dgm:pt>
    <dgm:pt modelId="{223C13BD-0747-2940-8EE9-0A17E2BE73FB}" type="pres">
      <dgm:prSet presAssocID="{C96A70F5-F473-1E44-BD3F-3FC6C9250302}" presName="sibSpaceTwo" presStyleCnt="0"/>
      <dgm:spPr/>
    </dgm:pt>
    <dgm:pt modelId="{B3EF15E6-7062-5144-BD30-B6FD3BACC29C}" type="pres">
      <dgm:prSet presAssocID="{71CAAAC2-D52D-F64F-9E71-BAC22C6B23A5}" presName="vertTwo" presStyleCnt="0"/>
      <dgm:spPr/>
    </dgm:pt>
    <dgm:pt modelId="{59FAE320-E0F8-794E-8680-5A03E20B3048}" type="pres">
      <dgm:prSet presAssocID="{71CAAAC2-D52D-F64F-9E71-BAC22C6B23A5}" presName="txTwo" presStyleLbl="node2" presStyleIdx="1" presStyleCnt="4" custScaleY="2341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B3095EC-4FB9-3F49-81F8-FD6B1BDB89DD}" type="pres">
      <dgm:prSet presAssocID="{71CAAAC2-D52D-F64F-9E71-BAC22C6B23A5}" presName="parTransTwo" presStyleCnt="0"/>
      <dgm:spPr/>
    </dgm:pt>
    <dgm:pt modelId="{EBE8A7B6-9190-CE42-B591-CB141ACE3319}" type="pres">
      <dgm:prSet presAssocID="{71CAAAC2-D52D-F64F-9E71-BAC22C6B23A5}" presName="horzTwo" presStyleCnt="0"/>
      <dgm:spPr/>
    </dgm:pt>
    <dgm:pt modelId="{A59729EB-3E9C-FC45-A407-6D389EB75465}" type="pres">
      <dgm:prSet presAssocID="{3BC51162-15B7-2E42-8004-057B7ECBE4B1}" presName="vertThree" presStyleCnt="0"/>
      <dgm:spPr/>
    </dgm:pt>
    <dgm:pt modelId="{2B077290-B44B-064E-8357-517098FD3D7B}" type="pres">
      <dgm:prSet presAssocID="{3BC51162-15B7-2E42-8004-057B7ECBE4B1}" presName="txThree" presStyleLbl="node3" presStyleIdx="1" presStyleCnt="4" custScaleY="1996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022702-8C89-9741-BABB-3874D4390DE5}" type="pres">
      <dgm:prSet presAssocID="{3BC51162-15B7-2E42-8004-057B7ECBE4B1}" presName="horzThree" presStyleCnt="0"/>
      <dgm:spPr/>
    </dgm:pt>
    <dgm:pt modelId="{9754B830-9780-E640-84C8-DEF5D2F3D938}" type="pres">
      <dgm:prSet presAssocID="{CAF3050D-FDE5-DC48-B939-C974A14E0FD6}" presName="sibSpaceTwo" presStyleCnt="0"/>
      <dgm:spPr/>
    </dgm:pt>
    <dgm:pt modelId="{0E00AD85-38A0-E344-A2B1-B57AB429D823}" type="pres">
      <dgm:prSet presAssocID="{AC81C5F2-38C0-3A49-B4CF-C449AF322D3B}" presName="vertTwo" presStyleCnt="0"/>
      <dgm:spPr/>
    </dgm:pt>
    <dgm:pt modelId="{2618B434-A238-3042-8B14-38079DC65EA6}" type="pres">
      <dgm:prSet presAssocID="{AC81C5F2-38C0-3A49-B4CF-C449AF322D3B}" presName="txTwo" presStyleLbl="node2" presStyleIdx="2" presStyleCnt="4" custScaleY="2329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5857AB-C6BF-7D4C-8510-832798E9B1E1}" type="pres">
      <dgm:prSet presAssocID="{AC81C5F2-38C0-3A49-B4CF-C449AF322D3B}" presName="parTransTwo" presStyleCnt="0"/>
      <dgm:spPr/>
    </dgm:pt>
    <dgm:pt modelId="{6701785D-73A9-204C-BC67-79A3D43B6BB9}" type="pres">
      <dgm:prSet presAssocID="{AC81C5F2-38C0-3A49-B4CF-C449AF322D3B}" presName="horzTwo" presStyleCnt="0"/>
      <dgm:spPr/>
    </dgm:pt>
    <dgm:pt modelId="{C131B3D0-2778-4441-9E2C-2BF5607A27C9}" type="pres">
      <dgm:prSet presAssocID="{8D48A83D-EEEE-C64E-AF06-0854255411BA}" presName="vertThree" presStyleCnt="0"/>
      <dgm:spPr/>
    </dgm:pt>
    <dgm:pt modelId="{E9612A6F-38BD-DF43-816C-BCDA36E17BDA}" type="pres">
      <dgm:prSet presAssocID="{8D48A83D-EEEE-C64E-AF06-0854255411BA}" presName="txThree" presStyleLbl="node3" presStyleIdx="2" presStyleCnt="4" custScaleY="2077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DB6499-0583-6C4F-9FB8-C537B91B8ADB}" type="pres">
      <dgm:prSet presAssocID="{8D48A83D-EEEE-C64E-AF06-0854255411BA}" presName="horzThree" presStyleCnt="0"/>
      <dgm:spPr/>
    </dgm:pt>
    <dgm:pt modelId="{0E870E74-D47F-1745-8070-ACF480017C9A}" type="pres">
      <dgm:prSet presAssocID="{7374C996-1049-2E49-B626-BE69689F6E0D}" presName="sibSpaceTwo" presStyleCnt="0"/>
      <dgm:spPr/>
    </dgm:pt>
    <dgm:pt modelId="{A87607C9-FE8D-E24F-955B-CDD6E5640034}" type="pres">
      <dgm:prSet presAssocID="{90911B0D-4E19-6B49-B541-48E83E89F4F1}" presName="vertTwo" presStyleCnt="0"/>
      <dgm:spPr/>
    </dgm:pt>
    <dgm:pt modelId="{C8F23A80-A517-EC47-ADD0-92619D17F7DD}" type="pres">
      <dgm:prSet presAssocID="{90911B0D-4E19-6B49-B541-48E83E89F4F1}" presName="txTwo" presStyleLbl="node2" presStyleIdx="3" presStyleCnt="4" custScaleY="2663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CC0C8F-8F54-704B-B4DE-12D84A597589}" type="pres">
      <dgm:prSet presAssocID="{90911B0D-4E19-6B49-B541-48E83E89F4F1}" presName="parTransTwo" presStyleCnt="0"/>
      <dgm:spPr/>
    </dgm:pt>
    <dgm:pt modelId="{C6CED037-FBE5-F341-A0D0-BC308B5C692E}" type="pres">
      <dgm:prSet presAssocID="{90911B0D-4E19-6B49-B541-48E83E89F4F1}" presName="horzTwo" presStyleCnt="0"/>
      <dgm:spPr/>
    </dgm:pt>
    <dgm:pt modelId="{1645A832-1FF7-5944-98FE-C28695C573F6}" type="pres">
      <dgm:prSet presAssocID="{B59979A6-2C5E-304C-8D3B-DA91EA841A33}" presName="vertThree" presStyleCnt="0"/>
      <dgm:spPr/>
    </dgm:pt>
    <dgm:pt modelId="{78EF30CC-9F49-F140-83C4-04ABCDE8B6D7}" type="pres">
      <dgm:prSet presAssocID="{B59979A6-2C5E-304C-8D3B-DA91EA841A33}" presName="txThree" presStyleLbl="node3" presStyleIdx="3" presStyleCnt="4" custScaleY="19615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AA2A8CC-78F6-B947-AD42-98726A11F466}" type="pres">
      <dgm:prSet presAssocID="{B59979A6-2C5E-304C-8D3B-DA91EA841A33}" presName="horzThree" presStyleCnt="0"/>
      <dgm:spPr/>
    </dgm:pt>
  </dgm:ptLst>
  <dgm:cxnLst>
    <dgm:cxn modelId="{84E456EA-DA88-794C-BC86-8E2A3E0D6365}" srcId="{5F4C3D8E-C21B-FE4F-8557-770698228D63}" destId="{EBB7DB1A-289F-3240-95E2-26B33A61992E}" srcOrd="0" destOrd="0" parTransId="{64C85098-251D-A941-8DCB-B1A9AF4F1F45}" sibTransId="{C96A70F5-F473-1E44-BD3F-3FC6C9250302}"/>
    <dgm:cxn modelId="{4A2B00D9-7F51-5C49-A31A-FCF6E185CA8C}" srcId="{5F4C3D8E-C21B-FE4F-8557-770698228D63}" destId="{71CAAAC2-D52D-F64F-9E71-BAC22C6B23A5}" srcOrd="1" destOrd="0" parTransId="{2E5F84DC-84A8-844A-810E-14DA11BFA16E}" sibTransId="{CAF3050D-FDE5-DC48-B939-C974A14E0FD6}"/>
    <dgm:cxn modelId="{B6E8F42F-6A6E-9A41-A864-ECEF9016B2B3}" type="presOf" srcId="{91B8B01B-6CF3-D248-A06F-47F18ECF5AD1}" destId="{B9819D4C-AFB9-3F4D-8F87-1B64D196930C}" srcOrd="0" destOrd="0" presId="urn:microsoft.com/office/officeart/2005/8/layout/hierarchy4"/>
    <dgm:cxn modelId="{4A39880E-0DA1-9D49-BE06-399549E85279}" srcId="{5F4C3D8E-C21B-FE4F-8557-770698228D63}" destId="{AC81C5F2-38C0-3A49-B4CF-C449AF322D3B}" srcOrd="2" destOrd="0" parTransId="{B72BEBD5-932F-1244-A15B-F31233921BD3}" sibTransId="{7374C996-1049-2E49-B626-BE69689F6E0D}"/>
    <dgm:cxn modelId="{4AEEAA9E-83CE-8547-860F-150F1D5D2B57}" type="presOf" srcId="{90911B0D-4E19-6B49-B541-48E83E89F4F1}" destId="{C8F23A80-A517-EC47-ADD0-92619D17F7DD}" srcOrd="0" destOrd="0" presId="urn:microsoft.com/office/officeart/2005/8/layout/hierarchy4"/>
    <dgm:cxn modelId="{4349EA1F-370D-C344-A390-E386F2953285}" type="presOf" srcId="{71CAAAC2-D52D-F64F-9E71-BAC22C6B23A5}" destId="{59FAE320-E0F8-794E-8680-5A03E20B3048}" srcOrd="0" destOrd="0" presId="urn:microsoft.com/office/officeart/2005/8/layout/hierarchy4"/>
    <dgm:cxn modelId="{E411D144-6F2F-1B4E-91F5-A2EB6591DCDF}" srcId="{90911B0D-4E19-6B49-B541-48E83E89F4F1}" destId="{B59979A6-2C5E-304C-8D3B-DA91EA841A33}" srcOrd="0" destOrd="0" parTransId="{9E6670D3-26E7-6D43-A1CF-ADC73BA5D9C1}" sibTransId="{E3E9CE5B-4303-384D-AD12-2C1CA1B5492E}"/>
    <dgm:cxn modelId="{772486DC-58BB-F145-A071-6926196A0838}" type="presOf" srcId="{EBB7DB1A-289F-3240-95E2-26B33A61992E}" destId="{8E2A1ACE-8C93-AC4A-B853-11C7228BD664}" srcOrd="0" destOrd="0" presId="urn:microsoft.com/office/officeart/2005/8/layout/hierarchy4"/>
    <dgm:cxn modelId="{5B1E46D4-0502-AF4D-9460-F3344BBF34EB}" type="presOf" srcId="{3BC51162-15B7-2E42-8004-057B7ECBE4B1}" destId="{2B077290-B44B-064E-8357-517098FD3D7B}" srcOrd="0" destOrd="0" presId="urn:microsoft.com/office/officeart/2005/8/layout/hierarchy4"/>
    <dgm:cxn modelId="{59786307-40DE-4A4C-BE0E-07EB53CAAD94}" srcId="{AC81C5F2-38C0-3A49-B4CF-C449AF322D3B}" destId="{8D48A83D-EEEE-C64E-AF06-0854255411BA}" srcOrd="0" destOrd="0" parTransId="{40338417-D06C-6B44-A0DC-E2772F5DB7DD}" sibTransId="{6A004ED3-617E-1744-8DEA-5A4153AACCA8}"/>
    <dgm:cxn modelId="{E4E6D21E-8978-0247-816F-9569E70C6904}" type="presOf" srcId="{5F4C3D8E-C21B-FE4F-8557-770698228D63}" destId="{9D2436CB-18F9-934A-BA1D-A2B725DB76EB}" srcOrd="0" destOrd="0" presId="urn:microsoft.com/office/officeart/2005/8/layout/hierarchy4"/>
    <dgm:cxn modelId="{BD09433E-3195-F842-83C8-16410708ADC7}" type="presOf" srcId="{B59979A6-2C5E-304C-8D3B-DA91EA841A33}" destId="{78EF30CC-9F49-F140-83C4-04ABCDE8B6D7}" srcOrd="0" destOrd="0" presId="urn:microsoft.com/office/officeart/2005/8/layout/hierarchy4"/>
    <dgm:cxn modelId="{DDEC4313-1431-5F46-9562-6BE887CE451A}" srcId="{5F4C3D8E-C21B-FE4F-8557-770698228D63}" destId="{90911B0D-4E19-6B49-B541-48E83E89F4F1}" srcOrd="3" destOrd="0" parTransId="{73041EC0-992D-754E-A192-E23725500264}" sibTransId="{0938BAE4-1107-F040-B441-3CA4AE695E6C}"/>
    <dgm:cxn modelId="{D6B2F160-6144-E942-9937-A2B69E7AEDBB}" type="presOf" srcId="{8D48A83D-EEEE-C64E-AF06-0854255411BA}" destId="{E9612A6F-38BD-DF43-816C-BCDA36E17BDA}" srcOrd="0" destOrd="0" presId="urn:microsoft.com/office/officeart/2005/8/layout/hierarchy4"/>
    <dgm:cxn modelId="{D037FC30-4A59-9047-8B93-A3C37184F978}" srcId="{EBB7DB1A-289F-3240-95E2-26B33A61992E}" destId="{209B1842-EA36-1040-B4CD-72B3E3FDE292}" srcOrd="0" destOrd="0" parTransId="{56D4AF43-B5AA-E446-AAF1-CBDEB1E97096}" sibTransId="{4EAD8D4B-218F-394D-8E77-47DAF5A103F6}"/>
    <dgm:cxn modelId="{F2E7F731-866D-A743-8039-B1637AF892D8}" type="presOf" srcId="{AC81C5F2-38C0-3A49-B4CF-C449AF322D3B}" destId="{2618B434-A238-3042-8B14-38079DC65EA6}" srcOrd="0" destOrd="0" presId="urn:microsoft.com/office/officeart/2005/8/layout/hierarchy4"/>
    <dgm:cxn modelId="{836F4FDA-669D-AF4D-B929-788B6524DB91}" type="presOf" srcId="{209B1842-EA36-1040-B4CD-72B3E3FDE292}" destId="{339D5A0F-8F06-AD4D-A4DD-1D758C9B75A4}" srcOrd="0" destOrd="0" presId="urn:microsoft.com/office/officeart/2005/8/layout/hierarchy4"/>
    <dgm:cxn modelId="{389F2CCA-0527-4A41-9751-5C56C588E43E}" srcId="{91B8B01B-6CF3-D248-A06F-47F18ECF5AD1}" destId="{5F4C3D8E-C21B-FE4F-8557-770698228D63}" srcOrd="0" destOrd="0" parTransId="{69153F8B-B753-2E4A-93C9-682713E9142B}" sibTransId="{12DF2045-22AB-C549-895A-F6FDD2CE0A1E}"/>
    <dgm:cxn modelId="{F19CC07D-2E07-E245-8F78-E081AD305137}" srcId="{71CAAAC2-D52D-F64F-9E71-BAC22C6B23A5}" destId="{3BC51162-15B7-2E42-8004-057B7ECBE4B1}" srcOrd="0" destOrd="0" parTransId="{BD166D51-7DC2-6E40-A0FD-F910F2A35DFB}" sibTransId="{8825E1EF-773B-7F42-8F27-12988BE1674B}"/>
    <dgm:cxn modelId="{039FE1E4-0528-9140-9C3A-818AE34FA08F}" type="presParOf" srcId="{B9819D4C-AFB9-3F4D-8F87-1B64D196930C}" destId="{CDD69E10-6C3D-544F-9B58-54D612990F3D}" srcOrd="0" destOrd="0" presId="urn:microsoft.com/office/officeart/2005/8/layout/hierarchy4"/>
    <dgm:cxn modelId="{1DE51DD5-29B4-8B44-BC10-647181F03AD1}" type="presParOf" srcId="{CDD69E10-6C3D-544F-9B58-54D612990F3D}" destId="{9D2436CB-18F9-934A-BA1D-A2B725DB76EB}" srcOrd="0" destOrd="0" presId="urn:microsoft.com/office/officeart/2005/8/layout/hierarchy4"/>
    <dgm:cxn modelId="{D4279E2A-7129-2244-A819-701C8B81D03F}" type="presParOf" srcId="{CDD69E10-6C3D-544F-9B58-54D612990F3D}" destId="{E5312479-16A7-2A47-81CE-A6694F2B8F8B}" srcOrd="1" destOrd="0" presId="urn:microsoft.com/office/officeart/2005/8/layout/hierarchy4"/>
    <dgm:cxn modelId="{068E9A1E-82AB-1A49-AC48-FCD20D95599E}" type="presParOf" srcId="{CDD69E10-6C3D-544F-9B58-54D612990F3D}" destId="{B335E72E-BC7B-5440-93ED-5BB174BBAA78}" srcOrd="2" destOrd="0" presId="urn:microsoft.com/office/officeart/2005/8/layout/hierarchy4"/>
    <dgm:cxn modelId="{23508346-0E44-B741-AF06-787CA86AF0F2}" type="presParOf" srcId="{B335E72E-BC7B-5440-93ED-5BB174BBAA78}" destId="{C3D05035-F06B-D844-BB3B-AFB99C00211E}" srcOrd="0" destOrd="0" presId="urn:microsoft.com/office/officeart/2005/8/layout/hierarchy4"/>
    <dgm:cxn modelId="{8646E410-C578-6741-91F9-73E2A39E37CF}" type="presParOf" srcId="{C3D05035-F06B-D844-BB3B-AFB99C00211E}" destId="{8E2A1ACE-8C93-AC4A-B853-11C7228BD664}" srcOrd="0" destOrd="0" presId="urn:microsoft.com/office/officeart/2005/8/layout/hierarchy4"/>
    <dgm:cxn modelId="{9103B138-F27D-3140-A8CC-72EC5B44670D}" type="presParOf" srcId="{C3D05035-F06B-D844-BB3B-AFB99C00211E}" destId="{6D5A6A10-107F-BD48-B805-EDF3EFC992EF}" srcOrd="1" destOrd="0" presId="urn:microsoft.com/office/officeart/2005/8/layout/hierarchy4"/>
    <dgm:cxn modelId="{187BCE4C-EE30-0545-B2FE-1EE1C9BE7005}" type="presParOf" srcId="{C3D05035-F06B-D844-BB3B-AFB99C00211E}" destId="{01868CE1-88CF-1049-BB11-0BB074E04C27}" srcOrd="2" destOrd="0" presId="urn:microsoft.com/office/officeart/2005/8/layout/hierarchy4"/>
    <dgm:cxn modelId="{FDE44CDF-3257-974A-89D7-CF8AE6E22F24}" type="presParOf" srcId="{01868CE1-88CF-1049-BB11-0BB074E04C27}" destId="{13856F6A-ABFA-7549-9980-2C40272FCC36}" srcOrd="0" destOrd="0" presId="urn:microsoft.com/office/officeart/2005/8/layout/hierarchy4"/>
    <dgm:cxn modelId="{E281A0D4-61A8-FC48-9CBA-973841B78321}" type="presParOf" srcId="{13856F6A-ABFA-7549-9980-2C40272FCC36}" destId="{339D5A0F-8F06-AD4D-A4DD-1D758C9B75A4}" srcOrd="0" destOrd="0" presId="urn:microsoft.com/office/officeart/2005/8/layout/hierarchy4"/>
    <dgm:cxn modelId="{AA898797-380C-4049-87C1-995EC6D76043}" type="presParOf" srcId="{13856F6A-ABFA-7549-9980-2C40272FCC36}" destId="{3CA69C2B-5B9D-5947-8987-CFB61D4AE31B}" srcOrd="1" destOrd="0" presId="urn:microsoft.com/office/officeart/2005/8/layout/hierarchy4"/>
    <dgm:cxn modelId="{1B3928F1-8442-0045-9D58-129397598551}" type="presParOf" srcId="{B335E72E-BC7B-5440-93ED-5BB174BBAA78}" destId="{223C13BD-0747-2940-8EE9-0A17E2BE73FB}" srcOrd="1" destOrd="0" presId="urn:microsoft.com/office/officeart/2005/8/layout/hierarchy4"/>
    <dgm:cxn modelId="{C18066CA-6C75-E342-AA5B-AA24A8262B84}" type="presParOf" srcId="{B335E72E-BC7B-5440-93ED-5BB174BBAA78}" destId="{B3EF15E6-7062-5144-BD30-B6FD3BACC29C}" srcOrd="2" destOrd="0" presId="urn:microsoft.com/office/officeart/2005/8/layout/hierarchy4"/>
    <dgm:cxn modelId="{A822D702-B1B2-9944-A5F5-4A7FBE53D4D6}" type="presParOf" srcId="{B3EF15E6-7062-5144-BD30-B6FD3BACC29C}" destId="{59FAE320-E0F8-794E-8680-5A03E20B3048}" srcOrd="0" destOrd="0" presId="urn:microsoft.com/office/officeart/2005/8/layout/hierarchy4"/>
    <dgm:cxn modelId="{3673EED3-FAD2-BF48-8D00-2756B32445A5}" type="presParOf" srcId="{B3EF15E6-7062-5144-BD30-B6FD3BACC29C}" destId="{AB3095EC-4FB9-3F49-81F8-FD6B1BDB89DD}" srcOrd="1" destOrd="0" presId="urn:microsoft.com/office/officeart/2005/8/layout/hierarchy4"/>
    <dgm:cxn modelId="{994A9170-4919-0B47-9D93-09A34ED6AE41}" type="presParOf" srcId="{B3EF15E6-7062-5144-BD30-B6FD3BACC29C}" destId="{EBE8A7B6-9190-CE42-B591-CB141ACE3319}" srcOrd="2" destOrd="0" presId="urn:microsoft.com/office/officeart/2005/8/layout/hierarchy4"/>
    <dgm:cxn modelId="{DFF67E79-181A-F346-B8D5-7F119F99700B}" type="presParOf" srcId="{EBE8A7B6-9190-CE42-B591-CB141ACE3319}" destId="{A59729EB-3E9C-FC45-A407-6D389EB75465}" srcOrd="0" destOrd="0" presId="urn:microsoft.com/office/officeart/2005/8/layout/hierarchy4"/>
    <dgm:cxn modelId="{41BADAA3-7714-7F45-B185-68502C7C5122}" type="presParOf" srcId="{A59729EB-3E9C-FC45-A407-6D389EB75465}" destId="{2B077290-B44B-064E-8357-517098FD3D7B}" srcOrd="0" destOrd="0" presId="urn:microsoft.com/office/officeart/2005/8/layout/hierarchy4"/>
    <dgm:cxn modelId="{1A70D2FE-CADC-714B-B3A9-C8AFFF9D985C}" type="presParOf" srcId="{A59729EB-3E9C-FC45-A407-6D389EB75465}" destId="{BB022702-8C89-9741-BABB-3874D4390DE5}" srcOrd="1" destOrd="0" presId="urn:microsoft.com/office/officeart/2005/8/layout/hierarchy4"/>
    <dgm:cxn modelId="{E7D1187A-59E8-BE4D-A435-8D73C5AB3B43}" type="presParOf" srcId="{B335E72E-BC7B-5440-93ED-5BB174BBAA78}" destId="{9754B830-9780-E640-84C8-DEF5D2F3D938}" srcOrd="3" destOrd="0" presId="urn:microsoft.com/office/officeart/2005/8/layout/hierarchy4"/>
    <dgm:cxn modelId="{1984E224-6CA9-E246-B339-DC4382A0D50F}" type="presParOf" srcId="{B335E72E-BC7B-5440-93ED-5BB174BBAA78}" destId="{0E00AD85-38A0-E344-A2B1-B57AB429D823}" srcOrd="4" destOrd="0" presId="urn:microsoft.com/office/officeart/2005/8/layout/hierarchy4"/>
    <dgm:cxn modelId="{4C8036D2-7517-3443-B3CE-8BF50982D104}" type="presParOf" srcId="{0E00AD85-38A0-E344-A2B1-B57AB429D823}" destId="{2618B434-A238-3042-8B14-38079DC65EA6}" srcOrd="0" destOrd="0" presId="urn:microsoft.com/office/officeart/2005/8/layout/hierarchy4"/>
    <dgm:cxn modelId="{A19E888E-D68A-D04B-85D9-7E24E85154A8}" type="presParOf" srcId="{0E00AD85-38A0-E344-A2B1-B57AB429D823}" destId="{375857AB-C6BF-7D4C-8510-832798E9B1E1}" srcOrd="1" destOrd="0" presId="urn:microsoft.com/office/officeart/2005/8/layout/hierarchy4"/>
    <dgm:cxn modelId="{6318FBAD-4132-C84F-9968-870210420AF0}" type="presParOf" srcId="{0E00AD85-38A0-E344-A2B1-B57AB429D823}" destId="{6701785D-73A9-204C-BC67-79A3D43B6BB9}" srcOrd="2" destOrd="0" presId="urn:microsoft.com/office/officeart/2005/8/layout/hierarchy4"/>
    <dgm:cxn modelId="{AC757FE5-45E3-F440-A483-DB156F42DB00}" type="presParOf" srcId="{6701785D-73A9-204C-BC67-79A3D43B6BB9}" destId="{C131B3D0-2778-4441-9E2C-2BF5607A27C9}" srcOrd="0" destOrd="0" presId="urn:microsoft.com/office/officeart/2005/8/layout/hierarchy4"/>
    <dgm:cxn modelId="{B5F0859D-DE29-7044-BCDF-716A5D2E7FE0}" type="presParOf" srcId="{C131B3D0-2778-4441-9E2C-2BF5607A27C9}" destId="{E9612A6F-38BD-DF43-816C-BCDA36E17BDA}" srcOrd="0" destOrd="0" presId="urn:microsoft.com/office/officeart/2005/8/layout/hierarchy4"/>
    <dgm:cxn modelId="{4EF509B4-B67D-2940-97B0-FD9AC7455C37}" type="presParOf" srcId="{C131B3D0-2778-4441-9E2C-2BF5607A27C9}" destId="{3FDB6499-0583-6C4F-9FB8-C537B91B8ADB}" srcOrd="1" destOrd="0" presId="urn:microsoft.com/office/officeart/2005/8/layout/hierarchy4"/>
    <dgm:cxn modelId="{07ADF572-0826-D34A-9811-05B85434E997}" type="presParOf" srcId="{B335E72E-BC7B-5440-93ED-5BB174BBAA78}" destId="{0E870E74-D47F-1745-8070-ACF480017C9A}" srcOrd="5" destOrd="0" presId="urn:microsoft.com/office/officeart/2005/8/layout/hierarchy4"/>
    <dgm:cxn modelId="{ACDF60B9-E4AE-3241-9DD1-7D0BE488366D}" type="presParOf" srcId="{B335E72E-BC7B-5440-93ED-5BB174BBAA78}" destId="{A87607C9-FE8D-E24F-955B-CDD6E5640034}" srcOrd="6" destOrd="0" presId="urn:microsoft.com/office/officeart/2005/8/layout/hierarchy4"/>
    <dgm:cxn modelId="{F290394F-813A-4941-A1D9-434BD06D9323}" type="presParOf" srcId="{A87607C9-FE8D-E24F-955B-CDD6E5640034}" destId="{C8F23A80-A517-EC47-ADD0-92619D17F7DD}" srcOrd="0" destOrd="0" presId="urn:microsoft.com/office/officeart/2005/8/layout/hierarchy4"/>
    <dgm:cxn modelId="{89ABB3A7-0E40-C444-BCED-B94B5D45E17C}" type="presParOf" srcId="{A87607C9-FE8D-E24F-955B-CDD6E5640034}" destId="{FECC0C8F-8F54-704B-B4DE-12D84A597589}" srcOrd="1" destOrd="0" presId="urn:microsoft.com/office/officeart/2005/8/layout/hierarchy4"/>
    <dgm:cxn modelId="{950B7B2B-D940-4F4F-982D-28CD9E08FD90}" type="presParOf" srcId="{A87607C9-FE8D-E24F-955B-CDD6E5640034}" destId="{C6CED037-FBE5-F341-A0D0-BC308B5C692E}" srcOrd="2" destOrd="0" presId="urn:microsoft.com/office/officeart/2005/8/layout/hierarchy4"/>
    <dgm:cxn modelId="{07558778-6276-5048-8612-738E89FE28B8}" type="presParOf" srcId="{C6CED037-FBE5-F341-A0D0-BC308B5C692E}" destId="{1645A832-1FF7-5944-98FE-C28695C573F6}" srcOrd="0" destOrd="0" presId="urn:microsoft.com/office/officeart/2005/8/layout/hierarchy4"/>
    <dgm:cxn modelId="{234BDCC4-BDFC-1342-A9B0-549B7016F1D1}" type="presParOf" srcId="{1645A832-1FF7-5944-98FE-C28695C573F6}" destId="{78EF30CC-9F49-F140-83C4-04ABCDE8B6D7}" srcOrd="0" destOrd="0" presId="urn:microsoft.com/office/officeart/2005/8/layout/hierarchy4"/>
    <dgm:cxn modelId="{6659716C-152B-1545-A742-22EA0E5DB572}" type="presParOf" srcId="{1645A832-1FF7-5944-98FE-C28695C573F6}" destId="{3AA2A8CC-78F6-B947-AD42-98726A11F46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63A2DE-52FA-0043-BBEE-CE537ED30D0F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3209543-91DF-CC42-87E1-7FDCCF8B47D1}">
      <dgm:prSet phldrT="[文本]"/>
      <dgm:spPr/>
      <dgm:t>
        <a:bodyPr/>
        <a:lstStyle/>
        <a:p>
          <a:r>
            <a:rPr lang="zh-CN" altLang="en-US" dirty="0" smtClean="0"/>
            <a:t>模型实例一</a:t>
          </a:r>
          <a:endParaRPr lang="zh-CN" altLang="en-US" dirty="0"/>
        </a:p>
      </dgm:t>
    </dgm:pt>
    <dgm:pt modelId="{C54CA699-C3C6-264B-9125-4EB16EE2F66E}" type="parTrans" cxnId="{76694017-8AA9-B842-9D2F-9F316602355D}">
      <dgm:prSet/>
      <dgm:spPr/>
      <dgm:t>
        <a:bodyPr/>
        <a:lstStyle/>
        <a:p>
          <a:endParaRPr lang="zh-CN" altLang="en-US"/>
        </a:p>
      </dgm:t>
    </dgm:pt>
    <dgm:pt modelId="{D86D1E86-1C41-C94C-A73B-FA88E077AE25}" type="sibTrans" cxnId="{76694017-8AA9-B842-9D2F-9F316602355D}">
      <dgm:prSet/>
      <dgm:spPr/>
      <dgm:t>
        <a:bodyPr/>
        <a:lstStyle/>
        <a:p>
          <a:endParaRPr lang="zh-CN" altLang="en-US"/>
        </a:p>
      </dgm:t>
    </dgm:pt>
    <dgm:pt modelId="{5FF8ADCC-0AF4-614B-927D-A71106B5CEFA}">
      <dgm:prSet phldrT="[文本]"/>
      <dgm:spPr/>
      <dgm:t>
        <a:bodyPr/>
        <a:lstStyle/>
        <a:p>
          <a:pPr algn="ctr"/>
          <a:r>
            <a:rPr lang="zh-CN" altLang="en-US" b="1" dirty="0" smtClean="0">
              <a:latin typeface="华文琥珀"/>
              <a:ea typeface="华文琥珀"/>
              <a:cs typeface="华文琥珀"/>
            </a:rPr>
            <a:t>需求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2F4FE516-8692-3542-90D9-7AB6EEBB0FE1}" type="parTrans" cxnId="{B29907D8-1BD3-1A4D-83A2-9F0E3FF0DC6E}">
      <dgm:prSet/>
      <dgm:spPr/>
      <dgm:t>
        <a:bodyPr/>
        <a:lstStyle/>
        <a:p>
          <a:endParaRPr lang="zh-CN" altLang="en-US"/>
        </a:p>
      </dgm:t>
    </dgm:pt>
    <dgm:pt modelId="{08BCF02B-D64D-BE40-8602-B823A76611CA}" type="sibTrans" cxnId="{B29907D8-1BD3-1A4D-83A2-9F0E3FF0DC6E}">
      <dgm:prSet/>
      <dgm:spPr/>
      <dgm:t>
        <a:bodyPr/>
        <a:lstStyle/>
        <a:p>
          <a:endParaRPr lang="zh-CN" altLang="en-US"/>
        </a:p>
      </dgm:t>
    </dgm:pt>
    <dgm:pt modelId="{E6F0356B-C4DA-8C44-8A47-7F892E3F1E5F}">
      <dgm:prSet phldrT="[文本]"/>
      <dgm:spPr/>
      <dgm:t>
        <a:bodyPr/>
        <a:lstStyle/>
        <a:p>
          <a:pPr algn="ctr"/>
          <a:r>
            <a:rPr lang="zh-CN" altLang="en-US" dirty="0" smtClean="0">
              <a:latin typeface="华文琥珀"/>
              <a:ea typeface="华文琥珀"/>
              <a:cs typeface="华文琥珀"/>
            </a:rPr>
            <a:t>实现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2DC84FBB-0766-6A4C-9E18-AF73D5BBF7F1}" type="parTrans" cxnId="{5B9D5D00-F504-A54A-A35C-9C688B938FE2}">
      <dgm:prSet/>
      <dgm:spPr/>
      <dgm:t>
        <a:bodyPr/>
        <a:lstStyle/>
        <a:p>
          <a:endParaRPr lang="zh-CN" altLang="en-US"/>
        </a:p>
      </dgm:t>
    </dgm:pt>
    <dgm:pt modelId="{58DD7A04-BBFF-B34D-B91E-874071681873}" type="sibTrans" cxnId="{5B9D5D00-F504-A54A-A35C-9C688B938FE2}">
      <dgm:prSet/>
      <dgm:spPr/>
      <dgm:t>
        <a:bodyPr/>
        <a:lstStyle/>
        <a:p>
          <a:endParaRPr lang="zh-CN" altLang="en-US"/>
        </a:p>
      </dgm:t>
    </dgm:pt>
    <dgm:pt modelId="{682E500A-365C-314A-97C3-87982CFD949B}">
      <dgm:prSet phldrT="[文本]"/>
      <dgm:spPr/>
      <dgm:t>
        <a:bodyPr/>
        <a:lstStyle/>
        <a:p>
          <a:pPr algn="ctr"/>
          <a:r>
            <a:rPr lang="zh-CN" altLang="en-US" smtClean="0">
              <a:latin typeface="华文琥珀"/>
              <a:ea typeface="华文琥珀"/>
              <a:cs typeface="华文琥珀"/>
            </a:rPr>
            <a:t>效果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1568AA4E-EB29-CA44-96F8-BA7960EC83BA}" type="parTrans" cxnId="{5789F1B3-216B-6041-8CB2-98D8CE66457B}">
      <dgm:prSet/>
      <dgm:spPr/>
      <dgm:t>
        <a:bodyPr/>
        <a:lstStyle/>
        <a:p>
          <a:endParaRPr lang="zh-CN" altLang="en-US"/>
        </a:p>
      </dgm:t>
    </dgm:pt>
    <dgm:pt modelId="{E4764EE9-3379-134A-86FC-6C4D31485F2A}" type="sibTrans" cxnId="{5789F1B3-216B-6041-8CB2-98D8CE66457B}">
      <dgm:prSet/>
      <dgm:spPr/>
      <dgm:t>
        <a:bodyPr/>
        <a:lstStyle/>
        <a:p>
          <a:endParaRPr lang="zh-CN" altLang="en-US"/>
        </a:p>
      </dgm:t>
    </dgm:pt>
    <dgm:pt modelId="{AC922332-3646-884C-9FF0-4075DDA4A109}">
      <dgm:prSet phldrT="[文本]"/>
      <dgm:spPr/>
      <dgm:t>
        <a:bodyPr/>
        <a:lstStyle/>
        <a:p>
          <a:r>
            <a:rPr lang="zh-CN" altLang="en-US" dirty="0" smtClean="0">
              <a:latin typeface="华文琥珀"/>
              <a:ea typeface="华文琥珀"/>
              <a:cs typeface="华文琥珀"/>
            </a:rPr>
            <a:t>项目</a:t>
          </a:r>
          <a:endParaRPr lang="zh-CN" altLang="en-US" dirty="0">
            <a:latin typeface="华文琥珀"/>
            <a:ea typeface="华文琥珀"/>
            <a:cs typeface="华文琥珀"/>
          </a:endParaRPr>
        </a:p>
      </dgm:t>
    </dgm:pt>
    <dgm:pt modelId="{FF802E4E-75AC-1C49-9803-4E5C7BDDC9CE}" type="parTrans" cxnId="{4C0F3AF0-6D34-5245-98EC-B6BD812D7E63}">
      <dgm:prSet/>
      <dgm:spPr/>
      <dgm:t>
        <a:bodyPr/>
        <a:lstStyle/>
        <a:p>
          <a:endParaRPr lang="zh-CN" altLang="en-US"/>
        </a:p>
      </dgm:t>
    </dgm:pt>
    <dgm:pt modelId="{684D6318-5CF9-7B47-B7EF-3DC1162F249C}" type="sibTrans" cxnId="{4C0F3AF0-6D34-5245-98EC-B6BD812D7E63}">
      <dgm:prSet/>
      <dgm:spPr/>
      <dgm:t>
        <a:bodyPr/>
        <a:lstStyle/>
        <a:p>
          <a:endParaRPr lang="zh-CN" altLang="en-US"/>
        </a:p>
      </dgm:t>
    </dgm:pt>
    <dgm:pt modelId="{062E444A-32E5-F045-BD70-0D64EE38155B}">
      <dgm:prSet phldrT="[文本]"/>
      <dgm:spPr/>
      <dgm:t>
        <a:bodyPr/>
        <a:lstStyle/>
        <a:p>
          <a:r>
            <a:rPr lang="zh-CN" altLang="en-US" dirty="0" smtClean="0"/>
            <a:t>有车一族标签挖掘</a:t>
          </a:r>
          <a:endParaRPr lang="zh-CN" altLang="en-US" dirty="0"/>
        </a:p>
      </dgm:t>
    </dgm:pt>
    <dgm:pt modelId="{E1D4C4E8-D942-FE45-BF43-CB249778B93A}" type="parTrans" cxnId="{3641B2D0-5DE0-1247-9152-011B5498809B}">
      <dgm:prSet/>
      <dgm:spPr/>
      <dgm:t>
        <a:bodyPr/>
        <a:lstStyle/>
        <a:p>
          <a:endParaRPr lang="zh-CN" altLang="en-US"/>
        </a:p>
      </dgm:t>
    </dgm:pt>
    <dgm:pt modelId="{8D0FD5FB-F94D-F34A-85C1-92E405C6A7DB}" type="sibTrans" cxnId="{3641B2D0-5DE0-1247-9152-011B5498809B}">
      <dgm:prSet/>
      <dgm:spPr/>
      <dgm:t>
        <a:bodyPr/>
        <a:lstStyle/>
        <a:p>
          <a:endParaRPr lang="zh-CN" altLang="en-US"/>
        </a:p>
      </dgm:t>
    </dgm:pt>
    <dgm:pt modelId="{5585F47E-8A9C-BA47-A477-425C3742BDDD}">
      <dgm:prSet phldrT="[文本]"/>
      <dgm:spPr/>
      <dgm:t>
        <a:bodyPr/>
        <a:lstStyle/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1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离线评测：</a:t>
          </a:r>
          <a:r>
            <a:rPr lang="en-US" altLang="zh-CN" dirty="0" smtClean="0"/>
            <a:t>P93%</a:t>
          </a:r>
          <a:r>
            <a:rPr lang="zh-CN" altLang="en-US" dirty="0" smtClean="0"/>
            <a:t>，</a:t>
          </a:r>
          <a:r>
            <a:rPr lang="en-US" altLang="zh-CN" dirty="0" smtClean="0"/>
            <a:t>R85%</a:t>
          </a:r>
          <a:endParaRPr lang="zh-CN" altLang="en-US" dirty="0" smtClean="0"/>
        </a:p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2.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线上对比：</a:t>
          </a:r>
          <a:r>
            <a:rPr lang="zh-CN" altLang="en-US" dirty="0" smtClean="0"/>
            <a:t>推送打开率</a:t>
          </a:r>
          <a:r>
            <a:rPr lang="zh-CN" altLang="en-US" b="1" dirty="0" smtClean="0">
              <a:solidFill>
                <a:srgbClr val="FF0000"/>
              </a:solidFill>
            </a:rPr>
            <a:t>提升</a:t>
          </a:r>
          <a:r>
            <a:rPr lang="en-US" altLang="zh-CN" b="1" dirty="0" smtClean="0">
              <a:solidFill>
                <a:srgbClr val="FF0000"/>
              </a:solidFill>
            </a:rPr>
            <a:t>3</a:t>
          </a:r>
          <a:r>
            <a:rPr lang="zh-CN" altLang="en-US" b="1" dirty="0" smtClean="0">
              <a:solidFill>
                <a:srgbClr val="FF0000"/>
              </a:solidFill>
            </a:rPr>
            <a:t>倍</a:t>
          </a:r>
          <a:r>
            <a:rPr lang="zh-CN" altLang="en-US" dirty="0" smtClean="0"/>
            <a:t>，下单率</a:t>
          </a:r>
          <a:r>
            <a:rPr lang="zh-CN" altLang="en-US" b="1" dirty="0" smtClean="0">
              <a:solidFill>
                <a:srgbClr val="FF0000"/>
              </a:solidFill>
            </a:rPr>
            <a:t>提升</a:t>
          </a:r>
          <a:r>
            <a:rPr lang="en-US" altLang="zh-CN" b="1" dirty="0" smtClean="0">
              <a:solidFill>
                <a:srgbClr val="FF0000"/>
              </a:solidFill>
            </a:rPr>
            <a:t>5</a:t>
          </a:r>
          <a:r>
            <a:rPr lang="zh-CN" altLang="en-US" b="1" dirty="0" smtClean="0">
              <a:solidFill>
                <a:srgbClr val="FF0000"/>
              </a:solidFill>
            </a:rPr>
            <a:t>倍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！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9E1BFF21-01B5-7B4A-B3AC-A16990B56CA4}" type="parTrans" cxnId="{0560CDA5-CB0E-9B48-84B6-A2E7B8662145}">
      <dgm:prSet/>
      <dgm:spPr/>
      <dgm:t>
        <a:bodyPr/>
        <a:lstStyle/>
        <a:p>
          <a:endParaRPr lang="zh-CN" altLang="en-US"/>
        </a:p>
      </dgm:t>
    </dgm:pt>
    <dgm:pt modelId="{A7122327-644E-444B-B5DE-7DBD7758C91D}" type="sibTrans" cxnId="{0560CDA5-CB0E-9B48-84B6-A2E7B8662145}">
      <dgm:prSet/>
      <dgm:spPr/>
      <dgm:t>
        <a:bodyPr/>
        <a:lstStyle/>
        <a:p>
          <a:endParaRPr lang="zh-CN" altLang="en-US"/>
        </a:p>
      </dgm:t>
    </dgm:pt>
    <dgm:pt modelId="{475C14D8-8610-214B-87CA-BD7FD675907C}">
      <dgm:prSet phldrT="[文本]"/>
      <dgm:spPr/>
      <dgm:t>
        <a:bodyPr/>
        <a:lstStyle/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1. 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样本：问卷调查正样本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+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随机负样本</a:t>
          </a:r>
        </a:p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en-US" dirty="0" smtClean="0">
              <a:latin typeface="华文楷体"/>
              <a:ea typeface="华文楷体"/>
              <a:cs typeface="华文楷体"/>
            </a:rPr>
            <a:t>2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. 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特征：信息增益特征离散化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+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卡方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/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信息增益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/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互信息等特征选择</a:t>
          </a:r>
        </a:p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3.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模型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: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 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try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SVM/</a:t>
          </a:r>
          <a:r>
            <a:rPr lang="en-US" altLang="zh-CN" dirty="0" err="1" smtClean="0">
              <a:latin typeface="华文楷体"/>
              <a:ea typeface="华文楷体"/>
              <a:cs typeface="华文楷体"/>
            </a:rPr>
            <a:t>MaxEnt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/LR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=&gt;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SVM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8BA4A75B-1FFF-3847-9695-32DFE2875C4A}" type="parTrans" cxnId="{D9BAA0C9-122D-B741-AC91-9AEB6E2D6D3D}">
      <dgm:prSet/>
      <dgm:spPr/>
      <dgm:t>
        <a:bodyPr/>
        <a:lstStyle/>
        <a:p>
          <a:endParaRPr lang="zh-CN" altLang="en-US"/>
        </a:p>
      </dgm:t>
    </dgm:pt>
    <dgm:pt modelId="{5EB02BDD-73E2-B743-A300-5AA993E5DB38}" type="sibTrans" cxnId="{D9BAA0C9-122D-B741-AC91-9AEB6E2D6D3D}">
      <dgm:prSet/>
      <dgm:spPr/>
      <dgm:t>
        <a:bodyPr/>
        <a:lstStyle/>
        <a:p>
          <a:endParaRPr lang="zh-CN" altLang="en-US"/>
        </a:p>
      </dgm:t>
    </dgm:pt>
    <dgm:pt modelId="{F339A31A-335E-6846-AB62-80FB28BDF9C7}">
      <dgm:prSet phldrT="[文本]"/>
      <dgm:spPr/>
      <dgm:t>
        <a:bodyPr/>
        <a:lstStyle/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1.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汽车服务推广活动需要精准圈定有车人群降低营销成本。</a:t>
          </a:r>
        </a:p>
      </dgm:t>
    </dgm:pt>
    <dgm:pt modelId="{8164213D-09AA-ED46-AF23-8D7A7F6301DB}" type="parTrans" cxnId="{193B210D-BC83-3C4B-B413-F683C26F1E12}">
      <dgm:prSet/>
      <dgm:spPr/>
      <dgm:t>
        <a:bodyPr/>
        <a:lstStyle/>
        <a:p>
          <a:endParaRPr lang="zh-CN" altLang="en-US"/>
        </a:p>
      </dgm:t>
    </dgm:pt>
    <dgm:pt modelId="{6B052D64-0D5A-0C47-9489-C652A3B173A9}" type="sibTrans" cxnId="{193B210D-BC83-3C4B-B413-F683C26F1E12}">
      <dgm:prSet/>
      <dgm:spPr/>
      <dgm:t>
        <a:bodyPr/>
        <a:lstStyle/>
        <a:p>
          <a:endParaRPr lang="zh-CN" altLang="en-US"/>
        </a:p>
      </dgm:t>
    </dgm:pt>
    <dgm:pt modelId="{B6B98295-20FC-0041-8481-7060908BCD6E}" type="pres">
      <dgm:prSet presAssocID="{6A63A2DE-52FA-0043-BBEE-CE537ED30D0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26B8F0-8CBD-674B-BFF6-9A45AB051BAE}" type="pres">
      <dgm:prSet presAssocID="{13209543-91DF-CC42-87E1-7FDCCF8B47D1}" presName="root1" presStyleCnt="0"/>
      <dgm:spPr/>
    </dgm:pt>
    <dgm:pt modelId="{2F133539-AC67-4E45-85E7-CB03E314E4F2}" type="pres">
      <dgm:prSet presAssocID="{13209543-91DF-CC42-87E1-7FDCCF8B47D1}" presName="LevelOneTextNode" presStyleLbl="node0" presStyleIdx="0" presStyleCnt="1" custLinFactX="-44872" custLinFactNeighborX="-100000" custLinFactNeighborY="-13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462AE6-3F0D-4442-B458-44130B32BC79}" type="pres">
      <dgm:prSet presAssocID="{13209543-91DF-CC42-87E1-7FDCCF8B47D1}" presName="level2hierChild" presStyleCnt="0"/>
      <dgm:spPr/>
    </dgm:pt>
    <dgm:pt modelId="{04177FA4-C4F6-F449-A825-9C22AFE12DF6}" type="pres">
      <dgm:prSet presAssocID="{FF802E4E-75AC-1C49-9803-4E5C7BDDC9CE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0211C9B9-CBB4-1348-A786-137B8C9CB3C9}" type="pres">
      <dgm:prSet presAssocID="{FF802E4E-75AC-1C49-9803-4E5C7BDDC9CE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64172572-9F90-334E-932F-1EC78324EB01}" type="pres">
      <dgm:prSet presAssocID="{AC922332-3646-884C-9FF0-4075DDA4A109}" presName="root2" presStyleCnt="0"/>
      <dgm:spPr/>
    </dgm:pt>
    <dgm:pt modelId="{20BA020E-5735-D04F-941A-530E031816E1}" type="pres">
      <dgm:prSet presAssocID="{AC922332-3646-884C-9FF0-4075DDA4A109}" presName="LevelTwoTextNode" presStyleLbl="node2" presStyleIdx="0" presStyleCnt="4" custScaleX="287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FAF69E-8067-D748-9D65-05A95C3B11A6}" type="pres">
      <dgm:prSet presAssocID="{AC922332-3646-884C-9FF0-4075DDA4A109}" presName="level3hierChild" presStyleCnt="0"/>
      <dgm:spPr/>
    </dgm:pt>
    <dgm:pt modelId="{B0A1F23A-0F17-7344-8B42-42E3EF8C7B90}" type="pres">
      <dgm:prSet presAssocID="{E1D4C4E8-D942-FE45-BF43-CB249778B93A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B2A80088-78AB-C243-A801-B038DB8F42E6}" type="pres">
      <dgm:prSet presAssocID="{E1D4C4E8-D942-FE45-BF43-CB249778B93A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84FB6713-7E1C-9E48-B95D-A58DCFBE7246}" type="pres">
      <dgm:prSet presAssocID="{062E444A-32E5-F045-BD70-0D64EE38155B}" presName="root2" presStyleCnt="0"/>
      <dgm:spPr/>
    </dgm:pt>
    <dgm:pt modelId="{FE2D43BD-DA4F-FD48-B691-A31065602958}" type="pres">
      <dgm:prSet presAssocID="{062E444A-32E5-F045-BD70-0D64EE38155B}" presName="LevelTwoTextNode" presStyleLbl="node3" presStyleIdx="0" presStyleCnt="4" custScaleX="1403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ED75C8-384F-F74F-B913-5B02CD441659}" type="pres">
      <dgm:prSet presAssocID="{062E444A-32E5-F045-BD70-0D64EE38155B}" presName="level3hierChild" presStyleCnt="0"/>
      <dgm:spPr/>
    </dgm:pt>
    <dgm:pt modelId="{AC9E24FD-8DD1-7141-850E-67FF19401804}" type="pres">
      <dgm:prSet presAssocID="{2F4FE516-8692-3542-90D9-7AB6EEBB0FE1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B475D131-91B6-C548-8F44-55731EBB6C8F}" type="pres">
      <dgm:prSet presAssocID="{2F4FE516-8692-3542-90D9-7AB6EEBB0FE1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C3D86267-3F77-4942-9301-4AC45B72A332}" type="pres">
      <dgm:prSet presAssocID="{5FF8ADCC-0AF4-614B-927D-A71106B5CEFA}" presName="root2" presStyleCnt="0"/>
      <dgm:spPr/>
    </dgm:pt>
    <dgm:pt modelId="{21DED66F-2127-3E40-B49F-82AE31E72F4F}" type="pres">
      <dgm:prSet presAssocID="{5FF8ADCC-0AF4-614B-927D-A71106B5CEFA}" presName="LevelTwoTextNode" presStyleLbl="node2" presStyleIdx="1" presStyleCnt="4" custScaleX="295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4A01EA-DF3D-D841-94BC-A1A3C8A05B34}" type="pres">
      <dgm:prSet presAssocID="{5FF8ADCC-0AF4-614B-927D-A71106B5CEFA}" presName="level3hierChild" presStyleCnt="0"/>
      <dgm:spPr/>
    </dgm:pt>
    <dgm:pt modelId="{6B14BBC0-A255-B34D-BD20-8C19CC16BEDB}" type="pres">
      <dgm:prSet presAssocID="{8164213D-09AA-ED46-AF23-8D7A7F6301DB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67E82F92-8944-8146-8773-C56F436B8F5F}" type="pres">
      <dgm:prSet presAssocID="{8164213D-09AA-ED46-AF23-8D7A7F6301DB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1D1AAECE-F302-DD4F-8331-B430780F7DED}" type="pres">
      <dgm:prSet presAssocID="{F339A31A-335E-6846-AB62-80FB28BDF9C7}" presName="root2" presStyleCnt="0"/>
      <dgm:spPr/>
    </dgm:pt>
    <dgm:pt modelId="{2EEED1B8-FC9D-FA4A-80AB-F4C228B258EE}" type="pres">
      <dgm:prSet presAssocID="{F339A31A-335E-6846-AB62-80FB28BDF9C7}" presName="LevelTwoTextNode" presStyleLbl="node3" presStyleIdx="1" presStyleCnt="4" custScaleX="1407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B96C7F-C67D-194D-9E7E-6FDC35C6751A}" type="pres">
      <dgm:prSet presAssocID="{F339A31A-335E-6846-AB62-80FB28BDF9C7}" presName="level3hierChild" presStyleCnt="0"/>
      <dgm:spPr/>
    </dgm:pt>
    <dgm:pt modelId="{89943018-0085-4A4B-8A0C-65348F7758D8}" type="pres">
      <dgm:prSet presAssocID="{2DC84FBB-0766-6A4C-9E18-AF73D5BBF7F1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81BD3BAD-CC8B-B14A-BF0F-6BA00BF8853C}" type="pres">
      <dgm:prSet presAssocID="{2DC84FBB-0766-6A4C-9E18-AF73D5BBF7F1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2B1CEEF3-AACA-714F-9A75-458C340CC7B9}" type="pres">
      <dgm:prSet presAssocID="{E6F0356B-C4DA-8C44-8A47-7F892E3F1E5F}" presName="root2" presStyleCnt="0"/>
      <dgm:spPr/>
    </dgm:pt>
    <dgm:pt modelId="{A148840A-DA6F-714F-97F8-3D43995AE1A6}" type="pres">
      <dgm:prSet presAssocID="{E6F0356B-C4DA-8C44-8A47-7F892E3F1E5F}" presName="LevelTwoTextNode" presStyleLbl="node2" presStyleIdx="2" presStyleCnt="4" custScaleX="295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9B9DE-71DD-914D-AFDC-0E61FF093930}" type="pres">
      <dgm:prSet presAssocID="{E6F0356B-C4DA-8C44-8A47-7F892E3F1E5F}" presName="level3hierChild" presStyleCnt="0"/>
      <dgm:spPr/>
    </dgm:pt>
    <dgm:pt modelId="{FB737894-4D7D-204E-A4C5-B824B9BBD162}" type="pres">
      <dgm:prSet presAssocID="{8BA4A75B-1FFF-3847-9695-32DFE2875C4A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3F944875-C529-0948-BA04-938F4F2EEB9C}" type="pres">
      <dgm:prSet presAssocID="{8BA4A75B-1FFF-3847-9695-32DFE2875C4A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BD851519-3BE5-2E40-9498-255A03B2C35C}" type="pres">
      <dgm:prSet presAssocID="{475C14D8-8610-214B-87CA-BD7FD675907C}" presName="root2" presStyleCnt="0"/>
      <dgm:spPr/>
    </dgm:pt>
    <dgm:pt modelId="{0C852894-8B4E-044B-A051-FB28A1150A5A}" type="pres">
      <dgm:prSet presAssocID="{475C14D8-8610-214B-87CA-BD7FD675907C}" presName="LevelTwoTextNode" presStyleLbl="node3" presStyleIdx="2" presStyleCnt="4" custScaleX="1407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51A8DD-D4F9-264B-8975-AC7042CE966A}" type="pres">
      <dgm:prSet presAssocID="{475C14D8-8610-214B-87CA-BD7FD675907C}" presName="level3hierChild" presStyleCnt="0"/>
      <dgm:spPr/>
    </dgm:pt>
    <dgm:pt modelId="{FBFF6AD1-77E4-3849-B088-E4D9699E0E95}" type="pres">
      <dgm:prSet presAssocID="{1568AA4E-EB29-CA44-96F8-BA7960EC83BA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6BE11047-C5AD-B847-A868-D9F240268D1C}" type="pres">
      <dgm:prSet presAssocID="{1568AA4E-EB29-CA44-96F8-BA7960EC83BA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AFFCD3FC-9C54-D544-BACE-629DB46E8DC9}" type="pres">
      <dgm:prSet presAssocID="{682E500A-365C-314A-97C3-87982CFD949B}" presName="root2" presStyleCnt="0"/>
      <dgm:spPr/>
    </dgm:pt>
    <dgm:pt modelId="{04C8A8D2-4088-F346-8736-B9B5F506BF53}" type="pres">
      <dgm:prSet presAssocID="{682E500A-365C-314A-97C3-87982CFD949B}" presName="LevelTwoTextNode" presStyleLbl="node2" presStyleIdx="3" presStyleCnt="4" custScaleX="293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21A57F-C189-7848-936E-AAE7B5212DCD}" type="pres">
      <dgm:prSet presAssocID="{682E500A-365C-314A-97C3-87982CFD949B}" presName="level3hierChild" presStyleCnt="0"/>
      <dgm:spPr/>
    </dgm:pt>
    <dgm:pt modelId="{0F4A1863-9899-184E-A794-D557D6839F52}" type="pres">
      <dgm:prSet presAssocID="{9E1BFF21-01B5-7B4A-B3AC-A16990B56CA4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49723F43-1A78-CC4F-8A16-BC43413E799F}" type="pres">
      <dgm:prSet presAssocID="{9E1BFF21-01B5-7B4A-B3AC-A16990B56CA4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B9D3E250-9447-1049-A116-7C6A6A0B34CC}" type="pres">
      <dgm:prSet presAssocID="{5585F47E-8A9C-BA47-A477-425C3742BDDD}" presName="root2" presStyleCnt="0"/>
      <dgm:spPr/>
    </dgm:pt>
    <dgm:pt modelId="{5416E5C9-8D9D-AD4A-B723-4CF6C579CF45}" type="pres">
      <dgm:prSet presAssocID="{5585F47E-8A9C-BA47-A477-425C3742BDDD}" presName="LevelTwoTextNode" presStyleLbl="node3" presStyleIdx="3" presStyleCnt="4" custScaleX="1395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5514DE-AA32-7C42-92F2-3AA65E52233B}" type="pres">
      <dgm:prSet presAssocID="{5585F47E-8A9C-BA47-A477-425C3742BDDD}" presName="level3hierChild" presStyleCnt="0"/>
      <dgm:spPr/>
    </dgm:pt>
  </dgm:ptLst>
  <dgm:cxnLst>
    <dgm:cxn modelId="{193B210D-BC83-3C4B-B413-F683C26F1E12}" srcId="{5FF8ADCC-0AF4-614B-927D-A71106B5CEFA}" destId="{F339A31A-335E-6846-AB62-80FB28BDF9C7}" srcOrd="0" destOrd="0" parTransId="{8164213D-09AA-ED46-AF23-8D7A7F6301DB}" sibTransId="{6B052D64-0D5A-0C47-9489-C652A3B173A9}"/>
    <dgm:cxn modelId="{EEB3E87B-BDD7-944D-9897-888F00461EFF}" type="presOf" srcId="{FF802E4E-75AC-1C49-9803-4E5C7BDDC9CE}" destId="{0211C9B9-CBB4-1348-A786-137B8C9CB3C9}" srcOrd="1" destOrd="0" presId="urn:microsoft.com/office/officeart/2008/layout/HorizontalMultiLevelHierarchy"/>
    <dgm:cxn modelId="{DB64CF12-AB3B-EE47-9262-0F77C89B1175}" type="presOf" srcId="{5FF8ADCC-0AF4-614B-927D-A71106B5CEFA}" destId="{21DED66F-2127-3E40-B49F-82AE31E72F4F}" srcOrd="0" destOrd="0" presId="urn:microsoft.com/office/officeart/2008/layout/HorizontalMultiLevelHierarchy"/>
    <dgm:cxn modelId="{2DB8F8C5-C0A5-5E4A-B237-750E762DDCD5}" type="presOf" srcId="{13209543-91DF-CC42-87E1-7FDCCF8B47D1}" destId="{2F133539-AC67-4E45-85E7-CB03E314E4F2}" srcOrd="0" destOrd="0" presId="urn:microsoft.com/office/officeart/2008/layout/HorizontalMultiLevelHierarchy"/>
    <dgm:cxn modelId="{7BA5F1BD-3870-2F45-9FF7-13E643CCB338}" type="presOf" srcId="{AC922332-3646-884C-9FF0-4075DDA4A109}" destId="{20BA020E-5735-D04F-941A-530E031816E1}" srcOrd="0" destOrd="0" presId="urn:microsoft.com/office/officeart/2008/layout/HorizontalMultiLevelHierarchy"/>
    <dgm:cxn modelId="{8B3D150A-969B-964E-9A85-5FE688454CDB}" type="presOf" srcId="{8164213D-09AA-ED46-AF23-8D7A7F6301DB}" destId="{6B14BBC0-A255-B34D-BD20-8C19CC16BEDB}" srcOrd="0" destOrd="0" presId="urn:microsoft.com/office/officeart/2008/layout/HorizontalMultiLevelHierarchy"/>
    <dgm:cxn modelId="{AB8B3F3F-B75A-0246-9632-23A8ACEBF6E2}" type="presOf" srcId="{2F4FE516-8692-3542-90D9-7AB6EEBB0FE1}" destId="{B475D131-91B6-C548-8F44-55731EBB6C8F}" srcOrd="1" destOrd="0" presId="urn:microsoft.com/office/officeart/2008/layout/HorizontalMultiLevelHierarchy"/>
    <dgm:cxn modelId="{5B9D5D00-F504-A54A-A35C-9C688B938FE2}" srcId="{13209543-91DF-CC42-87E1-7FDCCF8B47D1}" destId="{E6F0356B-C4DA-8C44-8A47-7F892E3F1E5F}" srcOrd="2" destOrd="0" parTransId="{2DC84FBB-0766-6A4C-9E18-AF73D5BBF7F1}" sibTransId="{58DD7A04-BBFF-B34D-B91E-874071681873}"/>
    <dgm:cxn modelId="{EBA2F049-F3F1-AE40-ABA6-492FDB691601}" type="presOf" srcId="{1568AA4E-EB29-CA44-96F8-BA7960EC83BA}" destId="{FBFF6AD1-77E4-3849-B088-E4D9699E0E95}" srcOrd="0" destOrd="0" presId="urn:microsoft.com/office/officeart/2008/layout/HorizontalMultiLevelHierarchy"/>
    <dgm:cxn modelId="{F1AA6C13-6CC1-5247-AD59-347C39726578}" type="presOf" srcId="{9E1BFF21-01B5-7B4A-B3AC-A16990B56CA4}" destId="{0F4A1863-9899-184E-A794-D557D6839F52}" srcOrd="0" destOrd="0" presId="urn:microsoft.com/office/officeart/2008/layout/HorizontalMultiLevelHierarchy"/>
    <dgm:cxn modelId="{D9BAA0C9-122D-B741-AC91-9AEB6E2D6D3D}" srcId="{E6F0356B-C4DA-8C44-8A47-7F892E3F1E5F}" destId="{475C14D8-8610-214B-87CA-BD7FD675907C}" srcOrd="0" destOrd="0" parTransId="{8BA4A75B-1FFF-3847-9695-32DFE2875C4A}" sibTransId="{5EB02BDD-73E2-B743-A300-5AA993E5DB38}"/>
    <dgm:cxn modelId="{A695DD60-9C53-6549-91F7-2F2B27F37A79}" type="presOf" srcId="{8BA4A75B-1FFF-3847-9695-32DFE2875C4A}" destId="{FB737894-4D7D-204E-A4C5-B824B9BBD162}" srcOrd="0" destOrd="0" presId="urn:microsoft.com/office/officeart/2008/layout/HorizontalMultiLevelHierarchy"/>
    <dgm:cxn modelId="{B29907D8-1BD3-1A4D-83A2-9F0E3FF0DC6E}" srcId="{13209543-91DF-CC42-87E1-7FDCCF8B47D1}" destId="{5FF8ADCC-0AF4-614B-927D-A71106B5CEFA}" srcOrd="1" destOrd="0" parTransId="{2F4FE516-8692-3542-90D9-7AB6EEBB0FE1}" sibTransId="{08BCF02B-D64D-BE40-8602-B823A76611CA}"/>
    <dgm:cxn modelId="{1587EFF3-19A0-B44E-AF60-BF275717D5DE}" type="presOf" srcId="{475C14D8-8610-214B-87CA-BD7FD675907C}" destId="{0C852894-8B4E-044B-A051-FB28A1150A5A}" srcOrd="0" destOrd="0" presId="urn:microsoft.com/office/officeart/2008/layout/HorizontalMultiLevelHierarchy"/>
    <dgm:cxn modelId="{2CABB861-1084-9748-A2A6-EF1B437F184E}" type="presOf" srcId="{5585F47E-8A9C-BA47-A477-425C3742BDDD}" destId="{5416E5C9-8D9D-AD4A-B723-4CF6C579CF45}" srcOrd="0" destOrd="0" presId="urn:microsoft.com/office/officeart/2008/layout/HorizontalMultiLevelHierarchy"/>
    <dgm:cxn modelId="{DB9FAC37-FA63-4942-A394-819554BEC7DE}" type="presOf" srcId="{1568AA4E-EB29-CA44-96F8-BA7960EC83BA}" destId="{6BE11047-C5AD-B847-A868-D9F240268D1C}" srcOrd="1" destOrd="0" presId="urn:microsoft.com/office/officeart/2008/layout/HorizontalMultiLevelHierarchy"/>
    <dgm:cxn modelId="{8B3D8D19-4097-2743-A9E5-597BCB3206D0}" type="presOf" srcId="{6A63A2DE-52FA-0043-BBEE-CE537ED30D0F}" destId="{B6B98295-20FC-0041-8481-7060908BCD6E}" srcOrd="0" destOrd="0" presId="urn:microsoft.com/office/officeart/2008/layout/HorizontalMultiLevelHierarchy"/>
    <dgm:cxn modelId="{A29715E7-CFB9-7C4D-8DF1-066223C19CCC}" type="presOf" srcId="{2F4FE516-8692-3542-90D9-7AB6EEBB0FE1}" destId="{AC9E24FD-8DD1-7141-850E-67FF19401804}" srcOrd="0" destOrd="0" presId="urn:microsoft.com/office/officeart/2008/layout/HorizontalMultiLevelHierarchy"/>
    <dgm:cxn modelId="{3437B1CA-CD6B-6B44-95CB-191E6DCD2C2E}" type="presOf" srcId="{8BA4A75B-1FFF-3847-9695-32DFE2875C4A}" destId="{3F944875-C529-0948-BA04-938F4F2EEB9C}" srcOrd="1" destOrd="0" presId="urn:microsoft.com/office/officeart/2008/layout/HorizontalMultiLevelHierarchy"/>
    <dgm:cxn modelId="{4C0F3AF0-6D34-5245-98EC-B6BD812D7E63}" srcId="{13209543-91DF-CC42-87E1-7FDCCF8B47D1}" destId="{AC922332-3646-884C-9FF0-4075DDA4A109}" srcOrd="0" destOrd="0" parTransId="{FF802E4E-75AC-1C49-9803-4E5C7BDDC9CE}" sibTransId="{684D6318-5CF9-7B47-B7EF-3DC1162F249C}"/>
    <dgm:cxn modelId="{92D035B2-8CA7-4C4D-96B0-0F60EBFA866C}" type="presOf" srcId="{F339A31A-335E-6846-AB62-80FB28BDF9C7}" destId="{2EEED1B8-FC9D-FA4A-80AB-F4C228B258EE}" srcOrd="0" destOrd="0" presId="urn:microsoft.com/office/officeart/2008/layout/HorizontalMultiLevelHierarchy"/>
    <dgm:cxn modelId="{3641B2D0-5DE0-1247-9152-011B5498809B}" srcId="{AC922332-3646-884C-9FF0-4075DDA4A109}" destId="{062E444A-32E5-F045-BD70-0D64EE38155B}" srcOrd="0" destOrd="0" parTransId="{E1D4C4E8-D942-FE45-BF43-CB249778B93A}" sibTransId="{8D0FD5FB-F94D-F34A-85C1-92E405C6A7DB}"/>
    <dgm:cxn modelId="{5789F1B3-216B-6041-8CB2-98D8CE66457B}" srcId="{13209543-91DF-CC42-87E1-7FDCCF8B47D1}" destId="{682E500A-365C-314A-97C3-87982CFD949B}" srcOrd="3" destOrd="0" parTransId="{1568AA4E-EB29-CA44-96F8-BA7960EC83BA}" sibTransId="{E4764EE9-3379-134A-86FC-6C4D31485F2A}"/>
    <dgm:cxn modelId="{B3E0794C-4034-FB4C-AEAC-7A3C0F2EE478}" type="presOf" srcId="{FF802E4E-75AC-1C49-9803-4E5C7BDDC9CE}" destId="{04177FA4-C4F6-F449-A825-9C22AFE12DF6}" srcOrd="0" destOrd="0" presId="urn:microsoft.com/office/officeart/2008/layout/HorizontalMultiLevelHierarchy"/>
    <dgm:cxn modelId="{0560CDA5-CB0E-9B48-84B6-A2E7B8662145}" srcId="{682E500A-365C-314A-97C3-87982CFD949B}" destId="{5585F47E-8A9C-BA47-A477-425C3742BDDD}" srcOrd="0" destOrd="0" parTransId="{9E1BFF21-01B5-7B4A-B3AC-A16990B56CA4}" sibTransId="{A7122327-644E-444B-B5DE-7DBD7758C91D}"/>
    <dgm:cxn modelId="{0E3AB7D4-AF47-E643-AD62-9DC1D98AC57C}" type="presOf" srcId="{2DC84FBB-0766-6A4C-9E18-AF73D5BBF7F1}" destId="{89943018-0085-4A4B-8A0C-65348F7758D8}" srcOrd="0" destOrd="0" presId="urn:microsoft.com/office/officeart/2008/layout/HorizontalMultiLevelHierarchy"/>
    <dgm:cxn modelId="{259DE310-3BFE-A246-AF70-A57A1FBA6777}" type="presOf" srcId="{E1D4C4E8-D942-FE45-BF43-CB249778B93A}" destId="{B0A1F23A-0F17-7344-8B42-42E3EF8C7B90}" srcOrd="0" destOrd="0" presId="urn:microsoft.com/office/officeart/2008/layout/HorizontalMultiLevelHierarchy"/>
    <dgm:cxn modelId="{0CD8AAEA-49BD-6F4B-845F-30CEAEFD4F06}" type="presOf" srcId="{E1D4C4E8-D942-FE45-BF43-CB249778B93A}" destId="{B2A80088-78AB-C243-A801-B038DB8F42E6}" srcOrd="1" destOrd="0" presId="urn:microsoft.com/office/officeart/2008/layout/HorizontalMultiLevelHierarchy"/>
    <dgm:cxn modelId="{2A66D4BD-72BF-144C-95C2-AFA79AD04FBC}" type="presOf" srcId="{682E500A-365C-314A-97C3-87982CFD949B}" destId="{04C8A8D2-4088-F346-8736-B9B5F506BF53}" srcOrd="0" destOrd="0" presId="urn:microsoft.com/office/officeart/2008/layout/HorizontalMultiLevelHierarchy"/>
    <dgm:cxn modelId="{3E85B2C4-F0F8-C848-BE11-06F15FA29EE5}" type="presOf" srcId="{E6F0356B-C4DA-8C44-8A47-7F892E3F1E5F}" destId="{A148840A-DA6F-714F-97F8-3D43995AE1A6}" srcOrd="0" destOrd="0" presId="urn:microsoft.com/office/officeart/2008/layout/HorizontalMultiLevelHierarchy"/>
    <dgm:cxn modelId="{13C5C1A4-7FA0-0B46-BD2A-8ECF7291187F}" type="presOf" srcId="{2DC84FBB-0766-6A4C-9E18-AF73D5BBF7F1}" destId="{81BD3BAD-CC8B-B14A-BF0F-6BA00BF8853C}" srcOrd="1" destOrd="0" presId="urn:microsoft.com/office/officeart/2008/layout/HorizontalMultiLevelHierarchy"/>
    <dgm:cxn modelId="{4C5FAE10-7D19-D34A-8182-29A0B07AC54B}" type="presOf" srcId="{8164213D-09AA-ED46-AF23-8D7A7F6301DB}" destId="{67E82F92-8944-8146-8773-C56F436B8F5F}" srcOrd="1" destOrd="0" presId="urn:microsoft.com/office/officeart/2008/layout/HorizontalMultiLevelHierarchy"/>
    <dgm:cxn modelId="{8EABF2FF-869C-9E4B-9516-9736730CF996}" type="presOf" srcId="{062E444A-32E5-F045-BD70-0D64EE38155B}" destId="{FE2D43BD-DA4F-FD48-B691-A31065602958}" srcOrd="0" destOrd="0" presId="urn:microsoft.com/office/officeart/2008/layout/HorizontalMultiLevelHierarchy"/>
    <dgm:cxn modelId="{76694017-8AA9-B842-9D2F-9F316602355D}" srcId="{6A63A2DE-52FA-0043-BBEE-CE537ED30D0F}" destId="{13209543-91DF-CC42-87E1-7FDCCF8B47D1}" srcOrd="0" destOrd="0" parTransId="{C54CA699-C3C6-264B-9125-4EB16EE2F66E}" sibTransId="{D86D1E86-1C41-C94C-A73B-FA88E077AE25}"/>
    <dgm:cxn modelId="{C59E2256-B50E-624A-A6EF-8E54BA504F3B}" type="presOf" srcId="{9E1BFF21-01B5-7B4A-B3AC-A16990B56CA4}" destId="{49723F43-1A78-CC4F-8A16-BC43413E799F}" srcOrd="1" destOrd="0" presId="urn:microsoft.com/office/officeart/2008/layout/HorizontalMultiLevelHierarchy"/>
    <dgm:cxn modelId="{56A04F25-0431-4F48-A6E2-B70CA50ECF86}" type="presParOf" srcId="{B6B98295-20FC-0041-8481-7060908BCD6E}" destId="{4B26B8F0-8CBD-674B-BFF6-9A45AB051BAE}" srcOrd="0" destOrd="0" presId="urn:microsoft.com/office/officeart/2008/layout/HorizontalMultiLevelHierarchy"/>
    <dgm:cxn modelId="{5E19D6C3-B581-EE45-A2E6-11B4A595FE63}" type="presParOf" srcId="{4B26B8F0-8CBD-674B-BFF6-9A45AB051BAE}" destId="{2F133539-AC67-4E45-85E7-CB03E314E4F2}" srcOrd="0" destOrd="0" presId="urn:microsoft.com/office/officeart/2008/layout/HorizontalMultiLevelHierarchy"/>
    <dgm:cxn modelId="{BC2C6FE5-2E67-114C-8B5B-B3095B5764C5}" type="presParOf" srcId="{4B26B8F0-8CBD-674B-BFF6-9A45AB051BAE}" destId="{C8462AE6-3F0D-4442-B458-44130B32BC79}" srcOrd="1" destOrd="0" presId="urn:microsoft.com/office/officeart/2008/layout/HorizontalMultiLevelHierarchy"/>
    <dgm:cxn modelId="{689DF559-0F2E-434A-85EC-987BBCA6EEEB}" type="presParOf" srcId="{C8462AE6-3F0D-4442-B458-44130B32BC79}" destId="{04177FA4-C4F6-F449-A825-9C22AFE12DF6}" srcOrd="0" destOrd="0" presId="urn:microsoft.com/office/officeart/2008/layout/HorizontalMultiLevelHierarchy"/>
    <dgm:cxn modelId="{5BF52CA0-0888-1442-B847-C55C3DC23B48}" type="presParOf" srcId="{04177FA4-C4F6-F449-A825-9C22AFE12DF6}" destId="{0211C9B9-CBB4-1348-A786-137B8C9CB3C9}" srcOrd="0" destOrd="0" presId="urn:microsoft.com/office/officeart/2008/layout/HorizontalMultiLevelHierarchy"/>
    <dgm:cxn modelId="{CC7F0E08-CA99-9843-8BBF-5DE8B1F27803}" type="presParOf" srcId="{C8462AE6-3F0D-4442-B458-44130B32BC79}" destId="{64172572-9F90-334E-932F-1EC78324EB01}" srcOrd="1" destOrd="0" presId="urn:microsoft.com/office/officeart/2008/layout/HorizontalMultiLevelHierarchy"/>
    <dgm:cxn modelId="{2B7FDD8D-A015-AE42-8C4C-40DD65C716BA}" type="presParOf" srcId="{64172572-9F90-334E-932F-1EC78324EB01}" destId="{20BA020E-5735-D04F-941A-530E031816E1}" srcOrd="0" destOrd="0" presId="urn:microsoft.com/office/officeart/2008/layout/HorizontalMultiLevelHierarchy"/>
    <dgm:cxn modelId="{8FB99A6D-EAD3-FB41-8642-D75F027A7AE2}" type="presParOf" srcId="{64172572-9F90-334E-932F-1EC78324EB01}" destId="{DBFAF69E-8067-D748-9D65-05A95C3B11A6}" srcOrd="1" destOrd="0" presId="urn:microsoft.com/office/officeart/2008/layout/HorizontalMultiLevelHierarchy"/>
    <dgm:cxn modelId="{0FA0FF20-21F6-4446-9456-9A99F0C7DC84}" type="presParOf" srcId="{DBFAF69E-8067-D748-9D65-05A95C3B11A6}" destId="{B0A1F23A-0F17-7344-8B42-42E3EF8C7B90}" srcOrd="0" destOrd="0" presId="urn:microsoft.com/office/officeart/2008/layout/HorizontalMultiLevelHierarchy"/>
    <dgm:cxn modelId="{71FC5A19-3912-2C4C-B5CC-A644F6D541E5}" type="presParOf" srcId="{B0A1F23A-0F17-7344-8B42-42E3EF8C7B90}" destId="{B2A80088-78AB-C243-A801-B038DB8F42E6}" srcOrd="0" destOrd="0" presId="urn:microsoft.com/office/officeart/2008/layout/HorizontalMultiLevelHierarchy"/>
    <dgm:cxn modelId="{F04E1857-6370-EE41-9C41-C62E2E7116DD}" type="presParOf" srcId="{DBFAF69E-8067-D748-9D65-05A95C3B11A6}" destId="{84FB6713-7E1C-9E48-B95D-A58DCFBE7246}" srcOrd="1" destOrd="0" presId="urn:microsoft.com/office/officeart/2008/layout/HorizontalMultiLevelHierarchy"/>
    <dgm:cxn modelId="{2780DAEA-518B-224B-9ED7-8EE7551084F5}" type="presParOf" srcId="{84FB6713-7E1C-9E48-B95D-A58DCFBE7246}" destId="{FE2D43BD-DA4F-FD48-B691-A31065602958}" srcOrd="0" destOrd="0" presId="urn:microsoft.com/office/officeart/2008/layout/HorizontalMultiLevelHierarchy"/>
    <dgm:cxn modelId="{BD4DB60B-BEF4-5C41-8530-485DC5F362C5}" type="presParOf" srcId="{84FB6713-7E1C-9E48-B95D-A58DCFBE7246}" destId="{70ED75C8-384F-F74F-B913-5B02CD441659}" srcOrd="1" destOrd="0" presId="urn:microsoft.com/office/officeart/2008/layout/HorizontalMultiLevelHierarchy"/>
    <dgm:cxn modelId="{3A4F816A-2EEF-7D42-B7FD-8EC60BCF3C5E}" type="presParOf" srcId="{C8462AE6-3F0D-4442-B458-44130B32BC79}" destId="{AC9E24FD-8DD1-7141-850E-67FF19401804}" srcOrd="2" destOrd="0" presId="urn:microsoft.com/office/officeart/2008/layout/HorizontalMultiLevelHierarchy"/>
    <dgm:cxn modelId="{B2171348-15B1-B243-B88C-E4E40020C50A}" type="presParOf" srcId="{AC9E24FD-8DD1-7141-850E-67FF19401804}" destId="{B475D131-91B6-C548-8F44-55731EBB6C8F}" srcOrd="0" destOrd="0" presId="urn:microsoft.com/office/officeart/2008/layout/HorizontalMultiLevelHierarchy"/>
    <dgm:cxn modelId="{D3EAC7B2-25F8-C64F-B9CD-116DB66B3AF2}" type="presParOf" srcId="{C8462AE6-3F0D-4442-B458-44130B32BC79}" destId="{C3D86267-3F77-4942-9301-4AC45B72A332}" srcOrd="3" destOrd="0" presId="urn:microsoft.com/office/officeart/2008/layout/HorizontalMultiLevelHierarchy"/>
    <dgm:cxn modelId="{6C810BC8-EFE2-B246-A9B2-5D2EAA9B3B39}" type="presParOf" srcId="{C3D86267-3F77-4942-9301-4AC45B72A332}" destId="{21DED66F-2127-3E40-B49F-82AE31E72F4F}" srcOrd="0" destOrd="0" presId="urn:microsoft.com/office/officeart/2008/layout/HorizontalMultiLevelHierarchy"/>
    <dgm:cxn modelId="{27CE96E5-DC8E-E849-AE05-34EE730E634E}" type="presParOf" srcId="{C3D86267-3F77-4942-9301-4AC45B72A332}" destId="{4D4A01EA-DF3D-D841-94BC-A1A3C8A05B34}" srcOrd="1" destOrd="0" presId="urn:microsoft.com/office/officeart/2008/layout/HorizontalMultiLevelHierarchy"/>
    <dgm:cxn modelId="{25473C91-BB02-F344-AE2C-9E3DB6ABB854}" type="presParOf" srcId="{4D4A01EA-DF3D-D841-94BC-A1A3C8A05B34}" destId="{6B14BBC0-A255-B34D-BD20-8C19CC16BEDB}" srcOrd="0" destOrd="0" presId="urn:microsoft.com/office/officeart/2008/layout/HorizontalMultiLevelHierarchy"/>
    <dgm:cxn modelId="{A1BAD15D-DE4E-2544-821C-2CB2937AAA98}" type="presParOf" srcId="{6B14BBC0-A255-B34D-BD20-8C19CC16BEDB}" destId="{67E82F92-8944-8146-8773-C56F436B8F5F}" srcOrd="0" destOrd="0" presId="urn:microsoft.com/office/officeart/2008/layout/HorizontalMultiLevelHierarchy"/>
    <dgm:cxn modelId="{DB2AAD50-0B4F-0F4B-BBAC-4E8C87284C2E}" type="presParOf" srcId="{4D4A01EA-DF3D-D841-94BC-A1A3C8A05B34}" destId="{1D1AAECE-F302-DD4F-8331-B430780F7DED}" srcOrd="1" destOrd="0" presId="urn:microsoft.com/office/officeart/2008/layout/HorizontalMultiLevelHierarchy"/>
    <dgm:cxn modelId="{AC7467BB-7A17-5744-A148-43D515DB1283}" type="presParOf" srcId="{1D1AAECE-F302-DD4F-8331-B430780F7DED}" destId="{2EEED1B8-FC9D-FA4A-80AB-F4C228B258EE}" srcOrd="0" destOrd="0" presId="urn:microsoft.com/office/officeart/2008/layout/HorizontalMultiLevelHierarchy"/>
    <dgm:cxn modelId="{C9485AAB-84FD-C845-82FE-FF56CAD46585}" type="presParOf" srcId="{1D1AAECE-F302-DD4F-8331-B430780F7DED}" destId="{9CB96C7F-C67D-194D-9E7E-6FDC35C6751A}" srcOrd="1" destOrd="0" presId="urn:microsoft.com/office/officeart/2008/layout/HorizontalMultiLevelHierarchy"/>
    <dgm:cxn modelId="{978D8145-BC1A-E143-B5B3-FC557FF17AF0}" type="presParOf" srcId="{C8462AE6-3F0D-4442-B458-44130B32BC79}" destId="{89943018-0085-4A4B-8A0C-65348F7758D8}" srcOrd="4" destOrd="0" presId="urn:microsoft.com/office/officeart/2008/layout/HorizontalMultiLevelHierarchy"/>
    <dgm:cxn modelId="{2118C211-293A-E34B-8262-877EFE229221}" type="presParOf" srcId="{89943018-0085-4A4B-8A0C-65348F7758D8}" destId="{81BD3BAD-CC8B-B14A-BF0F-6BA00BF8853C}" srcOrd="0" destOrd="0" presId="urn:microsoft.com/office/officeart/2008/layout/HorizontalMultiLevelHierarchy"/>
    <dgm:cxn modelId="{C7FA716D-3FB7-6343-971D-E293AD509703}" type="presParOf" srcId="{C8462AE6-3F0D-4442-B458-44130B32BC79}" destId="{2B1CEEF3-AACA-714F-9A75-458C340CC7B9}" srcOrd="5" destOrd="0" presId="urn:microsoft.com/office/officeart/2008/layout/HorizontalMultiLevelHierarchy"/>
    <dgm:cxn modelId="{9B71DB5A-265F-3D4E-994C-8F0C74170271}" type="presParOf" srcId="{2B1CEEF3-AACA-714F-9A75-458C340CC7B9}" destId="{A148840A-DA6F-714F-97F8-3D43995AE1A6}" srcOrd="0" destOrd="0" presId="urn:microsoft.com/office/officeart/2008/layout/HorizontalMultiLevelHierarchy"/>
    <dgm:cxn modelId="{B2E9370C-A585-B743-A681-8E74C239B234}" type="presParOf" srcId="{2B1CEEF3-AACA-714F-9A75-458C340CC7B9}" destId="{3F89B9DE-71DD-914D-AFDC-0E61FF093930}" srcOrd="1" destOrd="0" presId="urn:microsoft.com/office/officeart/2008/layout/HorizontalMultiLevelHierarchy"/>
    <dgm:cxn modelId="{0142A213-8781-4F46-A562-A92281337E90}" type="presParOf" srcId="{3F89B9DE-71DD-914D-AFDC-0E61FF093930}" destId="{FB737894-4D7D-204E-A4C5-B824B9BBD162}" srcOrd="0" destOrd="0" presId="urn:microsoft.com/office/officeart/2008/layout/HorizontalMultiLevelHierarchy"/>
    <dgm:cxn modelId="{D7BFF756-9514-DB4F-B56F-5076310EDBD9}" type="presParOf" srcId="{FB737894-4D7D-204E-A4C5-B824B9BBD162}" destId="{3F944875-C529-0948-BA04-938F4F2EEB9C}" srcOrd="0" destOrd="0" presId="urn:microsoft.com/office/officeart/2008/layout/HorizontalMultiLevelHierarchy"/>
    <dgm:cxn modelId="{ABC9003E-1711-9741-B707-E91BC000B408}" type="presParOf" srcId="{3F89B9DE-71DD-914D-AFDC-0E61FF093930}" destId="{BD851519-3BE5-2E40-9498-255A03B2C35C}" srcOrd="1" destOrd="0" presId="urn:microsoft.com/office/officeart/2008/layout/HorizontalMultiLevelHierarchy"/>
    <dgm:cxn modelId="{4ABD82AC-0CD6-764D-A816-34F4D38D2663}" type="presParOf" srcId="{BD851519-3BE5-2E40-9498-255A03B2C35C}" destId="{0C852894-8B4E-044B-A051-FB28A1150A5A}" srcOrd="0" destOrd="0" presId="urn:microsoft.com/office/officeart/2008/layout/HorizontalMultiLevelHierarchy"/>
    <dgm:cxn modelId="{3D57D536-244E-A945-8F98-16AF5CADA3DE}" type="presParOf" srcId="{BD851519-3BE5-2E40-9498-255A03B2C35C}" destId="{0A51A8DD-D4F9-264B-8975-AC7042CE966A}" srcOrd="1" destOrd="0" presId="urn:microsoft.com/office/officeart/2008/layout/HorizontalMultiLevelHierarchy"/>
    <dgm:cxn modelId="{B1346428-1D24-DF4B-B731-FB5C9FF78F00}" type="presParOf" srcId="{C8462AE6-3F0D-4442-B458-44130B32BC79}" destId="{FBFF6AD1-77E4-3849-B088-E4D9699E0E95}" srcOrd="6" destOrd="0" presId="urn:microsoft.com/office/officeart/2008/layout/HorizontalMultiLevelHierarchy"/>
    <dgm:cxn modelId="{D1E71F40-CFEE-8A49-848E-5F03A9E0652C}" type="presParOf" srcId="{FBFF6AD1-77E4-3849-B088-E4D9699E0E95}" destId="{6BE11047-C5AD-B847-A868-D9F240268D1C}" srcOrd="0" destOrd="0" presId="urn:microsoft.com/office/officeart/2008/layout/HorizontalMultiLevelHierarchy"/>
    <dgm:cxn modelId="{94CF6AF2-8BDA-4E48-9619-DDD88CAF00F5}" type="presParOf" srcId="{C8462AE6-3F0D-4442-B458-44130B32BC79}" destId="{AFFCD3FC-9C54-D544-BACE-629DB46E8DC9}" srcOrd="7" destOrd="0" presId="urn:microsoft.com/office/officeart/2008/layout/HorizontalMultiLevelHierarchy"/>
    <dgm:cxn modelId="{80ED59C0-4D9B-B546-BB63-4B3C7CF753B8}" type="presParOf" srcId="{AFFCD3FC-9C54-D544-BACE-629DB46E8DC9}" destId="{04C8A8D2-4088-F346-8736-B9B5F506BF53}" srcOrd="0" destOrd="0" presId="urn:microsoft.com/office/officeart/2008/layout/HorizontalMultiLevelHierarchy"/>
    <dgm:cxn modelId="{B86F5E63-702F-F149-9631-4AC1163AA336}" type="presParOf" srcId="{AFFCD3FC-9C54-D544-BACE-629DB46E8DC9}" destId="{DD21A57F-C189-7848-936E-AAE7B5212DCD}" srcOrd="1" destOrd="0" presId="urn:microsoft.com/office/officeart/2008/layout/HorizontalMultiLevelHierarchy"/>
    <dgm:cxn modelId="{9CFB2F24-EEFE-094F-8B83-7532BB154E4A}" type="presParOf" srcId="{DD21A57F-C189-7848-936E-AAE7B5212DCD}" destId="{0F4A1863-9899-184E-A794-D557D6839F52}" srcOrd="0" destOrd="0" presId="urn:microsoft.com/office/officeart/2008/layout/HorizontalMultiLevelHierarchy"/>
    <dgm:cxn modelId="{E54EBE90-ACD4-4C4D-B3AE-4D19A80E28F9}" type="presParOf" srcId="{0F4A1863-9899-184E-A794-D557D6839F52}" destId="{49723F43-1A78-CC4F-8A16-BC43413E799F}" srcOrd="0" destOrd="0" presId="urn:microsoft.com/office/officeart/2008/layout/HorizontalMultiLevelHierarchy"/>
    <dgm:cxn modelId="{6C672C14-C2BF-C440-9A91-602A86EAF2B1}" type="presParOf" srcId="{DD21A57F-C189-7848-936E-AAE7B5212DCD}" destId="{B9D3E250-9447-1049-A116-7C6A6A0B34CC}" srcOrd="1" destOrd="0" presId="urn:microsoft.com/office/officeart/2008/layout/HorizontalMultiLevelHierarchy"/>
    <dgm:cxn modelId="{8D9E578C-9139-6B4D-B59A-166BC5869373}" type="presParOf" srcId="{B9D3E250-9447-1049-A116-7C6A6A0B34CC}" destId="{5416E5C9-8D9D-AD4A-B723-4CF6C579CF45}" srcOrd="0" destOrd="0" presId="urn:microsoft.com/office/officeart/2008/layout/HorizontalMultiLevelHierarchy"/>
    <dgm:cxn modelId="{B02A09FE-C4BF-7E4A-99AE-B77951231E90}" type="presParOf" srcId="{B9D3E250-9447-1049-A116-7C6A6A0B34CC}" destId="{585514DE-AA32-7C42-92F2-3AA65E52233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63A2DE-52FA-0043-BBEE-CE537ED30D0F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13209543-91DF-CC42-87E1-7FDCCF8B47D1}">
      <dgm:prSet phldrT="[文本]"/>
      <dgm:spPr/>
      <dgm:t>
        <a:bodyPr/>
        <a:lstStyle/>
        <a:p>
          <a:r>
            <a:rPr lang="zh-CN" altLang="en-US" dirty="0" smtClean="0"/>
            <a:t>模型实例一</a:t>
          </a:r>
          <a:endParaRPr lang="zh-CN" altLang="en-US" dirty="0"/>
        </a:p>
      </dgm:t>
    </dgm:pt>
    <dgm:pt modelId="{C54CA699-C3C6-264B-9125-4EB16EE2F66E}" type="parTrans" cxnId="{76694017-8AA9-B842-9D2F-9F316602355D}">
      <dgm:prSet/>
      <dgm:spPr/>
      <dgm:t>
        <a:bodyPr/>
        <a:lstStyle/>
        <a:p>
          <a:endParaRPr lang="zh-CN" altLang="en-US"/>
        </a:p>
      </dgm:t>
    </dgm:pt>
    <dgm:pt modelId="{D86D1E86-1C41-C94C-A73B-FA88E077AE25}" type="sibTrans" cxnId="{76694017-8AA9-B842-9D2F-9F316602355D}">
      <dgm:prSet/>
      <dgm:spPr/>
      <dgm:t>
        <a:bodyPr/>
        <a:lstStyle/>
        <a:p>
          <a:endParaRPr lang="zh-CN" altLang="en-US"/>
        </a:p>
      </dgm:t>
    </dgm:pt>
    <dgm:pt modelId="{5FF8ADCC-0AF4-614B-927D-A71106B5CEFA}">
      <dgm:prSet phldrT="[文本]"/>
      <dgm:spPr/>
      <dgm:t>
        <a:bodyPr/>
        <a:lstStyle/>
        <a:p>
          <a:pPr algn="ctr"/>
          <a:r>
            <a:rPr lang="zh-CN" altLang="en-US" b="1" dirty="0" smtClean="0">
              <a:latin typeface="华文琥珀"/>
              <a:ea typeface="华文琥珀"/>
              <a:cs typeface="华文琥珀"/>
            </a:rPr>
            <a:t>需求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2F4FE516-8692-3542-90D9-7AB6EEBB0FE1}" type="parTrans" cxnId="{B29907D8-1BD3-1A4D-83A2-9F0E3FF0DC6E}">
      <dgm:prSet/>
      <dgm:spPr/>
      <dgm:t>
        <a:bodyPr/>
        <a:lstStyle/>
        <a:p>
          <a:endParaRPr lang="zh-CN" altLang="en-US"/>
        </a:p>
      </dgm:t>
    </dgm:pt>
    <dgm:pt modelId="{08BCF02B-D64D-BE40-8602-B823A76611CA}" type="sibTrans" cxnId="{B29907D8-1BD3-1A4D-83A2-9F0E3FF0DC6E}">
      <dgm:prSet/>
      <dgm:spPr/>
      <dgm:t>
        <a:bodyPr/>
        <a:lstStyle/>
        <a:p>
          <a:endParaRPr lang="zh-CN" altLang="en-US"/>
        </a:p>
      </dgm:t>
    </dgm:pt>
    <dgm:pt modelId="{E6F0356B-C4DA-8C44-8A47-7F892E3F1E5F}">
      <dgm:prSet phldrT="[文本]"/>
      <dgm:spPr/>
      <dgm:t>
        <a:bodyPr/>
        <a:lstStyle/>
        <a:p>
          <a:pPr algn="ctr"/>
          <a:r>
            <a:rPr lang="zh-CN" altLang="en-US" dirty="0" smtClean="0">
              <a:latin typeface="华文琥珀"/>
              <a:ea typeface="华文琥珀"/>
              <a:cs typeface="华文琥珀"/>
            </a:rPr>
            <a:t>实现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2DC84FBB-0766-6A4C-9E18-AF73D5BBF7F1}" type="parTrans" cxnId="{5B9D5D00-F504-A54A-A35C-9C688B938FE2}">
      <dgm:prSet/>
      <dgm:spPr/>
      <dgm:t>
        <a:bodyPr/>
        <a:lstStyle/>
        <a:p>
          <a:endParaRPr lang="zh-CN" altLang="en-US"/>
        </a:p>
      </dgm:t>
    </dgm:pt>
    <dgm:pt modelId="{58DD7A04-BBFF-B34D-B91E-874071681873}" type="sibTrans" cxnId="{5B9D5D00-F504-A54A-A35C-9C688B938FE2}">
      <dgm:prSet/>
      <dgm:spPr/>
      <dgm:t>
        <a:bodyPr/>
        <a:lstStyle/>
        <a:p>
          <a:endParaRPr lang="zh-CN" altLang="en-US"/>
        </a:p>
      </dgm:t>
    </dgm:pt>
    <dgm:pt modelId="{682E500A-365C-314A-97C3-87982CFD949B}">
      <dgm:prSet phldrT="[文本]"/>
      <dgm:spPr/>
      <dgm:t>
        <a:bodyPr/>
        <a:lstStyle/>
        <a:p>
          <a:pPr algn="ctr"/>
          <a:r>
            <a:rPr lang="zh-CN" altLang="en-US" smtClean="0">
              <a:latin typeface="华文琥珀"/>
              <a:ea typeface="华文琥珀"/>
              <a:cs typeface="华文琥珀"/>
            </a:rPr>
            <a:t>效果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1568AA4E-EB29-CA44-96F8-BA7960EC83BA}" type="parTrans" cxnId="{5789F1B3-216B-6041-8CB2-98D8CE66457B}">
      <dgm:prSet/>
      <dgm:spPr/>
      <dgm:t>
        <a:bodyPr/>
        <a:lstStyle/>
        <a:p>
          <a:endParaRPr lang="zh-CN" altLang="en-US"/>
        </a:p>
      </dgm:t>
    </dgm:pt>
    <dgm:pt modelId="{E4764EE9-3379-134A-86FC-6C4D31485F2A}" type="sibTrans" cxnId="{5789F1B3-216B-6041-8CB2-98D8CE66457B}">
      <dgm:prSet/>
      <dgm:spPr/>
      <dgm:t>
        <a:bodyPr/>
        <a:lstStyle/>
        <a:p>
          <a:endParaRPr lang="zh-CN" altLang="en-US"/>
        </a:p>
      </dgm:t>
    </dgm:pt>
    <dgm:pt modelId="{AC922332-3646-884C-9FF0-4075DDA4A109}">
      <dgm:prSet phldrT="[文本]"/>
      <dgm:spPr/>
      <dgm:t>
        <a:bodyPr/>
        <a:lstStyle/>
        <a:p>
          <a:r>
            <a:rPr lang="zh-CN" altLang="en-US" dirty="0" smtClean="0">
              <a:latin typeface="华文琥珀"/>
              <a:ea typeface="华文琥珀"/>
              <a:cs typeface="华文琥珀"/>
            </a:rPr>
            <a:t>项目</a:t>
          </a:r>
          <a:endParaRPr lang="zh-CN" altLang="en-US" dirty="0">
            <a:latin typeface="华文琥珀"/>
            <a:ea typeface="华文琥珀"/>
            <a:cs typeface="华文琥珀"/>
          </a:endParaRPr>
        </a:p>
      </dgm:t>
    </dgm:pt>
    <dgm:pt modelId="{FF802E4E-75AC-1C49-9803-4E5C7BDDC9CE}" type="parTrans" cxnId="{4C0F3AF0-6D34-5245-98EC-B6BD812D7E63}">
      <dgm:prSet/>
      <dgm:spPr/>
      <dgm:t>
        <a:bodyPr/>
        <a:lstStyle/>
        <a:p>
          <a:endParaRPr lang="zh-CN" altLang="en-US"/>
        </a:p>
      </dgm:t>
    </dgm:pt>
    <dgm:pt modelId="{684D6318-5CF9-7B47-B7EF-3DC1162F249C}" type="sibTrans" cxnId="{4C0F3AF0-6D34-5245-98EC-B6BD812D7E63}">
      <dgm:prSet/>
      <dgm:spPr/>
      <dgm:t>
        <a:bodyPr/>
        <a:lstStyle/>
        <a:p>
          <a:endParaRPr lang="zh-CN" altLang="en-US"/>
        </a:p>
      </dgm:t>
    </dgm:pt>
    <dgm:pt modelId="{062E444A-32E5-F045-BD70-0D64EE38155B}">
      <dgm:prSet phldrT="[文本]"/>
      <dgm:spPr/>
      <dgm:t>
        <a:bodyPr/>
        <a:lstStyle/>
        <a:p>
          <a:r>
            <a:rPr lang="zh-CN" altLang="en-US" dirty="0" smtClean="0"/>
            <a:t>常住地标签挖掘</a:t>
          </a:r>
          <a:endParaRPr lang="zh-CN" altLang="en-US" dirty="0"/>
        </a:p>
      </dgm:t>
    </dgm:pt>
    <dgm:pt modelId="{E1D4C4E8-D942-FE45-BF43-CB249778B93A}" type="parTrans" cxnId="{3641B2D0-5DE0-1247-9152-011B5498809B}">
      <dgm:prSet/>
      <dgm:spPr/>
      <dgm:t>
        <a:bodyPr/>
        <a:lstStyle/>
        <a:p>
          <a:endParaRPr lang="zh-CN" altLang="en-US"/>
        </a:p>
      </dgm:t>
    </dgm:pt>
    <dgm:pt modelId="{8D0FD5FB-F94D-F34A-85C1-92E405C6A7DB}" type="sibTrans" cxnId="{3641B2D0-5DE0-1247-9152-011B5498809B}">
      <dgm:prSet/>
      <dgm:spPr/>
      <dgm:t>
        <a:bodyPr/>
        <a:lstStyle/>
        <a:p>
          <a:endParaRPr lang="zh-CN" altLang="en-US"/>
        </a:p>
      </dgm:t>
    </dgm:pt>
    <dgm:pt modelId="{5585F47E-8A9C-BA47-A477-425C3742BDDD}">
      <dgm:prSet phldrT="[文本]"/>
      <dgm:spPr/>
      <dgm:t>
        <a:bodyPr/>
        <a:lstStyle/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1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离线评测：</a:t>
          </a:r>
          <a:r>
            <a:rPr lang="en-US" altLang="zh-CN" dirty="0" smtClean="0"/>
            <a:t>P96%</a:t>
          </a:r>
          <a:r>
            <a:rPr lang="zh-CN" altLang="en-US" dirty="0" smtClean="0"/>
            <a:t>, </a:t>
          </a:r>
          <a:r>
            <a:rPr lang="en-US" altLang="zh-CN" dirty="0" smtClean="0"/>
            <a:t>R73%</a:t>
          </a:r>
          <a:endParaRPr lang="zh-CN" altLang="en-US" dirty="0" smtClean="0"/>
        </a:p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2.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线上对比：</a:t>
          </a:r>
          <a:r>
            <a:rPr lang="zh-CN" altLang="en-US" dirty="0" smtClean="0"/>
            <a:t>新上异地模块点击率超越历史最佳“名店抢购”</a:t>
          </a:r>
          <a:r>
            <a:rPr lang="en-US" altLang="zh-CN" b="1" dirty="0" smtClean="0">
              <a:solidFill>
                <a:srgbClr val="FF0000"/>
              </a:solidFill>
            </a:rPr>
            <a:t>1</a:t>
          </a:r>
          <a:r>
            <a:rPr lang="zh-CN" altLang="en-US" b="1" dirty="0" smtClean="0">
              <a:solidFill>
                <a:srgbClr val="FF0000"/>
              </a:solidFill>
            </a:rPr>
            <a:t>个百分点</a:t>
          </a:r>
          <a:r>
            <a:rPr lang="zh-CN" altLang="en-US" dirty="0" smtClean="0"/>
            <a:t>！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9E1BFF21-01B5-7B4A-B3AC-A16990B56CA4}" type="parTrans" cxnId="{0560CDA5-CB0E-9B48-84B6-A2E7B8662145}">
      <dgm:prSet/>
      <dgm:spPr/>
      <dgm:t>
        <a:bodyPr/>
        <a:lstStyle/>
        <a:p>
          <a:endParaRPr lang="zh-CN" altLang="en-US"/>
        </a:p>
      </dgm:t>
    </dgm:pt>
    <dgm:pt modelId="{A7122327-644E-444B-B5DE-7DBD7758C91D}" type="sibTrans" cxnId="{0560CDA5-CB0E-9B48-84B6-A2E7B8662145}">
      <dgm:prSet/>
      <dgm:spPr/>
      <dgm:t>
        <a:bodyPr/>
        <a:lstStyle/>
        <a:p>
          <a:endParaRPr lang="zh-CN" altLang="en-US"/>
        </a:p>
      </dgm:t>
    </dgm:pt>
    <dgm:pt modelId="{475C14D8-8610-214B-87CA-BD7FD675907C}">
      <dgm:prSet phldrT="[文本]"/>
      <dgm:spPr/>
      <dgm:t>
        <a:bodyPr/>
        <a:lstStyle/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1. 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样本：问卷调查</a:t>
          </a:r>
        </a:p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2.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模型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: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 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try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</a:t>
          </a:r>
          <a:r>
            <a:rPr lang="en-US" altLang="zh-CN" dirty="0" smtClean="0"/>
            <a:t>LR/SVM/RF/GBDT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=&gt;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LR</a:t>
          </a:r>
          <a:endParaRPr lang="zh-CN" altLang="en-US" dirty="0" smtClean="0">
            <a:latin typeface="华文楷体"/>
            <a:ea typeface="华文楷体"/>
            <a:cs typeface="华文楷体"/>
          </a:endParaRPr>
        </a:p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3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多个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LR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模型组合</a:t>
          </a:r>
          <a:endParaRPr lang="zh-CN" altLang="en-US" dirty="0">
            <a:latin typeface="华文楷体"/>
            <a:ea typeface="华文楷体"/>
            <a:cs typeface="华文楷体"/>
          </a:endParaRPr>
        </a:p>
      </dgm:t>
    </dgm:pt>
    <dgm:pt modelId="{8BA4A75B-1FFF-3847-9695-32DFE2875C4A}" type="parTrans" cxnId="{D9BAA0C9-122D-B741-AC91-9AEB6E2D6D3D}">
      <dgm:prSet/>
      <dgm:spPr/>
      <dgm:t>
        <a:bodyPr/>
        <a:lstStyle/>
        <a:p>
          <a:endParaRPr lang="zh-CN" altLang="en-US"/>
        </a:p>
      </dgm:t>
    </dgm:pt>
    <dgm:pt modelId="{5EB02BDD-73E2-B743-A300-5AA993E5DB38}" type="sibTrans" cxnId="{D9BAA0C9-122D-B741-AC91-9AEB6E2D6D3D}">
      <dgm:prSet/>
      <dgm:spPr/>
      <dgm:t>
        <a:bodyPr/>
        <a:lstStyle/>
        <a:p>
          <a:endParaRPr lang="zh-CN" altLang="en-US"/>
        </a:p>
      </dgm:t>
    </dgm:pt>
    <dgm:pt modelId="{F339A31A-335E-6846-AB62-80FB28BDF9C7}">
      <dgm:prSet phldrT="[文本]"/>
      <dgm:spPr/>
      <dgm:t>
        <a:bodyPr/>
        <a:lstStyle/>
        <a:p>
          <a:pPr algn="l"/>
          <a:r>
            <a:rPr lang="zh-CN" altLang="en-US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dirty="0" smtClean="0">
              <a:latin typeface="华文楷体"/>
              <a:ea typeface="华文楷体"/>
              <a:cs typeface="华文楷体"/>
            </a:rPr>
            <a:t>1.</a:t>
          </a:r>
          <a:r>
            <a:rPr lang="zh-CN" altLang="en-US" dirty="0" smtClean="0">
              <a:latin typeface="华文楷体"/>
              <a:ea typeface="华文楷体"/>
              <a:cs typeface="华文楷体"/>
            </a:rPr>
            <a:t> 决策支持：酒店需要分析用户下单与地域关系，决定是否上异地推荐模块。</a:t>
          </a:r>
        </a:p>
      </dgm:t>
    </dgm:pt>
    <dgm:pt modelId="{8164213D-09AA-ED46-AF23-8D7A7F6301DB}" type="parTrans" cxnId="{193B210D-BC83-3C4B-B413-F683C26F1E12}">
      <dgm:prSet/>
      <dgm:spPr/>
      <dgm:t>
        <a:bodyPr/>
        <a:lstStyle/>
        <a:p>
          <a:endParaRPr lang="zh-CN" altLang="en-US"/>
        </a:p>
      </dgm:t>
    </dgm:pt>
    <dgm:pt modelId="{6B052D64-0D5A-0C47-9489-C652A3B173A9}" type="sibTrans" cxnId="{193B210D-BC83-3C4B-B413-F683C26F1E12}">
      <dgm:prSet/>
      <dgm:spPr/>
      <dgm:t>
        <a:bodyPr/>
        <a:lstStyle/>
        <a:p>
          <a:endParaRPr lang="zh-CN" altLang="en-US"/>
        </a:p>
      </dgm:t>
    </dgm:pt>
    <dgm:pt modelId="{B6B98295-20FC-0041-8481-7060908BCD6E}" type="pres">
      <dgm:prSet presAssocID="{6A63A2DE-52FA-0043-BBEE-CE537ED30D0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B26B8F0-8CBD-674B-BFF6-9A45AB051BAE}" type="pres">
      <dgm:prSet presAssocID="{13209543-91DF-CC42-87E1-7FDCCF8B47D1}" presName="root1" presStyleCnt="0"/>
      <dgm:spPr/>
    </dgm:pt>
    <dgm:pt modelId="{2F133539-AC67-4E45-85E7-CB03E314E4F2}" type="pres">
      <dgm:prSet presAssocID="{13209543-91DF-CC42-87E1-7FDCCF8B47D1}" presName="LevelOneTextNode" presStyleLbl="node0" presStyleIdx="0" presStyleCnt="1" custLinFactX="-44872" custLinFactNeighborX="-100000" custLinFactNeighborY="-13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462AE6-3F0D-4442-B458-44130B32BC79}" type="pres">
      <dgm:prSet presAssocID="{13209543-91DF-CC42-87E1-7FDCCF8B47D1}" presName="level2hierChild" presStyleCnt="0"/>
      <dgm:spPr/>
    </dgm:pt>
    <dgm:pt modelId="{04177FA4-C4F6-F449-A825-9C22AFE12DF6}" type="pres">
      <dgm:prSet presAssocID="{FF802E4E-75AC-1C49-9803-4E5C7BDDC9CE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0211C9B9-CBB4-1348-A786-137B8C9CB3C9}" type="pres">
      <dgm:prSet presAssocID="{FF802E4E-75AC-1C49-9803-4E5C7BDDC9CE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64172572-9F90-334E-932F-1EC78324EB01}" type="pres">
      <dgm:prSet presAssocID="{AC922332-3646-884C-9FF0-4075DDA4A109}" presName="root2" presStyleCnt="0"/>
      <dgm:spPr/>
    </dgm:pt>
    <dgm:pt modelId="{20BA020E-5735-D04F-941A-530E031816E1}" type="pres">
      <dgm:prSet presAssocID="{AC922332-3646-884C-9FF0-4075DDA4A109}" presName="LevelTwoTextNode" presStyleLbl="node2" presStyleIdx="0" presStyleCnt="4" custScaleX="2878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BFAF69E-8067-D748-9D65-05A95C3B11A6}" type="pres">
      <dgm:prSet presAssocID="{AC922332-3646-884C-9FF0-4075DDA4A109}" presName="level3hierChild" presStyleCnt="0"/>
      <dgm:spPr/>
    </dgm:pt>
    <dgm:pt modelId="{B0A1F23A-0F17-7344-8B42-42E3EF8C7B90}" type="pres">
      <dgm:prSet presAssocID="{E1D4C4E8-D942-FE45-BF43-CB249778B93A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B2A80088-78AB-C243-A801-B038DB8F42E6}" type="pres">
      <dgm:prSet presAssocID="{E1D4C4E8-D942-FE45-BF43-CB249778B93A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84FB6713-7E1C-9E48-B95D-A58DCFBE7246}" type="pres">
      <dgm:prSet presAssocID="{062E444A-32E5-F045-BD70-0D64EE38155B}" presName="root2" presStyleCnt="0"/>
      <dgm:spPr/>
    </dgm:pt>
    <dgm:pt modelId="{FE2D43BD-DA4F-FD48-B691-A31065602958}" type="pres">
      <dgm:prSet presAssocID="{062E444A-32E5-F045-BD70-0D64EE38155B}" presName="LevelTwoTextNode" presStyleLbl="node3" presStyleIdx="0" presStyleCnt="4" custScaleX="14037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0ED75C8-384F-F74F-B913-5B02CD441659}" type="pres">
      <dgm:prSet presAssocID="{062E444A-32E5-F045-BD70-0D64EE38155B}" presName="level3hierChild" presStyleCnt="0"/>
      <dgm:spPr/>
    </dgm:pt>
    <dgm:pt modelId="{AC9E24FD-8DD1-7141-850E-67FF19401804}" type="pres">
      <dgm:prSet presAssocID="{2F4FE516-8692-3542-90D9-7AB6EEBB0FE1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B475D131-91B6-C548-8F44-55731EBB6C8F}" type="pres">
      <dgm:prSet presAssocID="{2F4FE516-8692-3542-90D9-7AB6EEBB0FE1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C3D86267-3F77-4942-9301-4AC45B72A332}" type="pres">
      <dgm:prSet presAssocID="{5FF8ADCC-0AF4-614B-927D-A71106B5CEFA}" presName="root2" presStyleCnt="0"/>
      <dgm:spPr/>
    </dgm:pt>
    <dgm:pt modelId="{21DED66F-2127-3E40-B49F-82AE31E72F4F}" type="pres">
      <dgm:prSet presAssocID="{5FF8ADCC-0AF4-614B-927D-A71106B5CEFA}" presName="LevelTwoTextNode" presStyleLbl="node2" presStyleIdx="1" presStyleCnt="4" custScaleX="295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D4A01EA-DF3D-D841-94BC-A1A3C8A05B34}" type="pres">
      <dgm:prSet presAssocID="{5FF8ADCC-0AF4-614B-927D-A71106B5CEFA}" presName="level3hierChild" presStyleCnt="0"/>
      <dgm:spPr/>
    </dgm:pt>
    <dgm:pt modelId="{6B14BBC0-A255-B34D-BD20-8C19CC16BEDB}" type="pres">
      <dgm:prSet presAssocID="{8164213D-09AA-ED46-AF23-8D7A7F6301DB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67E82F92-8944-8146-8773-C56F436B8F5F}" type="pres">
      <dgm:prSet presAssocID="{8164213D-09AA-ED46-AF23-8D7A7F6301DB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1D1AAECE-F302-DD4F-8331-B430780F7DED}" type="pres">
      <dgm:prSet presAssocID="{F339A31A-335E-6846-AB62-80FB28BDF9C7}" presName="root2" presStyleCnt="0"/>
      <dgm:spPr/>
    </dgm:pt>
    <dgm:pt modelId="{2EEED1B8-FC9D-FA4A-80AB-F4C228B258EE}" type="pres">
      <dgm:prSet presAssocID="{F339A31A-335E-6846-AB62-80FB28BDF9C7}" presName="LevelTwoTextNode" presStyleLbl="node3" presStyleIdx="1" presStyleCnt="4" custScaleX="1407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B96C7F-C67D-194D-9E7E-6FDC35C6751A}" type="pres">
      <dgm:prSet presAssocID="{F339A31A-335E-6846-AB62-80FB28BDF9C7}" presName="level3hierChild" presStyleCnt="0"/>
      <dgm:spPr/>
    </dgm:pt>
    <dgm:pt modelId="{89943018-0085-4A4B-8A0C-65348F7758D8}" type="pres">
      <dgm:prSet presAssocID="{2DC84FBB-0766-6A4C-9E18-AF73D5BBF7F1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81BD3BAD-CC8B-B14A-BF0F-6BA00BF8853C}" type="pres">
      <dgm:prSet presAssocID="{2DC84FBB-0766-6A4C-9E18-AF73D5BBF7F1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2B1CEEF3-AACA-714F-9A75-458C340CC7B9}" type="pres">
      <dgm:prSet presAssocID="{E6F0356B-C4DA-8C44-8A47-7F892E3F1E5F}" presName="root2" presStyleCnt="0"/>
      <dgm:spPr/>
    </dgm:pt>
    <dgm:pt modelId="{A148840A-DA6F-714F-97F8-3D43995AE1A6}" type="pres">
      <dgm:prSet presAssocID="{E6F0356B-C4DA-8C44-8A47-7F892E3F1E5F}" presName="LevelTwoTextNode" presStyleLbl="node2" presStyleIdx="2" presStyleCnt="4" custScaleX="295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F89B9DE-71DD-914D-AFDC-0E61FF093930}" type="pres">
      <dgm:prSet presAssocID="{E6F0356B-C4DA-8C44-8A47-7F892E3F1E5F}" presName="level3hierChild" presStyleCnt="0"/>
      <dgm:spPr/>
    </dgm:pt>
    <dgm:pt modelId="{FB737894-4D7D-204E-A4C5-B824B9BBD162}" type="pres">
      <dgm:prSet presAssocID="{8BA4A75B-1FFF-3847-9695-32DFE2875C4A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3F944875-C529-0948-BA04-938F4F2EEB9C}" type="pres">
      <dgm:prSet presAssocID="{8BA4A75B-1FFF-3847-9695-32DFE2875C4A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BD851519-3BE5-2E40-9498-255A03B2C35C}" type="pres">
      <dgm:prSet presAssocID="{475C14D8-8610-214B-87CA-BD7FD675907C}" presName="root2" presStyleCnt="0"/>
      <dgm:spPr/>
    </dgm:pt>
    <dgm:pt modelId="{0C852894-8B4E-044B-A051-FB28A1150A5A}" type="pres">
      <dgm:prSet presAssocID="{475C14D8-8610-214B-87CA-BD7FD675907C}" presName="LevelTwoTextNode" presStyleLbl="node3" presStyleIdx="2" presStyleCnt="4" custScaleX="1407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51A8DD-D4F9-264B-8975-AC7042CE966A}" type="pres">
      <dgm:prSet presAssocID="{475C14D8-8610-214B-87CA-BD7FD675907C}" presName="level3hierChild" presStyleCnt="0"/>
      <dgm:spPr/>
    </dgm:pt>
    <dgm:pt modelId="{FBFF6AD1-77E4-3849-B088-E4D9699E0E95}" type="pres">
      <dgm:prSet presAssocID="{1568AA4E-EB29-CA44-96F8-BA7960EC83BA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6BE11047-C5AD-B847-A868-D9F240268D1C}" type="pres">
      <dgm:prSet presAssocID="{1568AA4E-EB29-CA44-96F8-BA7960EC83BA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AFFCD3FC-9C54-D544-BACE-629DB46E8DC9}" type="pres">
      <dgm:prSet presAssocID="{682E500A-365C-314A-97C3-87982CFD949B}" presName="root2" presStyleCnt="0"/>
      <dgm:spPr/>
    </dgm:pt>
    <dgm:pt modelId="{04C8A8D2-4088-F346-8736-B9B5F506BF53}" type="pres">
      <dgm:prSet presAssocID="{682E500A-365C-314A-97C3-87982CFD949B}" presName="LevelTwoTextNode" presStyleLbl="node2" presStyleIdx="3" presStyleCnt="4" custScaleX="2937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D21A57F-C189-7848-936E-AAE7B5212DCD}" type="pres">
      <dgm:prSet presAssocID="{682E500A-365C-314A-97C3-87982CFD949B}" presName="level3hierChild" presStyleCnt="0"/>
      <dgm:spPr/>
    </dgm:pt>
    <dgm:pt modelId="{0F4A1863-9899-184E-A794-D557D6839F52}" type="pres">
      <dgm:prSet presAssocID="{9E1BFF21-01B5-7B4A-B3AC-A16990B56CA4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49723F43-1A78-CC4F-8A16-BC43413E799F}" type="pres">
      <dgm:prSet presAssocID="{9E1BFF21-01B5-7B4A-B3AC-A16990B56CA4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B9D3E250-9447-1049-A116-7C6A6A0B34CC}" type="pres">
      <dgm:prSet presAssocID="{5585F47E-8A9C-BA47-A477-425C3742BDDD}" presName="root2" presStyleCnt="0"/>
      <dgm:spPr/>
    </dgm:pt>
    <dgm:pt modelId="{5416E5C9-8D9D-AD4A-B723-4CF6C579CF45}" type="pres">
      <dgm:prSet presAssocID="{5585F47E-8A9C-BA47-A477-425C3742BDDD}" presName="LevelTwoTextNode" presStyleLbl="node3" presStyleIdx="3" presStyleCnt="4" custScaleX="13957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85514DE-AA32-7C42-92F2-3AA65E52233B}" type="pres">
      <dgm:prSet presAssocID="{5585F47E-8A9C-BA47-A477-425C3742BDDD}" presName="level3hierChild" presStyleCnt="0"/>
      <dgm:spPr/>
    </dgm:pt>
  </dgm:ptLst>
  <dgm:cxnLst>
    <dgm:cxn modelId="{193B210D-BC83-3C4B-B413-F683C26F1E12}" srcId="{5FF8ADCC-0AF4-614B-927D-A71106B5CEFA}" destId="{F339A31A-335E-6846-AB62-80FB28BDF9C7}" srcOrd="0" destOrd="0" parTransId="{8164213D-09AA-ED46-AF23-8D7A7F6301DB}" sibTransId="{6B052D64-0D5A-0C47-9489-C652A3B173A9}"/>
    <dgm:cxn modelId="{9246C834-D736-F04B-BA80-391D077FE1F1}" type="presOf" srcId="{9E1BFF21-01B5-7B4A-B3AC-A16990B56CA4}" destId="{0F4A1863-9899-184E-A794-D557D6839F52}" srcOrd="0" destOrd="0" presId="urn:microsoft.com/office/officeart/2008/layout/HorizontalMultiLevelHierarchy"/>
    <dgm:cxn modelId="{C0A65647-4461-4144-AD05-37F2D7197FC1}" type="presOf" srcId="{E6F0356B-C4DA-8C44-8A47-7F892E3F1E5F}" destId="{A148840A-DA6F-714F-97F8-3D43995AE1A6}" srcOrd="0" destOrd="0" presId="urn:microsoft.com/office/officeart/2008/layout/HorizontalMultiLevelHierarchy"/>
    <dgm:cxn modelId="{C3B3BE1F-9B70-6C40-A32B-4C1C599C7205}" type="presOf" srcId="{2F4FE516-8692-3542-90D9-7AB6EEBB0FE1}" destId="{B475D131-91B6-C548-8F44-55731EBB6C8F}" srcOrd="1" destOrd="0" presId="urn:microsoft.com/office/officeart/2008/layout/HorizontalMultiLevelHierarchy"/>
    <dgm:cxn modelId="{8CCB7B3E-D25E-DF4D-9C06-FB0991EA413C}" type="presOf" srcId="{2DC84FBB-0766-6A4C-9E18-AF73D5BBF7F1}" destId="{81BD3BAD-CC8B-B14A-BF0F-6BA00BF8853C}" srcOrd="1" destOrd="0" presId="urn:microsoft.com/office/officeart/2008/layout/HorizontalMultiLevelHierarchy"/>
    <dgm:cxn modelId="{3B7BAFFF-22DC-7246-A1DC-1A6022D76EFA}" type="presOf" srcId="{8164213D-09AA-ED46-AF23-8D7A7F6301DB}" destId="{6B14BBC0-A255-B34D-BD20-8C19CC16BEDB}" srcOrd="0" destOrd="0" presId="urn:microsoft.com/office/officeart/2008/layout/HorizontalMultiLevelHierarchy"/>
    <dgm:cxn modelId="{9E045E8E-34EC-9448-8CDB-449870C1DAA9}" type="presOf" srcId="{2DC84FBB-0766-6A4C-9E18-AF73D5BBF7F1}" destId="{89943018-0085-4A4B-8A0C-65348F7758D8}" srcOrd="0" destOrd="0" presId="urn:microsoft.com/office/officeart/2008/layout/HorizontalMultiLevelHierarchy"/>
    <dgm:cxn modelId="{4BE9DF39-D053-6247-B332-030F4316D857}" type="presOf" srcId="{2F4FE516-8692-3542-90D9-7AB6EEBB0FE1}" destId="{AC9E24FD-8DD1-7141-850E-67FF19401804}" srcOrd="0" destOrd="0" presId="urn:microsoft.com/office/officeart/2008/layout/HorizontalMultiLevelHierarchy"/>
    <dgm:cxn modelId="{C701CB0F-F0C3-BD44-B734-09B1E7892B6E}" type="presOf" srcId="{1568AA4E-EB29-CA44-96F8-BA7960EC83BA}" destId="{FBFF6AD1-77E4-3849-B088-E4D9699E0E95}" srcOrd="0" destOrd="0" presId="urn:microsoft.com/office/officeart/2008/layout/HorizontalMultiLevelHierarchy"/>
    <dgm:cxn modelId="{5B9D5D00-F504-A54A-A35C-9C688B938FE2}" srcId="{13209543-91DF-CC42-87E1-7FDCCF8B47D1}" destId="{E6F0356B-C4DA-8C44-8A47-7F892E3F1E5F}" srcOrd="2" destOrd="0" parTransId="{2DC84FBB-0766-6A4C-9E18-AF73D5BBF7F1}" sibTransId="{58DD7A04-BBFF-B34D-B91E-874071681873}"/>
    <dgm:cxn modelId="{6B3310E7-D9D4-9B4B-AB80-AA541C02FA4C}" type="presOf" srcId="{AC922332-3646-884C-9FF0-4075DDA4A109}" destId="{20BA020E-5735-D04F-941A-530E031816E1}" srcOrd="0" destOrd="0" presId="urn:microsoft.com/office/officeart/2008/layout/HorizontalMultiLevelHierarchy"/>
    <dgm:cxn modelId="{B836CC86-F60D-5F46-AEF8-5E1B514AE9F2}" type="presOf" srcId="{8BA4A75B-1FFF-3847-9695-32DFE2875C4A}" destId="{FB737894-4D7D-204E-A4C5-B824B9BBD162}" srcOrd="0" destOrd="0" presId="urn:microsoft.com/office/officeart/2008/layout/HorizontalMultiLevelHierarchy"/>
    <dgm:cxn modelId="{D9BAA0C9-122D-B741-AC91-9AEB6E2D6D3D}" srcId="{E6F0356B-C4DA-8C44-8A47-7F892E3F1E5F}" destId="{475C14D8-8610-214B-87CA-BD7FD675907C}" srcOrd="0" destOrd="0" parTransId="{8BA4A75B-1FFF-3847-9695-32DFE2875C4A}" sibTransId="{5EB02BDD-73E2-B743-A300-5AA993E5DB38}"/>
    <dgm:cxn modelId="{B29907D8-1BD3-1A4D-83A2-9F0E3FF0DC6E}" srcId="{13209543-91DF-CC42-87E1-7FDCCF8B47D1}" destId="{5FF8ADCC-0AF4-614B-927D-A71106B5CEFA}" srcOrd="1" destOrd="0" parTransId="{2F4FE516-8692-3542-90D9-7AB6EEBB0FE1}" sibTransId="{08BCF02B-D64D-BE40-8602-B823A76611CA}"/>
    <dgm:cxn modelId="{6ACAC6C7-4253-954E-924B-ADA6DF46E562}" type="presOf" srcId="{682E500A-365C-314A-97C3-87982CFD949B}" destId="{04C8A8D2-4088-F346-8736-B9B5F506BF53}" srcOrd="0" destOrd="0" presId="urn:microsoft.com/office/officeart/2008/layout/HorizontalMultiLevelHierarchy"/>
    <dgm:cxn modelId="{5A929C12-797E-F149-BBA2-32F0117E6757}" type="presOf" srcId="{8BA4A75B-1FFF-3847-9695-32DFE2875C4A}" destId="{3F944875-C529-0948-BA04-938F4F2EEB9C}" srcOrd="1" destOrd="0" presId="urn:microsoft.com/office/officeart/2008/layout/HorizontalMultiLevelHierarchy"/>
    <dgm:cxn modelId="{5FD5CA35-778E-1D4F-9ACD-22F4A511BFA4}" type="presOf" srcId="{1568AA4E-EB29-CA44-96F8-BA7960EC83BA}" destId="{6BE11047-C5AD-B847-A868-D9F240268D1C}" srcOrd="1" destOrd="0" presId="urn:microsoft.com/office/officeart/2008/layout/HorizontalMultiLevelHierarchy"/>
    <dgm:cxn modelId="{AB7132A3-87E3-6C49-8972-8A7AA6122CC8}" type="presOf" srcId="{062E444A-32E5-F045-BD70-0D64EE38155B}" destId="{FE2D43BD-DA4F-FD48-B691-A31065602958}" srcOrd="0" destOrd="0" presId="urn:microsoft.com/office/officeart/2008/layout/HorizontalMultiLevelHierarchy"/>
    <dgm:cxn modelId="{612E892D-E7DB-0C46-8A43-52BD3EFDB475}" type="presOf" srcId="{8164213D-09AA-ED46-AF23-8D7A7F6301DB}" destId="{67E82F92-8944-8146-8773-C56F436B8F5F}" srcOrd="1" destOrd="0" presId="urn:microsoft.com/office/officeart/2008/layout/HorizontalMultiLevelHierarchy"/>
    <dgm:cxn modelId="{55F89F3C-30F5-6443-BB5F-1D65AAC65460}" type="presOf" srcId="{9E1BFF21-01B5-7B4A-B3AC-A16990B56CA4}" destId="{49723F43-1A78-CC4F-8A16-BC43413E799F}" srcOrd="1" destOrd="0" presId="urn:microsoft.com/office/officeart/2008/layout/HorizontalMultiLevelHierarchy"/>
    <dgm:cxn modelId="{82B835BE-7F43-7A4F-A342-540670264260}" type="presOf" srcId="{E1D4C4E8-D942-FE45-BF43-CB249778B93A}" destId="{B0A1F23A-0F17-7344-8B42-42E3EF8C7B90}" srcOrd="0" destOrd="0" presId="urn:microsoft.com/office/officeart/2008/layout/HorizontalMultiLevelHierarchy"/>
    <dgm:cxn modelId="{8A478498-F0C1-DD4E-8CC1-6202C8FB4B6E}" type="presOf" srcId="{FF802E4E-75AC-1C49-9803-4E5C7BDDC9CE}" destId="{04177FA4-C4F6-F449-A825-9C22AFE12DF6}" srcOrd="0" destOrd="0" presId="urn:microsoft.com/office/officeart/2008/layout/HorizontalMultiLevelHierarchy"/>
    <dgm:cxn modelId="{BA870098-957A-6643-AC94-259FE98169CF}" type="presOf" srcId="{5FF8ADCC-0AF4-614B-927D-A71106B5CEFA}" destId="{21DED66F-2127-3E40-B49F-82AE31E72F4F}" srcOrd="0" destOrd="0" presId="urn:microsoft.com/office/officeart/2008/layout/HorizontalMultiLevelHierarchy"/>
    <dgm:cxn modelId="{4C0F3AF0-6D34-5245-98EC-B6BD812D7E63}" srcId="{13209543-91DF-CC42-87E1-7FDCCF8B47D1}" destId="{AC922332-3646-884C-9FF0-4075DDA4A109}" srcOrd="0" destOrd="0" parTransId="{FF802E4E-75AC-1C49-9803-4E5C7BDDC9CE}" sibTransId="{684D6318-5CF9-7B47-B7EF-3DC1162F249C}"/>
    <dgm:cxn modelId="{773E6CE2-202B-B441-8E62-E0902C94A74B}" type="presOf" srcId="{13209543-91DF-CC42-87E1-7FDCCF8B47D1}" destId="{2F133539-AC67-4E45-85E7-CB03E314E4F2}" srcOrd="0" destOrd="0" presId="urn:microsoft.com/office/officeart/2008/layout/HorizontalMultiLevelHierarchy"/>
    <dgm:cxn modelId="{3641B2D0-5DE0-1247-9152-011B5498809B}" srcId="{AC922332-3646-884C-9FF0-4075DDA4A109}" destId="{062E444A-32E5-F045-BD70-0D64EE38155B}" srcOrd="0" destOrd="0" parTransId="{E1D4C4E8-D942-FE45-BF43-CB249778B93A}" sibTransId="{8D0FD5FB-F94D-F34A-85C1-92E405C6A7DB}"/>
    <dgm:cxn modelId="{5789F1B3-216B-6041-8CB2-98D8CE66457B}" srcId="{13209543-91DF-CC42-87E1-7FDCCF8B47D1}" destId="{682E500A-365C-314A-97C3-87982CFD949B}" srcOrd="3" destOrd="0" parTransId="{1568AA4E-EB29-CA44-96F8-BA7960EC83BA}" sibTransId="{E4764EE9-3379-134A-86FC-6C4D31485F2A}"/>
    <dgm:cxn modelId="{096400FC-3C9D-A14A-9430-BFFA7C7424CD}" type="presOf" srcId="{F339A31A-335E-6846-AB62-80FB28BDF9C7}" destId="{2EEED1B8-FC9D-FA4A-80AB-F4C228B258EE}" srcOrd="0" destOrd="0" presId="urn:microsoft.com/office/officeart/2008/layout/HorizontalMultiLevelHierarchy"/>
    <dgm:cxn modelId="{F47B80F7-B766-B24C-9373-1AD8D8FC3E23}" type="presOf" srcId="{475C14D8-8610-214B-87CA-BD7FD675907C}" destId="{0C852894-8B4E-044B-A051-FB28A1150A5A}" srcOrd="0" destOrd="0" presId="urn:microsoft.com/office/officeart/2008/layout/HorizontalMultiLevelHierarchy"/>
    <dgm:cxn modelId="{8602AC74-37D6-5847-B14C-0BA2D3AC3962}" type="presOf" srcId="{FF802E4E-75AC-1C49-9803-4E5C7BDDC9CE}" destId="{0211C9B9-CBB4-1348-A786-137B8C9CB3C9}" srcOrd="1" destOrd="0" presId="urn:microsoft.com/office/officeart/2008/layout/HorizontalMultiLevelHierarchy"/>
    <dgm:cxn modelId="{0560CDA5-CB0E-9B48-84B6-A2E7B8662145}" srcId="{682E500A-365C-314A-97C3-87982CFD949B}" destId="{5585F47E-8A9C-BA47-A477-425C3742BDDD}" srcOrd="0" destOrd="0" parTransId="{9E1BFF21-01B5-7B4A-B3AC-A16990B56CA4}" sibTransId="{A7122327-644E-444B-B5DE-7DBD7758C91D}"/>
    <dgm:cxn modelId="{E46E4244-4880-BB47-8F1B-CB517FD9D826}" type="presOf" srcId="{6A63A2DE-52FA-0043-BBEE-CE537ED30D0F}" destId="{B6B98295-20FC-0041-8481-7060908BCD6E}" srcOrd="0" destOrd="0" presId="urn:microsoft.com/office/officeart/2008/layout/HorizontalMultiLevelHierarchy"/>
    <dgm:cxn modelId="{92041A3E-219E-6B44-950A-E175721C414C}" type="presOf" srcId="{5585F47E-8A9C-BA47-A477-425C3742BDDD}" destId="{5416E5C9-8D9D-AD4A-B723-4CF6C579CF45}" srcOrd="0" destOrd="0" presId="urn:microsoft.com/office/officeart/2008/layout/HorizontalMultiLevelHierarchy"/>
    <dgm:cxn modelId="{76694017-8AA9-B842-9D2F-9F316602355D}" srcId="{6A63A2DE-52FA-0043-BBEE-CE537ED30D0F}" destId="{13209543-91DF-CC42-87E1-7FDCCF8B47D1}" srcOrd="0" destOrd="0" parTransId="{C54CA699-C3C6-264B-9125-4EB16EE2F66E}" sibTransId="{D86D1E86-1C41-C94C-A73B-FA88E077AE25}"/>
    <dgm:cxn modelId="{D25F5A0F-8E4B-5D40-93CA-893A7510DBA4}" type="presOf" srcId="{E1D4C4E8-D942-FE45-BF43-CB249778B93A}" destId="{B2A80088-78AB-C243-A801-B038DB8F42E6}" srcOrd="1" destOrd="0" presId="urn:microsoft.com/office/officeart/2008/layout/HorizontalMultiLevelHierarchy"/>
    <dgm:cxn modelId="{D2157B44-AAE0-B740-9BC4-F2592466ABCD}" type="presParOf" srcId="{B6B98295-20FC-0041-8481-7060908BCD6E}" destId="{4B26B8F0-8CBD-674B-BFF6-9A45AB051BAE}" srcOrd="0" destOrd="0" presId="urn:microsoft.com/office/officeart/2008/layout/HorizontalMultiLevelHierarchy"/>
    <dgm:cxn modelId="{8B15A1B8-083E-6843-817F-E69DCB0D8591}" type="presParOf" srcId="{4B26B8F0-8CBD-674B-BFF6-9A45AB051BAE}" destId="{2F133539-AC67-4E45-85E7-CB03E314E4F2}" srcOrd="0" destOrd="0" presId="urn:microsoft.com/office/officeart/2008/layout/HorizontalMultiLevelHierarchy"/>
    <dgm:cxn modelId="{4689AA3C-2858-5241-8679-DD03DC908397}" type="presParOf" srcId="{4B26B8F0-8CBD-674B-BFF6-9A45AB051BAE}" destId="{C8462AE6-3F0D-4442-B458-44130B32BC79}" srcOrd="1" destOrd="0" presId="urn:microsoft.com/office/officeart/2008/layout/HorizontalMultiLevelHierarchy"/>
    <dgm:cxn modelId="{7FC142F3-6B53-714D-874E-12750B3DC350}" type="presParOf" srcId="{C8462AE6-3F0D-4442-B458-44130B32BC79}" destId="{04177FA4-C4F6-F449-A825-9C22AFE12DF6}" srcOrd="0" destOrd="0" presId="urn:microsoft.com/office/officeart/2008/layout/HorizontalMultiLevelHierarchy"/>
    <dgm:cxn modelId="{8B81C8E8-DCDC-DF4E-BEC3-B5E0F7DECF07}" type="presParOf" srcId="{04177FA4-C4F6-F449-A825-9C22AFE12DF6}" destId="{0211C9B9-CBB4-1348-A786-137B8C9CB3C9}" srcOrd="0" destOrd="0" presId="urn:microsoft.com/office/officeart/2008/layout/HorizontalMultiLevelHierarchy"/>
    <dgm:cxn modelId="{689BBF6C-9C2C-2E47-9743-E4AC5CE667E3}" type="presParOf" srcId="{C8462AE6-3F0D-4442-B458-44130B32BC79}" destId="{64172572-9F90-334E-932F-1EC78324EB01}" srcOrd="1" destOrd="0" presId="urn:microsoft.com/office/officeart/2008/layout/HorizontalMultiLevelHierarchy"/>
    <dgm:cxn modelId="{20196EA2-7D99-184C-B187-8504D74392EB}" type="presParOf" srcId="{64172572-9F90-334E-932F-1EC78324EB01}" destId="{20BA020E-5735-D04F-941A-530E031816E1}" srcOrd="0" destOrd="0" presId="urn:microsoft.com/office/officeart/2008/layout/HorizontalMultiLevelHierarchy"/>
    <dgm:cxn modelId="{DA61E0CB-8A46-614A-9AAD-E6B32C89EC63}" type="presParOf" srcId="{64172572-9F90-334E-932F-1EC78324EB01}" destId="{DBFAF69E-8067-D748-9D65-05A95C3B11A6}" srcOrd="1" destOrd="0" presId="urn:microsoft.com/office/officeart/2008/layout/HorizontalMultiLevelHierarchy"/>
    <dgm:cxn modelId="{ECF2A65F-8FA8-F641-A625-5345748B0FF8}" type="presParOf" srcId="{DBFAF69E-8067-D748-9D65-05A95C3B11A6}" destId="{B0A1F23A-0F17-7344-8B42-42E3EF8C7B90}" srcOrd="0" destOrd="0" presId="urn:microsoft.com/office/officeart/2008/layout/HorizontalMultiLevelHierarchy"/>
    <dgm:cxn modelId="{D9FB3175-98C3-8A45-A188-E11247835184}" type="presParOf" srcId="{B0A1F23A-0F17-7344-8B42-42E3EF8C7B90}" destId="{B2A80088-78AB-C243-A801-B038DB8F42E6}" srcOrd="0" destOrd="0" presId="urn:microsoft.com/office/officeart/2008/layout/HorizontalMultiLevelHierarchy"/>
    <dgm:cxn modelId="{01AA0454-2163-1D41-BE69-A645DFC8050A}" type="presParOf" srcId="{DBFAF69E-8067-D748-9D65-05A95C3B11A6}" destId="{84FB6713-7E1C-9E48-B95D-A58DCFBE7246}" srcOrd="1" destOrd="0" presId="urn:microsoft.com/office/officeart/2008/layout/HorizontalMultiLevelHierarchy"/>
    <dgm:cxn modelId="{E2AEB952-F630-3146-AD11-D948E8091F7C}" type="presParOf" srcId="{84FB6713-7E1C-9E48-B95D-A58DCFBE7246}" destId="{FE2D43BD-DA4F-FD48-B691-A31065602958}" srcOrd="0" destOrd="0" presId="urn:microsoft.com/office/officeart/2008/layout/HorizontalMultiLevelHierarchy"/>
    <dgm:cxn modelId="{2471F5EA-1C1F-E143-A1F5-8AE21C3315B5}" type="presParOf" srcId="{84FB6713-7E1C-9E48-B95D-A58DCFBE7246}" destId="{70ED75C8-384F-F74F-B913-5B02CD441659}" srcOrd="1" destOrd="0" presId="urn:microsoft.com/office/officeart/2008/layout/HorizontalMultiLevelHierarchy"/>
    <dgm:cxn modelId="{5E05F9E4-1911-6742-9A74-F7497E98EB86}" type="presParOf" srcId="{C8462AE6-3F0D-4442-B458-44130B32BC79}" destId="{AC9E24FD-8DD1-7141-850E-67FF19401804}" srcOrd="2" destOrd="0" presId="urn:microsoft.com/office/officeart/2008/layout/HorizontalMultiLevelHierarchy"/>
    <dgm:cxn modelId="{632CDCC8-BE8D-534D-8D35-FC4A5920DD04}" type="presParOf" srcId="{AC9E24FD-8DD1-7141-850E-67FF19401804}" destId="{B475D131-91B6-C548-8F44-55731EBB6C8F}" srcOrd="0" destOrd="0" presId="urn:microsoft.com/office/officeart/2008/layout/HorizontalMultiLevelHierarchy"/>
    <dgm:cxn modelId="{6F3F0F17-246B-474A-857E-A27DFE98B078}" type="presParOf" srcId="{C8462AE6-3F0D-4442-B458-44130B32BC79}" destId="{C3D86267-3F77-4942-9301-4AC45B72A332}" srcOrd="3" destOrd="0" presId="urn:microsoft.com/office/officeart/2008/layout/HorizontalMultiLevelHierarchy"/>
    <dgm:cxn modelId="{1F7509A2-070D-FD42-B2EE-971052A21141}" type="presParOf" srcId="{C3D86267-3F77-4942-9301-4AC45B72A332}" destId="{21DED66F-2127-3E40-B49F-82AE31E72F4F}" srcOrd="0" destOrd="0" presId="urn:microsoft.com/office/officeart/2008/layout/HorizontalMultiLevelHierarchy"/>
    <dgm:cxn modelId="{5756E2C9-6F97-594B-B84C-7B7DF2C5B823}" type="presParOf" srcId="{C3D86267-3F77-4942-9301-4AC45B72A332}" destId="{4D4A01EA-DF3D-D841-94BC-A1A3C8A05B34}" srcOrd="1" destOrd="0" presId="urn:microsoft.com/office/officeart/2008/layout/HorizontalMultiLevelHierarchy"/>
    <dgm:cxn modelId="{79C43783-29EF-3747-A99D-879308829E7A}" type="presParOf" srcId="{4D4A01EA-DF3D-D841-94BC-A1A3C8A05B34}" destId="{6B14BBC0-A255-B34D-BD20-8C19CC16BEDB}" srcOrd="0" destOrd="0" presId="urn:microsoft.com/office/officeart/2008/layout/HorizontalMultiLevelHierarchy"/>
    <dgm:cxn modelId="{F9EDF737-E59C-6343-85BA-F0FF64BFADB9}" type="presParOf" srcId="{6B14BBC0-A255-B34D-BD20-8C19CC16BEDB}" destId="{67E82F92-8944-8146-8773-C56F436B8F5F}" srcOrd="0" destOrd="0" presId="urn:microsoft.com/office/officeart/2008/layout/HorizontalMultiLevelHierarchy"/>
    <dgm:cxn modelId="{AC9B3269-3E84-BD4A-A509-66E75E327ABA}" type="presParOf" srcId="{4D4A01EA-DF3D-D841-94BC-A1A3C8A05B34}" destId="{1D1AAECE-F302-DD4F-8331-B430780F7DED}" srcOrd="1" destOrd="0" presId="urn:microsoft.com/office/officeart/2008/layout/HorizontalMultiLevelHierarchy"/>
    <dgm:cxn modelId="{9ED74A39-5E7A-9A43-AC23-7E6D20217BC4}" type="presParOf" srcId="{1D1AAECE-F302-DD4F-8331-B430780F7DED}" destId="{2EEED1B8-FC9D-FA4A-80AB-F4C228B258EE}" srcOrd="0" destOrd="0" presId="urn:microsoft.com/office/officeart/2008/layout/HorizontalMultiLevelHierarchy"/>
    <dgm:cxn modelId="{330DEFED-08CD-DA41-9311-39D9ABB63092}" type="presParOf" srcId="{1D1AAECE-F302-DD4F-8331-B430780F7DED}" destId="{9CB96C7F-C67D-194D-9E7E-6FDC35C6751A}" srcOrd="1" destOrd="0" presId="urn:microsoft.com/office/officeart/2008/layout/HorizontalMultiLevelHierarchy"/>
    <dgm:cxn modelId="{EF63E5BE-43DC-E346-A391-F0DA263BF004}" type="presParOf" srcId="{C8462AE6-3F0D-4442-B458-44130B32BC79}" destId="{89943018-0085-4A4B-8A0C-65348F7758D8}" srcOrd="4" destOrd="0" presId="urn:microsoft.com/office/officeart/2008/layout/HorizontalMultiLevelHierarchy"/>
    <dgm:cxn modelId="{1C7FDB47-24D9-A343-AB3D-A06E0CAF6C10}" type="presParOf" srcId="{89943018-0085-4A4B-8A0C-65348F7758D8}" destId="{81BD3BAD-CC8B-B14A-BF0F-6BA00BF8853C}" srcOrd="0" destOrd="0" presId="urn:microsoft.com/office/officeart/2008/layout/HorizontalMultiLevelHierarchy"/>
    <dgm:cxn modelId="{0EFA94E0-ACC4-C248-9DBA-EFC0AA022B6E}" type="presParOf" srcId="{C8462AE6-3F0D-4442-B458-44130B32BC79}" destId="{2B1CEEF3-AACA-714F-9A75-458C340CC7B9}" srcOrd="5" destOrd="0" presId="urn:microsoft.com/office/officeart/2008/layout/HorizontalMultiLevelHierarchy"/>
    <dgm:cxn modelId="{6123844D-99B6-8A4E-8293-D672C4BA349F}" type="presParOf" srcId="{2B1CEEF3-AACA-714F-9A75-458C340CC7B9}" destId="{A148840A-DA6F-714F-97F8-3D43995AE1A6}" srcOrd="0" destOrd="0" presId="urn:microsoft.com/office/officeart/2008/layout/HorizontalMultiLevelHierarchy"/>
    <dgm:cxn modelId="{923A9A5D-5ED9-F444-A1E9-0921BD3CB1A6}" type="presParOf" srcId="{2B1CEEF3-AACA-714F-9A75-458C340CC7B9}" destId="{3F89B9DE-71DD-914D-AFDC-0E61FF093930}" srcOrd="1" destOrd="0" presId="urn:microsoft.com/office/officeart/2008/layout/HorizontalMultiLevelHierarchy"/>
    <dgm:cxn modelId="{074AE50C-322E-D74E-B22E-5CC0BE9B9639}" type="presParOf" srcId="{3F89B9DE-71DD-914D-AFDC-0E61FF093930}" destId="{FB737894-4D7D-204E-A4C5-B824B9BBD162}" srcOrd="0" destOrd="0" presId="urn:microsoft.com/office/officeart/2008/layout/HorizontalMultiLevelHierarchy"/>
    <dgm:cxn modelId="{5C1B84AD-03C0-8547-8AAF-F51A641CF419}" type="presParOf" srcId="{FB737894-4D7D-204E-A4C5-B824B9BBD162}" destId="{3F944875-C529-0948-BA04-938F4F2EEB9C}" srcOrd="0" destOrd="0" presId="urn:microsoft.com/office/officeart/2008/layout/HorizontalMultiLevelHierarchy"/>
    <dgm:cxn modelId="{8F4B890C-6580-374E-BE2E-40D9381A8007}" type="presParOf" srcId="{3F89B9DE-71DD-914D-AFDC-0E61FF093930}" destId="{BD851519-3BE5-2E40-9498-255A03B2C35C}" srcOrd="1" destOrd="0" presId="urn:microsoft.com/office/officeart/2008/layout/HorizontalMultiLevelHierarchy"/>
    <dgm:cxn modelId="{FEF517AC-FF6A-2040-B80B-4D291C4971CF}" type="presParOf" srcId="{BD851519-3BE5-2E40-9498-255A03B2C35C}" destId="{0C852894-8B4E-044B-A051-FB28A1150A5A}" srcOrd="0" destOrd="0" presId="urn:microsoft.com/office/officeart/2008/layout/HorizontalMultiLevelHierarchy"/>
    <dgm:cxn modelId="{885D9BAD-CE23-5E47-8EEC-631B9BD283B7}" type="presParOf" srcId="{BD851519-3BE5-2E40-9498-255A03B2C35C}" destId="{0A51A8DD-D4F9-264B-8975-AC7042CE966A}" srcOrd="1" destOrd="0" presId="urn:microsoft.com/office/officeart/2008/layout/HorizontalMultiLevelHierarchy"/>
    <dgm:cxn modelId="{BE15DBD6-D192-894C-9C80-E52A7E2761CE}" type="presParOf" srcId="{C8462AE6-3F0D-4442-B458-44130B32BC79}" destId="{FBFF6AD1-77E4-3849-B088-E4D9699E0E95}" srcOrd="6" destOrd="0" presId="urn:microsoft.com/office/officeart/2008/layout/HorizontalMultiLevelHierarchy"/>
    <dgm:cxn modelId="{7D9E3BEF-3B22-5443-B93A-908954AD6E93}" type="presParOf" srcId="{FBFF6AD1-77E4-3849-B088-E4D9699E0E95}" destId="{6BE11047-C5AD-B847-A868-D9F240268D1C}" srcOrd="0" destOrd="0" presId="urn:microsoft.com/office/officeart/2008/layout/HorizontalMultiLevelHierarchy"/>
    <dgm:cxn modelId="{7986F95C-3C27-BD49-85D3-D89937ECA3A5}" type="presParOf" srcId="{C8462AE6-3F0D-4442-B458-44130B32BC79}" destId="{AFFCD3FC-9C54-D544-BACE-629DB46E8DC9}" srcOrd="7" destOrd="0" presId="urn:microsoft.com/office/officeart/2008/layout/HorizontalMultiLevelHierarchy"/>
    <dgm:cxn modelId="{B718DCF1-C859-EB42-8165-9A7EF5CE8871}" type="presParOf" srcId="{AFFCD3FC-9C54-D544-BACE-629DB46E8DC9}" destId="{04C8A8D2-4088-F346-8736-B9B5F506BF53}" srcOrd="0" destOrd="0" presId="urn:microsoft.com/office/officeart/2008/layout/HorizontalMultiLevelHierarchy"/>
    <dgm:cxn modelId="{C704D03A-4215-8941-9C92-DC5F78B50CFE}" type="presParOf" srcId="{AFFCD3FC-9C54-D544-BACE-629DB46E8DC9}" destId="{DD21A57F-C189-7848-936E-AAE7B5212DCD}" srcOrd="1" destOrd="0" presId="urn:microsoft.com/office/officeart/2008/layout/HorizontalMultiLevelHierarchy"/>
    <dgm:cxn modelId="{B31F1901-BDF1-FB42-8298-92C2F62A5FC9}" type="presParOf" srcId="{DD21A57F-C189-7848-936E-AAE7B5212DCD}" destId="{0F4A1863-9899-184E-A794-D557D6839F52}" srcOrd="0" destOrd="0" presId="urn:microsoft.com/office/officeart/2008/layout/HorizontalMultiLevelHierarchy"/>
    <dgm:cxn modelId="{CC41931A-5086-4A49-9B51-DCC89BEA3285}" type="presParOf" srcId="{0F4A1863-9899-184E-A794-D557D6839F52}" destId="{49723F43-1A78-CC4F-8A16-BC43413E799F}" srcOrd="0" destOrd="0" presId="urn:microsoft.com/office/officeart/2008/layout/HorizontalMultiLevelHierarchy"/>
    <dgm:cxn modelId="{FD1B7E83-0F79-A342-A558-D8BE6C4892B8}" type="presParOf" srcId="{DD21A57F-C189-7848-936E-AAE7B5212DCD}" destId="{B9D3E250-9447-1049-A116-7C6A6A0B34CC}" srcOrd="1" destOrd="0" presId="urn:microsoft.com/office/officeart/2008/layout/HorizontalMultiLevelHierarchy"/>
    <dgm:cxn modelId="{D25BD652-8C3D-674B-9C12-DA4CDAA6CBC8}" type="presParOf" srcId="{B9D3E250-9447-1049-A116-7C6A6A0B34CC}" destId="{5416E5C9-8D9D-AD4A-B723-4CF6C579CF45}" srcOrd="0" destOrd="0" presId="urn:microsoft.com/office/officeart/2008/layout/HorizontalMultiLevelHierarchy"/>
    <dgm:cxn modelId="{615A71E8-542B-194D-A300-960147B02C69}" type="presParOf" srcId="{B9D3E250-9447-1049-A116-7C6A6A0B34CC}" destId="{585514DE-AA32-7C42-92F2-3AA65E52233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D0542F-18C5-044D-A5CB-00D176634E0C}" type="doc">
      <dgm:prSet loTypeId="urn:microsoft.com/office/officeart/2005/8/layout/hierarchy4" loCatId="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6717669-D5C9-1340-86C4-8301D06B9CC9}">
      <dgm:prSet phldrT="[文本]"/>
      <dgm:spPr/>
      <dgm:t>
        <a:bodyPr/>
        <a:lstStyle/>
        <a:p>
          <a:r>
            <a:rPr lang="zh-CN" altLang="en-US" dirty="0" smtClean="0">
              <a:latin typeface="华文琥珀"/>
              <a:ea typeface="华文琥珀"/>
              <a:cs typeface="华文琥珀"/>
            </a:rPr>
            <a:t>理想中的算法工程师</a:t>
          </a:r>
          <a:endParaRPr lang="zh-CN" altLang="en-US" dirty="0"/>
        </a:p>
      </dgm:t>
    </dgm:pt>
    <dgm:pt modelId="{FC91A49E-34DD-3949-BD1C-7CC73FD24C5B}" type="parTrans" cxnId="{E19A99E2-31B3-F64C-9F48-9CB3A3B8E2E9}">
      <dgm:prSet/>
      <dgm:spPr/>
      <dgm:t>
        <a:bodyPr/>
        <a:lstStyle/>
        <a:p>
          <a:endParaRPr lang="zh-CN" altLang="en-US"/>
        </a:p>
      </dgm:t>
    </dgm:pt>
    <dgm:pt modelId="{BDA6ADA7-8C3D-674C-9F16-CE821123B01D}" type="sibTrans" cxnId="{E19A99E2-31B3-F64C-9F48-9CB3A3B8E2E9}">
      <dgm:prSet/>
      <dgm:spPr/>
      <dgm:t>
        <a:bodyPr/>
        <a:lstStyle/>
        <a:p>
          <a:endParaRPr lang="zh-CN" altLang="en-US"/>
        </a:p>
      </dgm:t>
    </dgm:pt>
    <dgm:pt modelId="{E0F648FD-EF37-2740-BC56-492E7D84D3B9}">
      <dgm:prSet phldrT="[文本]"/>
      <dgm:spPr/>
      <dgm:t>
        <a:bodyPr/>
        <a:lstStyle/>
        <a:p>
          <a:r>
            <a:rPr lang="zh-CN" altLang="en-US" dirty="0" smtClean="0">
              <a:solidFill>
                <a:srgbClr val="008000"/>
              </a:solidFill>
            </a:rPr>
            <a:t>提出假设</a:t>
          </a:r>
          <a:r>
            <a:rPr lang="en-US" altLang="zh-CN" dirty="0" smtClean="0"/>
            <a:t>-&gt;</a:t>
          </a:r>
          <a:r>
            <a:rPr lang="zh-CN" altLang="en-US" dirty="0" smtClean="0"/>
            <a:t>收集数据</a:t>
          </a:r>
          <a:r>
            <a:rPr lang="en-US" altLang="zh-CN" dirty="0" smtClean="0"/>
            <a:t>-&gt;</a:t>
          </a:r>
          <a:r>
            <a:rPr lang="zh-CN" altLang="en-US" dirty="0" smtClean="0"/>
            <a:t>训练模型</a:t>
          </a:r>
          <a:r>
            <a:rPr lang="en-US" altLang="zh-CN" dirty="0" smtClean="0"/>
            <a:t>-&gt;</a:t>
          </a:r>
          <a:r>
            <a:rPr lang="zh-CN" altLang="en-US" dirty="0" smtClean="0">
              <a:solidFill>
                <a:srgbClr val="008000"/>
              </a:solidFill>
            </a:rPr>
            <a:t>解释结果</a:t>
          </a:r>
          <a:endParaRPr lang="zh-CN" altLang="en-US" dirty="0"/>
        </a:p>
      </dgm:t>
    </dgm:pt>
    <dgm:pt modelId="{967BCB39-CF5F-0541-986E-AED77E7F001B}" type="parTrans" cxnId="{26BF0A28-9977-A241-A4B7-F0671FB88DFA}">
      <dgm:prSet/>
      <dgm:spPr/>
      <dgm:t>
        <a:bodyPr/>
        <a:lstStyle/>
        <a:p>
          <a:endParaRPr lang="zh-CN" altLang="en-US"/>
        </a:p>
      </dgm:t>
    </dgm:pt>
    <dgm:pt modelId="{3A513138-8685-554E-9F1F-A2458477E22F}" type="sibTrans" cxnId="{26BF0A28-9977-A241-A4B7-F0671FB88DFA}">
      <dgm:prSet/>
      <dgm:spPr/>
      <dgm:t>
        <a:bodyPr/>
        <a:lstStyle/>
        <a:p>
          <a:endParaRPr lang="zh-CN" altLang="en-US"/>
        </a:p>
      </dgm:t>
    </dgm:pt>
    <dgm:pt modelId="{EF48771D-E020-AD40-964A-B47630A0EBF7}">
      <dgm:prSet phldrT="[文本]"/>
      <dgm:spPr/>
      <dgm:t>
        <a:bodyPr/>
        <a:lstStyle/>
        <a:p>
          <a:r>
            <a:rPr lang="zh-CN" altLang="en-US" dirty="0" smtClean="0">
              <a:solidFill>
                <a:srgbClr val="008000"/>
              </a:solidFill>
              <a:sym typeface="Wingdings"/>
            </a:rPr>
            <a:t></a:t>
          </a:r>
          <a:endParaRPr lang="zh-CN" altLang="en-US" dirty="0"/>
        </a:p>
      </dgm:t>
    </dgm:pt>
    <dgm:pt modelId="{BD286163-FDF7-324D-ABE1-6BF1DCB707AB}" type="parTrans" cxnId="{28CE765E-949A-3640-9AAD-DE6FDC10FD55}">
      <dgm:prSet/>
      <dgm:spPr/>
      <dgm:t>
        <a:bodyPr/>
        <a:lstStyle/>
        <a:p>
          <a:endParaRPr lang="zh-CN" altLang="en-US"/>
        </a:p>
      </dgm:t>
    </dgm:pt>
    <dgm:pt modelId="{5B4458A6-5CF0-4548-A626-DEF6B23F61B7}" type="sibTrans" cxnId="{28CE765E-949A-3640-9AAD-DE6FDC10FD55}">
      <dgm:prSet/>
      <dgm:spPr/>
      <dgm:t>
        <a:bodyPr/>
        <a:lstStyle/>
        <a:p>
          <a:endParaRPr lang="zh-CN" altLang="en-US"/>
        </a:p>
      </dgm:t>
    </dgm:pt>
    <dgm:pt modelId="{AD7A98A8-078F-A242-826D-A3D79EEF4C3E}" type="pres">
      <dgm:prSet presAssocID="{BED0542F-18C5-044D-A5CB-00D176634E0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1DA542F3-AEC2-1943-9540-B67EBEF5DC3E}" type="pres">
      <dgm:prSet presAssocID="{B6717669-D5C9-1340-86C4-8301D06B9CC9}" presName="vertOne" presStyleCnt="0"/>
      <dgm:spPr/>
    </dgm:pt>
    <dgm:pt modelId="{40C92D5E-FCF2-7C4E-911C-B2BE6532F8AF}" type="pres">
      <dgm:prSet presAssocID="{B6717669-D5C9-1340-86C4-8301D06B9CC9}" presName="txOne" presStyleLbl="node0" presStyleIdx="0" presStyleCnt="1" custScaleY="421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DB4788-F984-C646-9E43-D7B6E5E6FFE2}" type="pres">
      <dgm:prSet presAssocID="{B6717669-D5C9-1340-86C4-8301D06B9CC9}" presName="parTransOne" presStyleCnt="0"/>
      <dgm:spPr/>
    </dgm:pt>
    <dgm:pt modelId="{66FE0BC1-E1DD-3347-BDC3-8AEF2E712E1A}" type="pres">
      <dgm:prSet presAssocID="{B6717669-D5C9-1340-86C4-8301D06B9CC9}" presName="horzOne" presStyleCnt="0"/>
      <dgm:spPr/>
    </dgm:pt>
    <dgm:pt modelId="{D57545A0-0BB4-ED42-8261-A4A3DD840518}" type="pres">
      <dgm:prSet presAssocID="{E0F648FD-EF37-2740-BC56-492E7D84D3B9}" presName="vertTwo" presStyleCnt="0"/>
      <dgm:spPr/>
    </dgm:pt>
    <dgm:pt modelId="{0E115B5E-1F24-0341-A65C-D626FF709AD0}" type="pres">
      <dgm:prSet presAssocID="{E0F648FD-EF37-2740-BC56-492E7D84D3B9}" presName="txTwo" presStyleLbl="node2" presStyleIdx="0" presStyleCnt="2" custScaleX="1950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2E575A-FEA7-8345-B0A0-1F60A2B30435}" type="pres">
      <dgm:prSet presAssocID="{E0F648FD-EF37-2740-BC56-492E7D84D3B9}" presName="horzTwo" presStyleCnt="0"/>
      <dgm:spPr/>
    </dgm:pt>
    <dgm:pt modelId="{6A03D2AE-E418-5E4F-9ED4-50ACAC13ED0A}" type="pres">
      <dgm:prSet presAssocID="{3A513138-8685-554E-9F1F-A2458477E22F}" presName="sibSpaceTwo" presStyleCnt="0"/>
      <dgm:spPr/>
    </dgm:pt>
    <dgm:pt modelId="{52A254A4-BE29-1749-B2B7-44DBB1A6C118}" type="pres">
      <dgm:prSet presAssocID="{EF48771D-E020-AD40-964A-B47630A0EBF7}" presName="vertTwo" presStyleCnt="0"/>
      <dgm:spPr/>
    </dgm:pt>
    <dgm:pt modelId="{E17DDC67-9535-4148-9969-09B63294EB47}" type="pres">
      <dgm:prSet presAssocID="{EF48771D-E020-AD40-964A-B47630A0EBF7}" presName="txTwo" presStyleLbl="node2" presStyleIdx="1" presStyleCnt="2" custScaleX="3413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71410BA-2615-7E42-889B-76F00BD1B98B}" type="pres">
      <dgm:prSet presAssocID="{EF48771D-E020-AD40-964A-B47630A0EBF7}" presName="horzTwo" presStyleCnt="0"/>
      <dgm:spPr/>
    </dgm:pt>
  </dgm:ptLst>
  <dgm:cxnLst>
    <dgm:cxn modelId="{286BA6E0-3543-3840-A3D1-C53804528B52}" type="presOf" srcId="{EF48771D-E020-AD40-964A-B47630A0EBF7}" destId="{E17DDC67-9535-4148-9969-09B63294EB47}" srcOrd="0" destOrd="0" presId="urn:microsoft.com/office/officeart/2005/8/layout/hierarchy4"/>
    <dgm:cxn modelId="{26BF0A28-9977-A241-A4B7-F0671FB88DFA}" srcId="{B6717669-D5C9-1340-86C4-8301D06B9CC9}" destId="{E0F648FD-EF37-2740-BC56-492E7D84D3B9}" srcOrd="0" destOrd="0" parTransId="{967BCB39-CF5F-0541-986E-AED77E7F001B}" sibTransId="{3A513138-8685-554E-9F1F-A2458477E22F}"/>
    <dgm:cxn modelId="{7013C416-BCF6-0E42-90E8-2A504EABEA23}" type="presOf" srcId="{B6717669-D5C9-1340-86C4-8301D06B9CC9}" destId="{40C92D5E-FCF2-7C4E-911C-B2BE6532F8AF}" srcOrd="0" destOrd="0" presId="urn:microsoft.com/office/officeart/2005/8/layout/hierarchy4"/>
    <dgm:cxn modelId="{28CE765E-949A-3640-9AAD-DE6FDC10FD55}" srcId="{B6717669-D5C9-1340-86C4-8301D06B9CC9}" destId="{EF48771D-E020-AD40-964A-B47630A0EBF7}" srcOrd="1" destOrd="0" parTransId="{BD286163-FDF7-324D-ABE1-6BF1DCB707AB}" sibTransId="{5B4458A6-5CF0-4548-A626-DEF6B23F61B7}"/>
    <dgm:cxn modelId="{BFAF49B2-FE1F-F844-AA2E-D019DF6C5DCC}" type="presOf" srcId="{E0F648FD-EF37-2740-BC56-492E7D84D3B9}" destId="{0E115B5E-1F24-0341-A65C-D626FF709AD0}" srcOrd="0" destOrd="0" presId="urn:microsoft.com/office/officeart/2005/8/layout/hierarchy4"/>
    <dgm:cxn modelId="{E19A99E2-31B3-F64C-9F48-9CB3A3B8E2E9}" srcId="{BED0542F-18C5-044D-A5CB-00D176634E0C}" destId="{B6717669-D5C9-1340-86C4-8301D06B9CC9}" srcOrd="0" destOrd="0" parTransId="{FC91A49E-34DD-3949-BD1C-7CC73FD24C5B}" sibTransId="{BDA6ADA7-8C3D-674C-9F16-CE821123B01D}"/>
    <dgm:cxn modelId="{B32F3792-39DA-7C42-B896-CF275FE8328C}" type="presOf" srcId="{BED0542F-18C5-044D-A5CB-00D176634E0C}" destId="{AD7A98A8-078F-A242-826D-A3D79EEF4C3E}" srcOrd="0" destOrd="0" presId="urn:microsoft.com/office/officeart/2005/8/layout/hierarchy4"/>
    <dgm:cxn modelId="{4059BA4E-4AE4-2D49-8ECD-E901D9305536}" type="presParOf" srcId="{AD7A98A8-078F-A242-826D-A3D79EEF4C3E}" destId="{1DA542F3-AEC2-1943-9540-B67EBEF5DC3E}" srcOrd="0" destOrd="0" presId="urn:microsoft.com/office/officeart/2005/8/layout/hierarchy4"/>
    <dgm:cxn modelId="{35E5C8C9-F469-6B45-BEFD-F2F79BBB1481}" type="presParOf" srcId="{1DA542F3-AEC2-1943-9540-B67EBEF5DC3E}" destId="{40C92D5E-FCF2-7C4E-911C-B2BE6532F8AF}" srcOrd="0" destOrd="0" presId="urn:microsoft.com/office/officeart/2005/8/layout/hierarchy4"/>
    <dgm:cxn modelId="{443CE07F-E223-D547-A443-BAAC0CF24119}" type="presParOf" srcId="{1DA542F3-AEC2-1943-9540-B67EBEF5DC3E}" destId="{C9DB4788-F984-C646-9E43-D7B6E5E6FFE2}" srcOrd="1" destOrd="0" presId="urn:microsoft.com/office/officeart/2005/8/layout/hierarchy4"/>
    <dgm:cxn modelId="{3130671B-22A0-074B-9D43-EDDBBDE5D87D}" type="presParOf" srcId="{1DA542F3-AEC2-1943-9540-B67EBEF5DC3E}" destId="{66FE0BC1-E1DD-3347-BDC3-8AEF2E712E1A}" srcOrd="2" destOrd="0" presId="urn:microsoft.com/office/officeart/2005/8/layout/hierarchy4"/>
    <dgm:cxn modelId="{AFACFEA0-4207-0347-ABEE-8ED4ADF9B0A7}" type="presParOf" srcId="{66FE0BC1-E1DD-3347-BDC3-8AEF2E712E1A}" destId="{D57545A0-0BB4-ED42-8261-A4A3DD840518}" srcOrd="0" destOrd="0" presId="urn:microsoft.com/office/officeart/2005/8/layout/hierarchy4"/>
    <dgm:cxn modelId="{DBA71DD7-B9D2-D84D-8AA5-3770B2AE3FB9}" type="presParOf" srcId="{D57545A0-0BB4-ED42-8261-A4A3DD840518}" destId="{0E115B5E-1F24-0341-A65C-D626FF709AD0}" srcOrd="0" destOrd="0" presId="urn:microsoft.com/office/officeart/2005/8/layout/hierarchy4"/>
    <dgm:cxn modelId="{3292E509-3457-A14E-ABF2-7E9F4843FB73}" type="presParOf" srcId="{D57545A0-0BB4-ED42-8261-A4A3DD840518}" destId="{182E575A-FEA7-8345-B0A0-1F60A2B30435}" srcOrd="1" destOrd="0" presId="urn:microsoft.com/office/officeart/2005/8/layout/hierarchy4"/>
    <dgm:cxn modelId="{00253EF2-0811-C24C-AF96-8CDD0FA5AFC0}" type="presParOf" srcId="{66FE0BC1-E1DD-3347-BDC3-8AEF2E712E1A}" destId="{6A03D2AE-E418-5E4F-9ED4-50ACAC13ED0A}" srcOrd="1" destOrd="0" presId="urn:microsoft.com/office/officeart/2005/8/layout/hierarchy4"/>
    <dgm:cxn modelId="{3670032F-7CE4-8F49-8116-D9A67C045415}" type="presParOf" srcId="{66FE0BC1-E1DD-3347-BDC3-8AEF2E712E1A}" destId="{52A254A4-BE29-1749-B2B7-44DBB1A6C118}" srcOrd="2" destOrd="0" presId="urn:microsoft.com/office/officeart/2005/8/layout/hierarchy4"/>
    <dgm:cxn modelId="{6663D457-02E7-A243-8E74-4C25A238DD9A}" type="presParOf" srcId="{52A254A4-BE29-1749-B2B7-44DBB1A6C118}" destId="{E17DDC67-9535-4148-9969-09B63294EB47}" srcOrd="0" destOrd="0" presId="urn:microsoft.com/office/officeart/2005/8/layout/hierarchy4"/>
    <dgm:cxn modelId="{C80FD144-892D-6742-B45A-2BA19CE33628}" type="presParOf" srcId="{52A254A4-BE29-1749-B2B7-44DBB1A6C118}" destId="{D71410BA-2615-7E42-889B-76F00BD1B98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6B415-D7DC-6B4E-9717-9E7BFA3429F4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92F78-C94A-AF4B-9593-BAAF7E17AF0C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什么是用户画像？</a:t>
          </a:r>
          <a:endParaRPr lang="zh-CN" altLang="en-US" sz="2400" kern="1200" dirty="0"/>
        </a:p>
      </dsp:txBody>
      <dsp:txXfrm>
        <a:off x="349472" y="51131"/>
        <a:ext cx="4177856" cy="825776"/>
      </dsp:txXfrm>
    </dsp:sp>
    <dsp:sp modelId="{06821420-0E41-FC4B-849C-04106D7FE68A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3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0EC0C-DDA8-7941-AF76-E96174944E6E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3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为什么要做用户画像？</a:t>
          </a:r>
          <a:endParaRPr lang="zh-CN" altLang="en-US" sz="2400" kern="1200" dirty="0"/>
        </a:p>
      </dsp:txBody>
      <dsp:txXfrm>
        <a:off x="349472" y="1457291"/>
        <a:ext cx="4177856" cy="825776"/>
      </dsp:txXfrm>
    </dsp:sp>
    <dsp:sp modelId="{9E5D95DD-E6A6-7646-AAF7-AFD11A67FC7C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DE4B5-5280-D943-8EF3-F46B26513966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如何做用户画像？</a:t>
          </a:r>
          <a:endParaRPr lang="zh-CN" altLang="en-US" sz="2400" kern="1200" dirty="0"/>
        </a:p>
      </dsp:txBody>
      <dsp:txXfrm>
        <a:off x="349472" y="2863452"/>
        <a:ext cx="4177856" cy="8257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92D5E-FCF2-7C4E-911C-B2BE6532F8AF}">
      <dsp:nvSpPr>
        <dsp:cNvPr id="0" name=""/>
        <dsp:cNvSpPr/>
      </dsp:nvSpPr>
      <dsp:spPr>
        <a:xfrm>
          <a:off x="121" y="772"/>
          <a:ext cx="8250588" cy="420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琥珀"/>
              <a:ea typeface="华文琥珀"/>
              <a:cs typeface="华文琥珀"/>
            </a:rPr>
            <a:t>实际中的算法工程师</a:t>
          </a:r>
          <a:endParaRPr lang="zh-CN" altLang="en-US" sz="1800" kern="1200" dirty="0"/>
        </a:p>
      </dsp:txBody>
      <dsp:txXfrm>
        <a:off x="12446" y="13097"/>
        <a:ext cx="8225938" cy="396140"/>
      </dsp:txXfrm>
    </dsp:sp>
    <dsp:sp modelId="{0E115B5E-1F24-0341-A65C-D626FF709AD0}">
      <dsp:nvSpPr>
        <dsp:cNvPr id="0" name=""/>
        <dsp:cNvSpPr/>
      </dsp:nvSpPr>
      <dsp:spPr>
        <a:xfrm>
          <a:off x="121" y="694098"/>
          <a:ext cx="6773449" cy="999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008000"/>
              </a:solidFill>
            </a:rPr>
            <a:t>提出假设</a:t>
          </a:r>
          <a:r>
            <a:rPr lang="en-US" altLang="zh-CN" sz="1800" kern="1200" dirty="0" smtClean="0"/>
            <a:t>-&gt;</a:t>
          </a:r>
          <a:r>
            <a:rPr lang="zh-CN" altLang="en-US" sz="1800" kern="1200" dirty="0" smtClean="0"/>
            <a:t>收集数据</a:t>
          </a:r>
          <a:r>
            <a:rPr lang="en-US" altLang="zh-CN" sz="1800" kern="1200" dirty="0" smtClean="0"/>
            <a:t>-&gt;</a:t>
          </a:r>
          <a:r>
            <a:rPr lang="zh-CN" altLang="en-US" sz="1800" kern="1200" dirty="0" smtClean="0"/>
            <a:t>预处理</a:t>
          </a:r>
          <a:r>
            <a:rPr lang="en-US" altLang="zh-CN" sz="1800" kern="1200" dirty="0" smtClean="0"/>
            <a:t>-&gt;</a:t>
          </a:r>
          <a:r>
            <a:rPr lang="zh-CN" altLang="en-US" sz="1800" kern="1200" dirty="0" smtClean="0"/>
            <a:t>预处理</a:t>
          </a:r>
          <a:r>
            <a:rPr lang="en-US" altLang="zh-CN" sz="1800" kern="1200" dirty="0" smtClean="0"/>
            <a:t>-&gt;</a:t>
          </a:r>
          <a:r>
            <a:rPr lang="zh-CN" altLang="en-US" sz="1800" kern="1200" dirty="0" smtClean="0"/>
            <a:t>训练模型</a:t>
          </a:r>
          <a:r>
            <a:rPr lang="en-US" altLang="zh-CN" sz="1800" kern="1200" dirty="0" smtClean="0"/>
            <a:t>-&gt;</a:t>
          </a:r>
          <a:r>
            <a:rPr lang="zh-CN" altLang="en-US" sz="1800" kern="1200" dirty="0" smtClean="0"/>
            <a:t>调试</a:t>
          </a:r>
          <a:r>
            <a:rPr lang="en-US" altLang="zh-CN" sz="1800" kern="1200" dirty="0" smtClean="0"/>
            <a:t>-&gt;</a:t>
          </a:r>
          <a:r>
            <a:rPr lang="zh-CN" altLang="en-US" sz="1800" kern="1200" dirty="0" smtClean="0"/>
            <a:t>调试</a:t>
          </a:r>
          <a:r>
            <a:rPr lang="en-US" altLang="zh-CN" sz="1800" kern="1200" dirty="0" smtClean="0"/>
            <a:t>-&gt;</a:t>
          </a:r>
          <a:r>
            <a:rPr lang="zh-CN" altLang="en-US" sz="1800" kern="1200" dirty="0" smtClean="0"/>
            <a:t>重新收集数据</a:t>
          </a:r>
          <a:r>
            <a:rPr lang="en-US" altLang="zh-CN" sz="1800" kern="1200" dirty="0" smtClean="0"/>
            <a:t>-&gt;</a:t>
          </a:r>
          <a:r>
            <a:rPr lang="zh-CN" altLang="en-US" sz="1800" kern="1200" dirty="0" smtClean="0"/>
            <a:t>预处理</a:t>
          </a:r>
          <a:r>
            <a:rPr lang="en-US" altLang="zh-CN" sz="1800" kern="1200" dirty="0" smtClean="0"/>
            <a:t>-&gt;</a:t>
          </a:r>
          <a:r>
            <a:rPr lang="zh-CN" altLang="en-US" sz="1800" kern="1200" dirty="0" smtClean="0"/>
            <a:t>收集更多数据</a:t>
          </a:r>
          <a:r>
            <a:rPr lang="en-US" altLang="zh-CN" sz="1800" kern="1200" dirty="0" smtClean="0"/>
            <a:t>-&gt;</a:t>
          </a:r>
          <a:r>
            <a:rPr lang="zh-CN" altLang="en-US" sz="1800" kern="1200" dirty="0" smtClean="0"/>
            <a:t>调试</a:t>
          </a:r>
          <a:r>
            <a:rPr lang="en-US" altLang="zh-CN" sz="1800" kern="1200" dirty="0" smtClean="0"/>
            <a:t>-&gt;</a:t>
          </a:r>
          <a:r>
            <a:rPr lang="zh-CN" altLang="en-US" sz="1800" kern="1200" dirty="0" smtClean="0"/>
            <a:t>调试</a:t>
          </a:r>
          <a:r>
            <a:rPr lang="en-US" altLang="zh-CN" sz="1800" kern="1200" dirty="0" smtClean="0"/>
            <a:t>-&gt;</a:t>
          </a:r>
          <a:r>
            <a:rPr lang="zh-CN" altLang="en-US" sz="1800" kern="1200" dirty="0" smtClean="0"/>
            <a:t>调试</a:t>
          </a:r>
          <a:r>
            <a:rPr lang="en-US" altLang="zh-CN" sz="1800" kern="1200" dirty="0" smtClean="0"/>
            <a:t>-&gt;…&gt;</a:t>
          </a:r>
          <a:r>
            <a:rPr lang="zh-CN" altLang="en-US" sz="1800" kern="1200" dirty="0" smtClean="0">
              <a:solidFill>
                <a:srgbClr val="FF0000"/>
              </a:solidFill>
            </a:rPr>
            <a:t>放弃</a:t>
          </a:r>
          <a:endParaRPr lang="zh-CN" altLang="en-US" sz="1800" kern="1200" dirty="0"/>
        </a:p>
      </dsp:txBody>
      <dsp:txXfrm>
        <a:off x="29389" y="723366"/>
        <a:ext cx="6714913" cy="940753"/>
      </dsp:txXfrm>
    </dsp:sp>
    <dsp:sp modelId="{E17DDC67-9535-4148-9969-09B63294EB47}">
      <dsp:nvSpPr>
        <dsp:cNvPr id="0" name=""/>
        <dsp:cNvSpPr/>
      </dsp:nvSpPr>
      <dsp:spPr>
        <a:xfrm>
          <a:off x="7065282" y="694098"/>
          <a:ext cx="1185427" cy="999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FF0000"/>
              </a:solidFill>
              <a:sym typeface="Wingdings"/>
            </a:rPr>
            <a:t></a:t>
          </a:r>
          <a:endParaRPr lang="zh-CN" altLang="en-US" sz="1800" kern="1200" dirty="0"/>
        </a:p>
      </dsp:txBody>
      <dsp:txXfrm>
        <a:off x="7094550" y="723366"/>
        <a:ext cx="1126891" cy="94075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39848-A4D3-F74F-BAC3-8EA288AB4542}">
      <dsp:nvSpPr>
        <dsp:cNvPr id="0" name=""/>
        <dsp:cNvSpPr/>
      </dsp:nvSpPr>
      <dsp:spPr>
        <a:xfrm rot="16200000">
          <a:off x="184" y="421"/>
          <a:ext cx="2068761" cy="2068761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目标效果</a:t>
          </a:r>
          <a:endParaRPr lang="zh-CN" altLang="en-US" sz="2600" kern="1200" dirty="0"/>
        </a:p>
      </dsp:txBody>
      <dsp:txXfrm rot="5400000">
        <a:off x="362218" y="517611"/>
        <a:ext cx="1706728" cy="1034381"/>
      </dsp:txXfrm>
    </dsp:sp>
    <dsp:sp modelId="{0D7DAB38-23F4-E84C-ACA5-F76CA412C2CC}">
      <dsp:nvSpPr>
        <dsp:cNvPr id="0" name=""/>
        <dsp:cNvSpPr/>
      </dsp:nvSpPr>
      <dsp:spPr>
        <a:xfrm rot="5400000">
          <a:off x="2419211" y="0"/>
          <a:ext cx="2068761" cy="2068761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现实效果</a:t>
          </a:r>
          <a:endParaRPr lang="zh-CN" altLang="en-US" sz="2600" kern="1200" dirty="0"/>
        </a:p>
      </dsp:txBody>
      <dsp:txXfrm rot="-5400000">
        <a:off x="2419212" y="517190"/>
        <a:ext cx="1706728" cy="10343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F5EDB-CC4A-5845-B2D2-EB0F5D1CB972}">
      <dsp:nvSpPr>
        <dsp:cNvPr id="0" name=""/>
        <dsp:cNvSpPr/>
      </dsp:nvSpPr>
      <dsp:spPr>
        <a:xfrm>
          <a:off x="2791" y="0"/>
          <a:ext cx="7555257" cy="600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分享一</a:t>
          </a:r>
          <a:endParaRPr lang="zh-CN" altLang="en-US" sz="2600" kern="1200" dirty="0"/>
        </a:p>
      </dsp:txBody>
      <dsp:txXfrm>
        <a:off x="20366" y="17575"/>
        <a:ext cx="7520107" cy="564912"/>
      </dsp:txXfrm>
    </dsp:sp>
    <dsp:sp modelId="{987693AB-13C6-D44A-833A-2CCCF094D654}">
      <dsp:nvSpPr>
        <dsp:cNvPr id="0" name=""/>
        <dsp:cNvSpPr/>
      </dsp:nvSpPr>
      <dsp:spPr>
        <a:xfrm>
          <a:off x="2791" y="783757"/>
          <a:ext cx="3625363" cy="600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数据挖掘的天花板实数据本身！</a:t>
          </a:r>
          <a:endParaRPr lang="zh-CN" altLang="en-US" sz="1600" kern="1200" dirty="0"/>
        </a:p>
      </dsp:txBody>
      <dsp:txXfrm>
        <a:off x="20366" y="801332"/>
        <a:ext cx="3590213" cy="564912"/>
      </dsp:txXfrm>
    </dsp:sp>
    <dsp:sp modelId="{736988D5-8676-5F4B-924D-A4AC64FCB602}">
      <dsp:nvSpPr>
        <dsp:cNvPr id="0" name=""/>
        <dsp:cNvSpPr/>
      </dsp:nvSpPr>
      <dsp:spPr>
        <a:xfrm>
          <a:off x="3932685" y="783757"/>
          <a:ext cx="3625363" cy="600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ToDo</a:t>
          </a:r>
          <a:r>
            <a:rPr lang="zh-CN" altLang="en-US" sz="1600" kern="1200" dirty="0" smtClean="0"/>
            <a:t>：努力逼近这个效果而不是较劲！</a:t>
          </a:r>
          <a:endParaRPr lang="zh-CN" altLang="en-US" sz="1600" kern="1200" dirty="0"/>
        </a:p>
      </dsp:txBody>
      <dsp:txXfrm>
        <a:off x="3950260" y="801332"/>
        <a:ext cx="3590213" cy="5649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F5EDB-CC4A-5845-B2D2-EB0F5D1CB972}">
      <dsp:nvSpPr>
        <dsp:cNvPr id="0" name=""/>
        <dsp:cNvSpPr/>
      </dsp:nvSpPr>
      <dsp:spPr>
        <a:xfrm>
          <a:off x="2791" y="108"/>
          <a:ext cx="7555257" cy="600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分享二</a:t>
          </a:r>
          <a:endParaRPr lang="zh-CN" altLang="en-US" sz="2600" kern="1200" dirty="0"/>
        </a:p>
      </dsp:txBody>
      <dsp:txXfrm>
        <a:off x="20366" y="17683"/>
        <a:ext cx="7520107" cy="564912"/>
      </dsp:txXfrm>
    </dsp:sp>
    <dsp:sp modelId="{987693AB-13C6-D44A-833A-2CCCF094D654}">
      <dsp:nvSpPr>
        <dsp:cNvPr id="0" name=""/>
        <dsp:cNvSpPr/>
      </dsp:nvSpPr>
      <dsp:spPr>
        <a:xfrm>
          <a:off x="2791" y="783757"/>
          <a:ext cx="3625363" cy="600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实际应用中特征作用远大于模型！</a:t>
          </a:r>
          <a:endParaRPr lang="zh-CN" altLang="en-US" sz="1400" kern="1200" dirty="0"/>
        </a:p>
      </dsp:txBody>
      <dsp:txXfrm>
        <a:off x="20366" y="801332"/>
        <a:ext cx="3590213" cy="564912"/>
      </dsp:txXfrm>
    </dsp:sp>
    <dsp:sp modelId="{736988D5-8676-5F4B-924D-A4AC64FCB602}">
      <dsp:nvSpPr>
        <dsp:cNvPr id="0" name=""/>
        <dsp:cNvSpPr/>
      </dsp:nvSpPr>
      <dsp:spPr>
        <a:xfrm>
          <a:off x="3932685" y="783757"/>
          <a:ext cx="3625363" cy="600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ToDo</a:t>
          </a:r>
          <a:r>
            <a:rPr lang="zh-CN" altLang="en-US" sz="1400" kern="1200" dirty="0" smtClean="0"/>
            <a:t>：在深度优化模型之前，先榨干数据特征的增益吧！特征至少带来</a:t>
          </a:r>
          <a:r>
            <a:rPr lang="en-US" altLang="zh-CN" sz="1400" kern="1200" dirty="0" smtClean="0"/>
            <a:t>80%+</a:t>
          </a:r>
          <a:r>
            <a:rPr lang="zh-CN" altLang="en-US" sz="1400" kern="1200" dirty="0" smtClean="0"/>
            <a:t>的收益。</a:t>
          </a:r>
          <a:endParaRPr lang="zh-CN" altLang="en-US" sz="1400" kern="1200" dirty="0"/>
        </a:p>
      </dsp:txBody>
      <dsp:txXfrm>
        <a:off x="3950260" y="801332"/>
        <a:ext cx="3590213" cy="56491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96F47-E4EC-9B42-95C9-7DED3A19E8E6}">
      <dsp:nvSpPr>
        <dsp:cNvPr id="0" name=""/>
        <dsp:cNvSpPr/>
      </dsp:nvSpPr>
      <dsp:spPr>
        <a:xfrm>
          <a:off x="1558874" y="0"/>
          <a:ext cx="1218375" cy="67687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模型</a:t>
          </a:r>
          <a:endParaRPr lang="zh-CN" altLang="en-US" sz="2900" kern="1200" dirty="0"/>
        </a:p>
      </dsp:txBody>
      <dsp:txXfrm>
        <a:off x="1578699" y="19825"/>
        <a:ext cx="1178725" cy="637225"/>
      </dsp:txXfrm>
    </dsp:sp>
    <dsp:sp modelId="{BDB56BF3-2A52-3249-92CC-829B42CFF885}">
      <dsp:nvSpPr>
        <dsp:cNvPr id="0" name=""/>
        <dsp:cNvSpPr/>
      </dsp:nvSpPr>
      <dsp:spPr>
        <a:xfrm>
          <a:off x="3318750" y="0"/>
          <a:ext cx="1218375" cy="67687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kern="1200" dirty="0" smtClean="0"/>
            <a:t>特征</a:t>
          </a:r>
          <a:endParaRPr lang="zh-CN" altLang="en-US" sz="2900" kern="1200" dirty="0"/>
        </a:p>
      </dsp:txBody>
      <dsp:txXfrm>
        <a:off x="3338575" y="19825"/>
        <a:ext cx="1178725" cy="637225"/>
      </dsp:txXfrm>
    </dsp:sp>
    <dsp:sp modelId="{F441FFD6-30F9-2241-B5D1-D20C0C1F96C3}">
      <dsp:nvSpPr>
        <dsp:cNvPr id="0" name=""/>
        <dsp:cNvSpPr/>
      </dsp:nvSpPr>
      <dsp:spPr>
        <a:xfrm>
          <a:off x="2794171" y="2876719"/>
          <a:ext cx="507656" cy="507656"/>
        </a:xfrm>
        <a:prstGeom prst="triangle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09DC00-F87E-F74C-A2E8-36FCAB5D1867}">
      <dsp:nvSpPr>
        <dsp:cNvPr id="0" name=""/>
        <dsp:cNvSpPr/>
      </dsp:nvSpPr>
      <dsp:spPr>
        <a:xfrm rot="240000">
          <a:off x="1524565" y="2659183"/>
          <a:ext cx="3046868" cy="21305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682FA6-6659-844E-8B72-E74098533544}">
      <dsp:nvSpPr>
        <dsp:cNvPr id="0" name=""/>
        <dsp:cNvSpPr/>
      </dsp:nvSpPr>
      <dsp:spPr>
        <a:xfrm rot="240000">
          <a:off x="3357224" y="2275351"/>
          <a:ext cx="1209114" cy="41756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浏览次数</a:t>
          </a:r>
          <a:endParaRPr lang="zh-CN" altLang="en-US" sz="1700" kern="1200" dirty="0"/>
        </a:p>
      </dsp:txBody>
      <dsp:txXfrm>
        <a:off x="3377608" y="2295735"/>
        <a:ext cx="1168346" cy="376793"/>
      </dsp:txXfrm>
    </dsp:sp>
    <dsp:sp modelId="{F7DCC32D-8C48-F648-8C2E-1B46737905D1}">
      <dsp:nvSpPr>
        <dsp:cNvPr id="0" name=""/>
        <dsp:cNvSpPr/>
      </dsp:nvSpPr>
      <dsp:spPr>
        <a:xfrm rot="240000">
          <a:off x="3391067" y="1828613"/>
          <a:ext cx="1209114" cy="41756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消费频次</a:t>
          </a:r>
          <a:endParaRPr lang="zh-CN" altLang="en-US" sz="1700" kern="1200" dirty="0"/>
        </a:p>
      </dsp:txBody>
      <dsp:txXfrm>
        <a:off x="3411451" y="1848997"/>
        <a:ext cx="1168346" cy="376793"/>
      </dsp:txXfrm>
    </dsp:sp>
    <dsp:sp modelId="{650E38F3-D20B-1545-9D89-592ABAA25267}">
      <dsp:nvSpPr>
        <dsp:cNvPr id="0" name=""/>
        <dsp:cNvSpPr/>
      </dsp:nvSpPr>
      <dsp:spPr>
        <a:xfrm rot="240000">
          <a:off x="3424911" y="1381876"/>
          <a:ext cx="1209114" cy="41756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下单品类</a:t>
          </a:r>
          <a:endParaRPr lang="zh-CN" altLang="en-US" sz="1700" kern="1200" dirty="0"/>
        </a:p>
      </dsp:txBody>
      <dsp:txXfrm>
        <a:off x="3445295" y="1402260"/>
        <a:ext cx="1168346" cy="376793"/>
      </dsp:txXfrm>
    </dsp:sp>
    <dsp:sp modelId="{160D26D8-291E-CF48-9A40-75725FFB6D07}">
      <dsp:nvSpPr>
        <dsp:cNvPr id="0" name=""/>
        <dsp:cNvSpPr/>
      </dsp:nvSpPr>
      <dsp:spPr>
        <a:xfrm rot="240000">
          <a:off x="3458755" y="935138"/>
          <a:ext cx="1209114" cy="41756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搜索分词</a:t>
          </a:r>
          <a:endParaRPr lang="zh-CN" altLang="en-US" sz="1700" kern="1200" dirty="0"/>
        </a:p>
      </dsp:txBody>
      <dsp:txXfrm>
        <a:off x="3479139" y="955522"/>
        <a:ext cx="1168346" cy="376793"/>
      </dsp:txXfrm>
    </dsp:sp>
    <dsp:sp modelId="{5777386A-D38B-5043-AC68-A824D3BA0093}">
      <dsp:nvSpPr>
        <dsp:cNvPr id="0" name=""/>
        <dsp:cNvSpPr/>
      </dsp:nvSpPr>
      <dsp:spPr>
        <a:xfrm rot="240000">
          <a:off x="1597348" y="2153513"/>
          <a:ext cx="1209114" cy="41756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LR</a:t>
          </a:r>
          <a:r>
            <a:rPr lang="zh-CN" altLang="en-US" sz="1700" kern="1200" dirty="0" smtClean="0"/>
            <a:t> </a:t>
          </a:r>
          <a:endParaRPr lang="zh-CN" altLang="en-US" sz="1700" kern="1200" dirty="0"/>
        </a:p>
      </dsp:txBody>
      <dsp:txXfrm>
        <a:off x="1617732" y="2173897"/>
        <a:ext cx="1168346" cy="376793"/>
      </dsp:txXfrm>
    </dsp:sp>
    <dsp:sp modelId="{AF2ECA26-6F69-EC48-BD68-9D8E42A61A9C}">
      <dsp:nvSpPr>
        <dsp:cNvPr id="0" name=""/>
        <dsp:cNvSpPr/>
      </dsp:nvSpPr>
      <dsp:spPr>
        <a:xfrm rot="240000">
          <a:off x="1631192" y="1706776"/>
          <a:ext cx="1209114" cy="41756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SVM</a:t>
          </a:r>
          <a:endParaRPr lang="zh-CN" altLang="en-US" sz="1700" kern="1200" dirty="0"/>
        </a:p>
      </dsp:txBody>
      <dsp:txXfrm>
        <a:off x="1651576" y="1727160"/>
        <a:ext cx="1168346" cy="3767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F5EDB-CC4A-5845-B2D2-EB0F5D1CB972}">
      <dsp:nvSpPr>
        <dsp:cNvPr id="0" name=""/>
        <dsp:cNvSpPr/>
      </dsp:nvSpPr>
      <dsp:spPr>
        <a:xfrm>
          <a:off x="2791" y="108"/>
          <a:ext cx="7555257" cy="600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分享三</a:t>
          </a:r>
          <a:endParaRPr lang="zh-CN" altLang="en-US" sz="2600" kern="1200" dirty="0"/>
        </a:p>
      </dsp:txBody>
      <dsp:txXfrm>
        <a:off x="20366" y="17683"/>
        <a:ext cx="7520107" cy="564912"/>
      </dsp:txXfrm>
    </dsp:sp>
    <dsp:sp modelId="{987693AB-13C6-D44A-833A-2CCCF094D654}">
      <dsp:nvSpPr>
        <dsp:cNvPr id="0" name=""/>
        <dsp:cNvSpPr/>
      </dsp:nvSpPr>
      <dsp:spPr>
        <a:xfrm>
          <a:off x="2791" y="783757"/>
          <a:ext cx="3625363" cy="600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关于样本</a:t>
          </a:r>
          <a:r>
            <a:rPr lang="en-US" altLang="zh-CN" sz="1600" kern="1200" dirty="0" smtClean="0"/>
            <a:t>:</a:t>
          </a:r>
          <a:r>
            <a:rPr lang="zh-CN" altLang="en-US" sz="1600" kern="1200" dirty="0" smtClean="0"/>
            <a:t>样本少</a:t>
          </a:r>
          <a:r>
            <a:rPr lang="en-US" altLang="zh-CN" sz="1600" kern="1200" dirty="0" smtClean="0"/>
            <a:t>/</a:t>
          </a:r>
          <a:r>
            <a:rPr lang="zh-CN" altLang="en-US" sz="1600" kern="1200" dirty="0" smtClean="0"/>
            <a:t>不均衡！</a:t>
          </a:r>
          <a:endParaRPr lang="zh-CN" altLang="en-US" sz="1600" kern="1200" dirty="0"/>
        </a:p>
      </dsp:txBody>
      <dsp:txXfrm>
        <a:off x="20366" y="801332"/>
        <a:ext cx="3590213" cy="564912"/>
      </dsp:txXfrm>
    </dsp:sp>
    <dsp:sp modelId="{736988D5-8676-5F4B-924D-A4AC64FCB602}">
      <dsp:nvSpPr>
        <dsp:cNvPr id="0" name=""/>
        <dsp:cNvSpPr/>
      </dsp:nvSpPr>
      <dsp:spPr>
        <a:xfrm>
          <a:off x="3932685" y="783757"/>
          <a:ext cx="3625363" cy="600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ToDo</a:t>
          </a:r>
          <a:r>
            <a:rPr lang="zh-CN" altLang="en-US" sz="1600" kern="1200" dirty="0" smtClean="0"/>
            <a:t>：</a:t>
          </a:r>
          <a:r>
            <a:rPr lang="en-US" altLang="zh-CN" sz="1600" kern="1200" dirty="0" smtClean="0"/>
            <a:t>1)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SVM</a:t>
          </a:r>
          <a:r>
            <a:rPr lang="zh-CN" altLang="en-US" sz="1600" kern="1200" dirty="0" smtClean="0"/>
            <a:t>或</a:t>
          </a:r>
          <a:r>
            <a:rPr lang="en-US" altLang="zh-CN" sz="1600" kern="1200" dirty="0" smtClean="0"/>
            <a:t>TSVM,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2)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under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sampling/over</a:t>
          </a:r>
          <a:r>
            <a:rPr lang="zh-CN" altLang="en-US" sz="1600" kern="1200" dirty="0" smtClean="0"/>
            <a:t> </a:t>
          </a:r>
          <a:r>
            <a:rPr lang="en-US" altLang="zh-CN" sz="1600" kern="1200" dirty="0" smtClean="0"/>
            <a:t>sampling/</a:t>
          </a:r>
          <a:r>
            <a:rPr lang="en-US" altLang="zh-CN" sz="1600" strike="sngStrike" kern="1200" dirty="0" smtClean="0"/>
            <a:t>SMOTE</a:t>
          </a:r>
          <a:r>
            <a:rPr lang="zh-CN" altLang="en-US" sz="1600" kern="1200" dirty="0" smtClean="0"/>
            <a:t>。</a:t>
          </a:r>
          <a:endParaRPr lang="zh-CN" altLang="en-US" sz="1600" kern="1200" dirty="0"/>
        </a:p>
      </dsp:txBody>
      <dsp:txXfrm>
        <a:off x="3950260" y="801332"/>
        <a:ext cx="3590213" cy="56491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665AF-0601-3640-9D3A-203362964763}">
      <dsp:nvSpPr>
        <dsp:cNvPr id="0" name=""/>
        <dsp:cNvSpPr/>
      </dsp:nvSpPr>
      <dsp:spPr>
        <a:xfrm>
          <a:off x="1387950" y="1849657"/>
          <a:ext cx="1280210" cy="128021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不均衡？</a:t>
          </a:r>
          <a:endParaRPr lang="zh-CN" altLang="en-US" sz="2000" kern="1200" dirty="0"/>
        </a:p>
      </dsp:txBody>
      <dsp:txXfrm>
        <a:off x="1575432" y="2037139"/>
        <a:ext cx="905246" cy="905246"/>
      </dsp:txXfrm>
    </dsp:sp>
    <dsp:sp modelId="{DD8D4F78-3BE7-9143-822B-C98F08EB6967}">
      <dsp:nvSpPr>
        <dsp:cNvPr id="0" name=""/>
        <dsp:cNvSpPr/>
      </dsp:nvSpPr>
      <dsp:spPr>
        <a:xfrm rot="12900000">
          <a:off x="515077" y="1609515"/>
          <a:ext cx="1032784" cy="36485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14F073-6957-C348-9581-A4E808285921}">
      <dsp:nvSpPr>
        <dsp:cNvPr id="0" name=""/>
        <dsp:cNvSpPr/>
      </dsp:nvSpPr>
      <dsp:spPr>
        <a:xfrm>
          <a:off x="366" y="1009275"/>
          <a:ext cx="1216199" cy="9729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实在无样本：可以考虑随机</a:t>
          </a:r>
          <a:r>
            <a:rPr lang="en-US" altLang="zh-CN" sz="1500" kern="1200" dirty="0" smtClean="0"/>
            <a:t>+</a:t>
          </a:r>
          <a:r>
            <a:rPr lang="zh-CN" altLang="en-US" sz="1500" kern="1200" dirty="0" smtClean="0"/>
            <a:t>规则过滤方法挑样本！</a:t>
          </a:r>
          <a:endParaRPr lang="zh-CN" altLang="en-US" sz="1500" kern="1200" dirty="0"/>
        </a:p>
      </dsp:txBody>
      <dsp:txXfrm>
        <a:off x="28863" y="1037772"/>
        <a:ext cx="1159205" cy="915965"/>
      </dsp:txXfrm>
    </dsp:sp>
    <dsp:sp modelId="{1B9CDB92-AB56-0D41-9796-335E13D59092}">
      <dsp:nvSpPr>
        <dsp:cNvPr id="0" name=""/>
        <dsp:cNvSpPr/>
      </dsp:nvSpPr>
      <dsp:spPr>
        <a:xfrm rot="16200000">
          <a:off x="1511663" y="1090726"/>
          <a:ext cx="1032784" cy="36485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3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1F090A-6AB5-0B46-86B5-AAC740EC5C0B}">
      <dsp:nvSpPr>
        <dsp:cNvPr id="0" name=""/>
        <dsp:cNvSpPr/>
      </dsp:nvSpPr>
      <dsp:spPr>
        <a:xfrm>
          <a:off x="1419956" y="270284"/>
          <a:ext cx="1216199" cy="9729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3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kern="1200" dirty="0" smtClean="0"/>
            <a:t>Smote</a:t>
          </a:r>
          <a:r>
            <a:rPr lang="zh-CN" altLang="en-US" sz="1500" kern="1200" dirty="0" smtClean="0"/>
            <a:t>要用到</a:t>
          </a:r>
          <a:r>
            <a:rPr lang="en-US" altLang="zh-CN" sz="1500" kern="1200" dirty="0" smtClean="0"/>
            <a:t>KNN</a:t>
          </a:r>
          <a:r>
            <a:rPr lang="zh-CN" altLang="en-US" sz="1500" kern="1200" dirty="0" smtClean="0"/>
            <a:t>，高维不靠谱！</a:t>
          </a:r>
          <a:endParaRPr lang="zh-CN" altLang="en-US" sz="1500" kern="1200" dirty="0"/>
        </a:p>
      </dsp:txBody>
      <dsp:txXfrm>
        <a:off x="1448453" y="298781"/>
        <a:ext cx="1159205" cy="915965"/>
      </dsp:txXfrm>
    </dsp:sp>
    <dsp:sp modelId="{1047DF9D-B0EC-B04C-8A88-1915A6188AE7}">
      <dsp:nvSpPr>
        <dsp:cNvPr id="0" name=""/>
        <dsp:cNvSpPr/>
      </dsp:nvSpPr>
      <dsp:spPr>
        <a:xfrm rot="19500000">
          <a:off x="2508249" y="1609515"/>
          <a:ext cx="1032784" cy="36485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05F2FA-84B0-C14A-8366-D1B1E8347497}">
      <dsp:nvSpPr>
        <dsp:cNvPr id="0" name=""/>
        <dsp:cNvSpPr/>
      </dsp:nvSpPr>
      <dsp:spPr>
        <a:xfrm>
          <a:off x="2839545" y="1009275"/>
          <a:ext cx="1216199" cy="9729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/>
            <a:t>收集样本才是王道！</a:t>
          </a:r>
          <a:endParaRPr lang="zh-CN" altLang="en-US" sz="1500" kern="1200" dirty="0"/>
        </a:p>
      </dsp:txBody>
      <dsp:txXfrm>
        <a:off x="2868042" y="1037772"/>
        <a:ext cx="1159205" cy="91596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F5EDB-CC4A-5845-B2D2-EB0F5D1CB972}">
      <dsp:nvSpPr>
        <dsp:cNvPr id="0" name=""/>
        <dsp:cNvSpPr/>
      </dsp:nvSpPr>
      <dsp:spPr>
        <a:xfrm>
          <a:off x="2791" y="108"/>
          <a:ext cx="7555257" cy="600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分享四</a:t>
          </a:r>
          <a:endParaRPr lang="zh-CN" altLang="en-US" sz="2600" kern="1200" dirty="0"/>
        </a:p>
      </dsp:txBody>
      <dsp:txXfrm>
        <a:off x="20366" y="17683"/>
        <a:ext cx="7520107" cy="564912"/>
      </dsp:txXfrm>
    </dsp:sp>
    <dsp:sp modelId="{987693AB-13C6-D44A-833A-2CCCF094D654}">
      <dsp:nvSpPr>
        <dsp:cNvPr id="0" name=""/>
        <dsp:cNvSpPr/>
      </dsp:nvSpPr>
      <dsp:spPr>
        <a:xfrm>
          <a:off x="2791" y="783757"/>
          <a:ext cx="3625363" cy="600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训练集特征分布和自然待测数据不一致。</a:t>
          </a:r>
          <a:endParaRPr lang="zh-CN" altLang="en-US" sz="1600" kern="1200" dirty="0"/>
        </a:p>
      </dsp:txBody>
      <dsp:txXfrm>
        <a:off x="20366" y="801332"/>
        <a:ext cx="3590213" cy="564912"/>
      </dsp:txXfrm>
    </dsp:sp>
    <dsp:sp modelId="{736988D5-8676-5F4B-924D-A4AC64FCB602}">
      <dsp:nvSpPr>
        <dsp:cNvPr id="0" name=""/>
        <dsp:cNvSpPr/>
      </dsp:nvSpPr>
      <dsp:spPr>
        <a:xfrm>
          <a:off x="3932685" y="783757"/>
          <a:ext cx="3625363" cy="600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ToDo</a:t>
          </a:r>
          <a:r>
            <a:rPr lang="zh-CN" altLang="en-US" sz="1600" kern="1200" dirty="0" smtClean="0"/>
            <a:t>：特征如果跟</a:t>
          </a:r>
          <a:r>
            <a:rPr lang="en-US" altLang="zh-CN" sz="1600" kern="1200" dirty="0" smtClean="0"/>
            <a:t>Label</a:t>
          </a:r>
          <a:r>
            <a:rPr lang="zh-CN" altLang="en-US" sz="1600" kern="1200" dirty="0" smtClean="0"/>
            <a:t>有直接关联就不要用了。</a:t>
          </a:r>
          <a:endParaRPr lang="zh-CN" altLang="en-US" sz="1600" kern="1200" dirty="0"/>
        </a:p>
      </dsp:txBody>
      <dsp:txXfrm>
        <a:off x="3950260" y="801332"/>
        <a:ext cx="3590213" cy="56491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3A83C-0B14-3343-852B-605D828FF8A4}">
      <dsp:nvSpPr>
        <dsp:cNvPr id="0" name=""/>
        <dsp:cNvSpPr/>
      </dsp:nvSpPr>
      <dsp:spPr>
        <a:xfrm rot="16200000">
          <a:off x="1592" y="421"/>
          <a:ext cx="1887140" cy="188714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建模训</a:t>
          </a:r>
          <a:r>
            <a:rPr lang="en-US" altLang="zh-CN" sz="1900" kern="1200" dirty="0" smtClean="0"/>
            <a:t>/</a:t>
          </a:r>
          <a:r>
            <a:rPr lang="zh-CN" altLang="en-US" sz="1900" kern="1200" dirty="0" smtClean="0"/>
            <a:t>测效果好的离谱</a:t>
          </a:r>
          <a:endParaRPr lang="zh-CN" altLang="en-US" sz="1900" kern="1200" dirty="0"/>
        </a:p>
      </dsp:txBody>
      <dsp:txXfrm rot="5400000">
        <a:off x="1593" y="472205"/>
        <a:ext cx="1556891" cy="943570"/>
      </dsp:txXfrm>
    </dsp:sp>
    <dsp:sp modelId="{089183FB-F998-FB45-8C75-3218A4EC978A}">
      <dsp:nvSpPr>
        <dsp:cNvPr id="0" name=""/>
        <dsp:cNvSpPr/>
      </dsp:nvSpPr>
      <dsp:spPr>
        <a:xfrm rot="5400000">
          <a:off x="2255920" y="843"/>
          <a:ext cx="1887140" cy="188714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自然结果一塌糊涂</a:t>
          </a:r>
          <a:endParaRPr lang="zh-CN" altLang="en-US" sz="1900" kern="1200" dirty="0"/>
        </a:p>
      </dsp:txBody>
      <dsp:txXfrm rot="-5400000">
        <a:off x="2586170" y="472628"/>
        <a:ext cx="1556891" cy="94357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F5EDB-CC4A-5845-B2D2-EB0F5D1CB972}">
      <dsp:nvSpPr>
        <dsp:cNvPr id="0" name=""/>
        <dsp:cNvSpPr/>
      </dsp:nvSpPr>
      <dsp:spPr>
        <a:xfrm>
          <a:off x="2791" y="108"/>
          <a:ext cx="7555257" cy="600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分享五</a:t>
          </a:r>
          <a:endParaRPr lang="zh-CN" altLang="en-US" sz="2600" kern="1200" dirty="0"/>
        </a:p>
      </dsp:txBody>
      <dsp:txXfrm>
        <a:off x="20366" y="17683"/>
        <a:ext cx="7520107" cy="564912"/>
      </dsp:txXfrm>
    </dsp:sp>
    <dsp:sp modelId="{987693AB-13C6-D44A-833A-2CCCF094D654}">
      <dsp:nvSpPr>
        <dsp:cNvPr id="0" name=""/>
        <dsp:cNvSpPr/>
      </dsp:nvSpPr>
      <dsp:spPr>
        <a:xfrm>
          <a:off x="2791" y="783757"/>
          <a:ext cx="3625363" cy="600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不要有把锤子，就把所有的问题当钉子。</a:t>
          </a:r>
          <a:endParaRPr lang="zh-CN" altLang="en-US" sz="1600" kern="1200" dirty="0"/>
        </a:p>
      </dsp:txBody>
      <dsp:txXfrm>
        <a:off x="20366" y="801332"/>
        <a:ext cx="3590213" cy="564912"/>
      </dsp:txXfrm>
    </dsp:sp>
    <dsp:sp modelId="{736988D5-8676-5F4B-924D-A4AC64FCB602}">
      <dsp:nvSpPr>
        <dsp:cNvPr id="0" name=""/>
        <dsp:cNvSpPr/>
      </dsp:nvSpPr>
      <dsp:spPr>
        <a:xfrm>
          <a:off x="3932685" y="783757"/>
          <a:ext cx="3625363" cy="600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ToDo</a:t>
          </a:r>
          <a:r>
            <a:rPr lang="zh-CN" altLang="en-US" sz="1600" kern="1200" dirty="0" smtClean="0"/>
            <a:t>：多了解模型的优缺点，选择合适的模型！</a:t>
          </a:r>
          <a:endParaRPr lang="zh-CN" altLang="en-US" sz="1600" kern="1200" dirty="0"/>
        </a:p>
      </dsp:txBody>
      <dsp:txXfrm>
        <a:off x="3950260" y="801332"/>
        <a:ext cx="3590213" cy="564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FE2B5-BE0D-AA45-A1DE-AE70B305237D}">
      <dsp:nvSpPr>
        <dsp:cNvPr id="0" name=""/>
        <dsp:cNvSpPr/>
      </dsp:nvSpPr>
      <dsp:spPr>
        <a:xfrm>
          <a:off x="4020062" y="3084822"/>
          <a:ext cx="2241032" cy="1451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1" kern="1200" dirty="0" smtClean="0"/>
            <a:t>自动化</a:t>
          </a:r>
          <a:endParaRPr lang="zh-CN" altLang="en-US" sz="2100" b="1" kern="1200" dirty="0"/>
        </a:p>
      </dsp:txBody>
      <dsp:txXfrm>
        <a:off x="4724261" y="3479632"/>
        <a:ext cx="1504945" cy="1024982"/>
      </dsp:txXfrm>
    </dsp:sp>
    <dsp:sp modelId="{B439A8C0-AD9D-E344-B9BF-D205AAD95EDF}">
      <dsp:nvSpPr>
        <dsp:cNvPr id="0" name=""/>
        <dsp:cNvSpPr/>
      </dsp:nvSpPr>
      <dsp:spPr>
        <a:xfrm>
          <a:off x="363640" y="3084822"/>
          <a:ext cx="2241032" cy="1451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1" kern="1200" dirty="0" smtClean="0"/>
            <a:t>运营效率</a:t>
          </a:r>
          <a:endParaRPr lang="zh-CN" altLang="en-US" sz="2100" b="1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2100" kern="1200" dirty="0"/>
        </a:p>
      </dsp:txBody>
      <dsp:txXfrm>
        <a:off x="395529" y="3479632"/>
        <a:ext cx="1504945" cy="1024982"/>
      </dsp:txXfrm>
    </dsp:sp>
    <dsp:sp modelId="{5771A67D-E287-424F-92A5-812DA0D7D629}">
      <dsp:nvSpPr>
        <dsp:cNvPr id="0" name=""/>
        <dsp:cNvSpPr/>
      </dsp:nvSpPr>
      <dsp:spPr>
        <a:xfrm>
          <a:off x="4020062" y="0"/>
          <a:ext cx="2241032" cy="1451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1" kern="1200" dirty="0" smtClean="0"/>
            <a:t>营收提升</a:t>
          </a:r>
          <a:endParaRPr lang="zh-CN" altLang="en-US" sz="2100" b="1" kern="1200" dirty="0"/>
        </a:p>
      </dsp:txBody>
      <dsp:txXfrm>
        <a:off x="4724261" y="31889"/>
        <a:ext cx="1504945" cy="1024982"/>
      </dsp:txXfrm>
    </dsp:sp>
    <dsp:sp modelId="{2FA091F6-59D6-7943-AB69-47C3E586C012}">
      <dsp:nvSpPr>
        <dsp:cNvPr id="0" name=""/>
        <dsp:cNvSpPr/>
      </dsp:nvSpPr>
      <dsp:spPr>
        <a:xfrm>
          <a:off x="363640" y="0"/>
          <a:ext cx="2241032" cy="14516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b="1" kern="1200" dirty="0" smtClean="0"/>
            <a:t>用户体验</a:t>
          </a:r>
          <a:endParaRPr lang="zh-CN" altLang="en-US" sz="2100" b="1" kern="1200" dirty="0"/>
        </a:p>
      </dsp:txBody>
      <dsp:txXfrm>
        <a:off x="395529" y="31889"/>
        <a:ext cx="1504945" cy="1024982"/>
      </dsp:txXfrm>
    </dsp:sp>
    <dsp:sp modelId="{EE37BE53-7260-9C42-8E61-1747FFF3FB70}">
      <dsp:nvSpPr>
        <dsp:cNvPr id="0" name=""/>
        <dsp:cNvSpPr/>
      </dsp:nvSpPr>
      <dsp:spPr>
        <a:xfrm>
          <a:off x="1302696" y="258580"/>
          <a:ext cx="1964306" cy="1964306"/>
        </a:xfrm>
        <a:prstGeom prst="pieWedg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用户</a:t>
          </a:r>
          <a:endParaRPr lang="zh-CN" altLang="en-US" sz="3300" kern="1200" dirty="0"/>
        </a:p>
      </dsp:txBody>
      <dsp:txXfrm>
        <a:off x="1878028" y="833912"/>
        <a:ext cx="1388974" cy="1388974"/>
      </dsp:txXfrm>
    </dsp:sp>
    <dsp:sp modelId="{8CFC9077-D06F-3A49-93A2-D9B76EE097CC}">
      <dsp:nvSpPr>
        <dsp:cNvPr id="0" name=""/>
        <dsp:cNvSpPr/>
      </dsp:nvSpPr>
      <dsp:spPr>
        <a:xfrm rot="5400000">
          <a:off x="3357733" y="258580"/>
          <a:ext cx="1964306" cy="1964306"/>
        </a:xfrm>
        <a:prstGeom prst="pieWedg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商户</a:t>
          </a:r>
          <a:endParaRPr lang="zh-CN" altLang="en-US" sz="3300" kern="1200" dirty="0"/>
        </a:p>
      </dsp:txBody>
      <dsp:txXfrm rot="-5400000">
        <a:off x="3357733" y="833912"/>
        <a:ext cx="1388974" cy="1388974"/>
      </dsp:txXfrm>
    </dsp:sp>
    <dsp:sp modelId="{44EF3BAD-4818-844D-B8C4-CDE2A0FA2301}">
      <dsp:nvSpPr>
        <dsp:cNvPr id="0" name=""/>
        <dsp:cNvSpPr/>
      </dsp:nvSpPr>
      <dsp:spPr>
        <a:xfrm rot="10800000">
          <a:off x="3357733" y="2313617"/>
          <a:ext cx="1964306" cy="1964306"/>
        </a:xfrm>
        <a:prstGeom prst="pieWedg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工程师</a:t>
          </a:r>
          <a:endParaRPr lang="zh-CN" altLang="en-US" sz="3300" kern="1200" dirty="0"/>
        </a:p>
      </dsp:txBody>
      <dsp:txXfrm rot="10800000">
        <a:off x="3357733" y="2313617"/>
        <a:ext cx="1388974" cy="1388974"/>
      </dsp:txXfrm>
    </dsp:sp>
    <dsp:sp modelId="{45BEDB43-3111-BD4A-9BF8-C0DB6635DB04}">
      <dsp:nvSpPr>
        <dsp:cNvPr id="0" name=""/>
        <dsp:cNvSpPr/>
      </dsp:nvSpPr>
      <dsp:spPr>
        <a:xfrm rot="16200000">
          <a:off x="1302696" y="2313617"/>
          <a:ext cx="1964306" cy="1964306"/>
        </a:xfrm>
        <a:prstGeom prst="pieWedg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美团</a:t>
          </a:r>
          <a:endParaRPr lang="zh-CN" altLang="en-US" sz="3300" kern="1200" dirty="0"/>
        </a:p>
      </dsp:txBody>
      <dsp:txXfrm rot="5400000">
        <a:off x="1878028" y="2313617"/>
        <a:ext cx="1388974" cy="1388974"/>
      </dsp:txXfrm>
    </dsp:sp>
    <dsp:sp modelId="{39F85603-8B28-A847-9CF4-46C6D5596B3E}">
      <dsp:nvSpPr>
        <dsp:cNvPr id="0" name=""/>
        <dsp:cNvSpPr/>
      </dsp:nvSpPr>
      <dsp:spPr>
        <a:xfrm>
          <a:off x="2973264" y="1859966"/>
          <a:ext cx="678207" cy="589745"/>
        </a:xfrm>
        <a:prstGeom prst="circular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54BE63C-DD01-1444-A0EE-53168C836764}">
      <dsp:nvSpPr>
        <dsp:cNvPr id="0" name=""/>
        <dsp:cNvSpPr/>
      </dsp:nvSpPr>
      <dsp:spPr>
        <a:xfrm rot="10800000">
          <a:off x="2973264" y="2086791"/>
          <a:ext cx="678207" cy="589745"/>
        </a:xfrm>
        <a:prstGeom prst="circular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64565-C660-7643-9EFE-C38EF8AEE4BC}">
      <dsp:nvSpPr>
        <dsp:cNvPr id="0" name=""/>
        <dsp:cNvSpPr/>
      </dsp:nvSpPr>
      <dsp:spPr>
        <a:xfrm>
          <a:off x="2231469" y="2213151"/>
          <a:ext cx="1633061" cy="163306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考察点</a:t>
          </a:r>
          <a:endParaRPr lang="zh-CN" altLang="en-US" sz="3900" kern="1200" dirty="0"/>
        </a:p>
      </dsp:txBody>
      <dsp:txXfrm>
        <a:off x="2470625" y="2452307"/>
        <a:ext cx="1154749" cy="1154749"/>
      </dsp:txXfrm>
    </dsp:sp>
    <dsp:sp modelId="{E8A064F8-9D36-754C-AEAD-84ADDD3D61BA}">
      <dsp:nvSpPr>
        <dsp:cNvPr id="0" name=""/>
        <dsp:cNvSpPr/>
      </dsp:nvSpPr>
      <dsp:spPr>
        <a:xfrm rot="10800000">
          <a:off x="572187" y="2796970"/>
          <a:ext cx="1568021" cy="465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7134EA-6F58-3540-830A-71DB52DCFDFD}">
      <dsp:nvSpPr>
        <dsp:cNvPr id="0" name=""/>
        <dsp:cNvSpPr/>
      </dsp:nvSpPr>
      <dsp:spPr>
        <a:xfrm>
          <a:off x="615" y="2572425"/>
          <a:ext cx="1143142" cy="914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分类</a:t>
          </a:r>
          <a:r>
            <a:rPr lang="en-US" altLang="zh-CN" sz="1900" kern="1200" dirty="0" smtClean="0"/>
            <a:t>/</a:t>
          </a:r>
          <a:r>
            <a:rPr lang="zh-CN" altLang="en-US" sz="1900" kern="1200" dirty="0" smtClean="0"/>
            <a:t>回归</a:t>
          </a:r>
          <a:r>
            <a:rPr lang="en-US" altLang="zh-CN" sz="1900" kern="1200" dirty="0" smtClean="0"/>
            <a:t>/…</a:t>
          </a:r>
          <a:endParaRPr lang="zh-CN" altLang="en-US" sz="1900" kern="1200" dirty="0"/>
        </a:p>
      </dsp:txBody>
      <dsp:txXfrm>
        <a:off x="27400" y="2599210"/>
        <a:ext cx="1089572" cy="860944"/>
      </dsp:txXfrm>
    </dsp:sp>
    <dsp:sp modelId="{F4A9CA68-A442-544D-BE60-179582D1C5ED}">
      <dsp:nvSpPr>
        <dsp:cNvPr id="0" name=""/>
        <dsp:cNvSpPr/>
      </dsp:nvSpPr>
      <dsp:spPr>
        <a:xfrm rot="12960000">
          <a:off x="895292" y="1802554"/>
          <a:ext cx="1568021" cy="465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892954"/>
                <a:satOff val="5380"/>
                <a:lumOff val="431"/>
                <a:alphaOff val="0"/>
                <a:shade val="51000"/>
                <a:satMod val="130000"/>
              </a:schemeClr>
            </a:gs>
            <a:gs pos="80000">
              <a:schemeClr val="accent4">
                <a:hueOff val="-892954"/>
                <a:satOff val="5380"/>
                <a:lumOff val="431"/>
                <a:alphaOff val="0"/>
                <a:shade val="93000"/>
                <a:satMod val="130000"/>
              </a:schemeClr>
            </a:gs>
            <a:gs pos="100000">
              <a:schemeClr val="accent4">
                <a:hueOff val="-892954"/>
                <a:satOff val="5380"/>
                <a:lumOff val="4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338BFC-A3BE-0348-A8BA-B0DE3F01BAD1}">
      <dsp:nvSpPr>
        <dsp:cNvPr id="0" name=""/>
        <dsp:cNvSpPr/>
      </dsp:nvSpPr>
      <dsp:spPr>
        <a:xfrm>
          <a:off x="473453" y="1117178"/>
          <a:ext cx="1143142" cy="914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892954"/>
                <a:satOff val="5380"/>
                <a:lumOff val="431"/>
                <a:alphaOff val="0"/>
                <a:shade val="51000"/>
                <a:satMod val="130000"/>
              </a:schemeClr>
            </a:gs>
            <a:gs pos="80000">
              <a:schemeClr val="accent4">
                <a:hueOff val="-892954"/>
                <a:satOff val="5380"/>
                <a:lumOff val="431"/>
                <a:alphaOff val="0"/>
                <a:shade val="93000"/>
                <a:satMod val="130000"/>
              </a:schemeClr>
            </a:gs>
            <a:gs pos="100000">
              <a:schemeClr val="accent4">
                <a:hueOff val="-892954"/>
                <a:satOff val="5380"/>
                <a:lumOff val="43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样本大小</a:t>
          </a:r>
          <a:endParaRPr lang="zh-CN" altLang="en-US" sz="1900" kern="1200" dirty="0"/>
        </a:p>
      </dsp:txBody>
      <dsp:txXfrm>
        <a:off x="500238" y="1143963"/>
        <a:ext cx="1089572" cy="860944"/>
      </dsp:txXfrm>
    </dsp:sp>
    <dsp:sp modelId="{8030FBF7-C79C-6045-AD3E-51AF1B549949}">
      <dsp:nvSpPr>
        <dsp:cNvPr id="0" name=""/>
        <dsp:cNvSpPr/>
      </dsp:nvSpPr>
      <dsp:spPr>
        <a:xfrm rot="15120000">
          <a:off x="1741193" y="1187971"/>
          <a:ext cx="1568021" cy="465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1785909"/>
                <a:satOff val="10760"/>
                <a:lumOff val="862"/>
                <a:alphaOff val="0"/>
                <a:shade val="51000"/>
                <a:satMod val="130000"/>
              </a:schemeClr>
            </a:gs>
            <a:gs pos="80000">
              <a:schemeClr val="accent4">
                <a:hueOff val="-1785909"/>
                <a:satOff val="10760"/>
                <a:lumOff val="862"/>
                <a:alphaOff val="0"/>
                <a:shade val="93000"/>
                <a:satMod val="130000"/>
              </a:schemeClr>
            </a:gs>
            <a:gs pos="100000">
              <a:schemeClr val="accent4">
                <a:hueOff val="-1785909"/>
                <a:satOff val="10760"/>
                <a:lumOff val="86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94DCC2-EB7E-FE41-B950-5632B2C24214}">
      <dsp:nvSpPr>
        <dsp:cNvPr id="0" name=""/>
        <dsp:cNvSpPr/>
      </dsp:nvSpPr>
      <dsp:spPr>
        <a:xfrm>
          <a:off x="1711360" y="217787"/>
          <a:ext cx="1143142" cy="914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1785909"/>
                <a:satOff val="10760"/>
                <a:lumOff val="862"/>
                <a:alphaOff val="0"/>
                <a:shade val="51000"/>
                <a:satMod val="130000"/>
              </a:schemeClr>
            </a:gs>
            <a:gs pos="80000">
              <a:schemeClr val="accent4">
                <a:hueOff val="-1785909"/>
                <a:satOff val="10760"/>
                <a:lumOff val="862"/>
                <a:alphaOff val="0"/>
                <a:shade val="93000"/>
                <a:satMod val="130000"/>
              </a:schemeClr>
            </a:gs>
            <a:gs pos="100000">
              <a:schemeClr val="accent4">
                <a:hueOff val="-1785909"/>
                <a:satOff val="10760"/>
                <a:lumOff val="86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异常点敏感度</a:t>
          </a:r>
          <a:endParaRPr lang="zh-CN" altLang="en-US" sz="1900" kern="1200" dirty="0"/>
        </a:p>
      </dsp:txBody>
      <dsp:txXfrm>
        <a:off x="1738145" y="244572"/>
        <a:ext cx="1089572" cy="860944"/>
      </dsp:txXfrm>
    </dsp:sp>
    <dsp:sp modelId="{95127D68-A0BA-F344-A7FF-2997ABF45BB1}">
      <dsp:nvSpPr>
        <dsp:cNvPr id="0" name=""/>
        <dsp:cNvSpPr/>
      </dsp:nvSpPr>
      <dsp:spPr>
        <a:xfrm rot="17280000">
          <a:off x="2786784" y="1187971"/>
          <a:ext cx="1568021" cy="465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2678863"/>
                <a:satOff val="16139"/>
                <a:lumOff val="1294"/>
                <a:alphaOff val="0"/>
                <a:shade val="51000"/>
                <a:satMod val="130000"/>
              </a:schemeClr>
            </a:gs>
            <a:gs pos="80000">
              <a:schemeClr val="accent4">
                <a:hueOff val="-2678863"/>
                <a:satOff val="16139"/>
                <a:lumOff val="1294"/>
                <a:alphaOff val="0"/>
                <a:shade val="93000"/>
                <a:satMod val="130000"/>
              </a:schemeClr>
            </a:gs>
            <a:gs pos="100000">
              <a:schemeClr val="accent4">
                <a:hueOff val="-2678863"/>
                <a:satOff val="16139"/>
                <a:lumOff val="12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0E4CE5-B788-384D-AD02-37F5A34ADE81}">
      <dsp:nvSpPr>
        <dsp:cNvPr id="0" name=""/>
        <dsp:cNvSpPr/>
      </dsp:nvSpPr>
      <dsp:spPr>
        <a:xfrm>
          <a:off x="3241496" y="217787"/>
          <a:ext cx="1143142" cy="914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2678863"/>
                <a:satOff val="16139"/>
                <a:lumOff val="1294"/>
                <a:alphaOff val="0"/>
                <a:shade val="51000"/>
                <a:satMod val="130000"/>
              </a:schemeClr>
            </a:gs>
            <a:gs pos="80000">
              <a:schemeClr val="accent4">
                <a:hueOff val="-2678863"/>
                <a:satOff val="16139"/>
                <a:lumOff val="1294"/>
                <a:alphaOff val="0"/>
                <a:shade val="93000"/>
                <a:satMod val="130000"/>
              </a:schemeClr>
            </a:gs>
            <a:gs pos="100000">
              <a:schemeClr val="accent4">
                <a:hueOff val="-2678863"/>
                <a:satOff val="16139"/>
                <a:lumOff val="129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效果</a:t>
          </a:r>
          <a:r>
            <a:rPr lang="en-US" altLang="zh-CN" sz="1900" kern="1200" dirty="0" smtClean="0"/>
            <a:t>/</a:t>
          </a:r>
          <a:r>
            <a:rPr lang="zh-CN" altLang="en-US" sz="1900" kern="1200" dirty="0" smtClean="0"/>
            <a:t>性能 </a:t>
          </a:r>
          <a:r>
            <a:rPr lang="en-US" altLang="zh-CN" sz="1900" kern="1200" dirty="0" smtClean="0"/>
            <a:t>tradeoff</a:t>
          </a:r>
          <a:endParaRPr lang="zh-CN" altLang="en-US" sz="1900" kern="1200" dirty="0"/>
        </a:p>
      </dsp:txBody>
      <dsp:txXfrm>
        <a:off x="3268281" y="244572"/>
        <a:ext cx="1089572" cy="860944"/>
      </dsp:txXfrm>
    </dsp:sp>
    <dsp:sp modelId="{17DAD3F3-3B90-FE4A-AEC5-3857613FEBB4}">
      <dsp:nvSpPr>
        <dsp:cNvPr id="0" name=""/>
        <dsp:cNvSpPr/>
      </dsp:nvSpPr>
      <dsp:spPr>
        <a:xfrm rot="19440000">
          <a:off x="3632685" y="1802554"/>
          <a:ext cx="1568021" cy="465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3571817"/>
                <a:satOff val="21519"/>
                <a:lumOff val="1725"/>
                <a:alphaOff val="0"/>
                <a:shade val="51000"/>
                <a:satMod val="130000"/>
              </a:schemeClr>
            </a:gs>
            <a:gs pos="80000">
              <a:schemeClr val="accent4">
                <a:hueOff val="-3571817"/>
                <a:satOff val="21519"/>
                <a:lumOff val="1725"/>
                <a:alphaOff val="0"/>
                <a:shade val="93000"/>
                <a:satMod val="130000"/>
              </a:schemeClr>
            </a:gs>
            <a:gs pos="100000">
              <a:schemeClr val="accent4">
                <a:hueOff val="-3571817"/>
                <a:satOff val="21519"/>
                <a:lumOff val="17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4619C6-1261-3D48-8886-90234237F402}">
      <dsp:nvSpPr>
        <dsp:cNvPr id="0" name=""/>
        <dsp:cNvSpPr/>
      </dsp:nvSpPr>
      <dsp:spPr>
        <a:xfrm>
          <a:off x="4479403" y="1117178"/>
          <a:ext cx="1143142" cy="914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3571817"/>
                <a:satOff val="21519"/>
                <a:lumOff val="1725"/>
                <a:alphaOff val="0"/>
                <a:shade val="51000"/>
                <a:satMod val="130000"/>
              </a:schemeClr>
            </a:gs>
            <a:gs pos="80000">
              <a:schemeClr val="accent4">
                <a:hueOff val="-3571817"/>
                <a:satOff val="21519"/>
                <a:lumOff val="1725"/>
                <a:alphaOff val="0"/>
                <a:shade val="93000"/>
                <a:satMod val="130000"/>
              </a:schemeClr>
            </a:gs>
            <a:gs pos="100000">
              <a:schemeClr val="accent4">
                <a:hueOff val="-3571817"/>
                <a:satOff val="21519"/>
                <a:lumOff val="17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容易过拟合？</a:t>
          </a:r>
          <a:endParaRPr lang="zh-CN" altLang="en-US" sz="1900" kern="1200" dirty="0"/>
        </a:p>
      </dsp:txBody>
      <dsp:txXfrm>
        <a:off x="4506188" y="1143963"/>
        <a:ext cx="1089572" cy="860944"/>
      </dsp:txXfrm>
    </dsp:sp>
    <dsp:sp modelId="{64FC6B32-CB18-0043-AFF4-3E8B2AA09361}">
      <dsp:nvSpPr>
        <dsp:cNvPr id="0" name=""/>
        <dsp:cNvSpPr/>
      </dsp:nvSpPr>
      <dsp:spPr>
        <a:xfrm>
          <a:off x="3955791" y="2796970"/>
          <a:ext cx="1568021" cy="46542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1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D2BF3E-1903-E54A-97C0-823D81BF611A}">
      <dsp:nvSpPr>
        <dsp:cNvPr id="0" name=""/>
        <dsp:cNvSpPr/>
      </dsp:nvSpPr>
      <dsp:spPr>
        <a:xfrm>
          <a:off x="4952241" y="2572425"/>
          <a:ext cx="1143142" cy="9145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1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1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1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线性</a:t>
          </a:r>
          <a:r>
            <a:rPr lang="en-US" altLang="zh-CN" sz="1900" kern="1200" dirty="0" smtClean="0"/>
            <a:t>/</a:t>
          </a:r>
          <a:r>
            <a:rPr lang="zh-CN" altLang="en-US" sz="1900" kern="1200" dirty="0" smtClean="0"/>
            <a:t>非线性</a:t>
          </a:r>
          <a:endParaRPr lang="zh-CN" altLang="en-US" sz="1900" kern="1200" dirty="0"/>
        </a:p>
      </dsp:txBody>
      <dsp:txXfrm>
        <a:off x="4979026" y="2599210"/>
        <a:ext cx="1089572" cy="860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8B267-39D4-AF40-AB9B-0276B4766D3B}">
      <dsp:nvSpPr>
        <dsp:cNvPr id="0" name=""/>
        <dsp:cNvSpPr/>
      </dsp:nvSpPr>
      <dsp:spPr>
        <a:xfrm>
          <a:off x="0" y="421179"/>
          <a:ext cx="6096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F8034-D391-454B-BF8E-DE6D7A985EC6}">
      <dsp:nvSpPr>
        <dsp:cNvPr id="0" name=""/>
        <dsp:cNvSpPr/>
      </dsp:nvSpPr>
      <dsp:spPr>
        <a:xfrm>
          <a:off x="304800" y="66939"/>
          <a:ext cx="4267200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架构</a:t>
          </a:r>
          <a:endParaRPr lang="zh-CN" altLang="en-US" sz="2400" kern="1200" dirty="0"/>
        </a:p>
      </dsp:txBody>
      <dsp:txXfrm>
        <a:off x="339385" y="101524"/>
        <a:ext cx="4198030" cy="639310"/>
      </dsp:txXfrm>
    </dsp:sp>
    <dsp:sp modelId="{68136B93-11C6-6A4E-9EA0-59A66048C006}">
      <dsp:nvSpPr>
        <dsp:cNvPr id="0" name=""/>
        <dsp:cNvSpPr/>
      </dsp:nvSpPr>
      <dsp:spPr>
        <a:xfrm>
          <a:off x="0" y="1509819"/>
          <a:ext cx="6096000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5625133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99872" rIns="47311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特征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模型</a:t>
          </a:r>
          <a:endParaRPr lang="zh-CN" altLang="en-US" sz="2400" kern="1200" dirty="0"/>
        </a:p>
      </dsp:txBody>
      <dsp:txXfrm>
        <a:off x="0" y="1509819"/>
        <a:ext cx="6096000" cy="1398600"/>
      </dsp:txXfrm>
    </dsp:sp>
    <dsp:sp modelId="{151DE0F7-8F5F-DA44-99A2-FDC4780B9BF4}">
      <dsp:nvSpPr>
        <dsp:cNvPr id="0" name=""/>
        <dsp:cNvSpPr/>
      </dsp:nvSpPr>
      <dsp:spPr>
        <a:xfrm>
          <a:off x="304800" y="1155580"/>
          <a:ext cx="4267200" cy="708480"/>
        </a:xfrm>
        <a:prstGeom prst="roundRect">
          <a:avLst/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3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算法</a:t>
          </a:r>
          <a:endParaRPr lang="zh-CN" altLang="en-US" sz="2400" kern="1200" dirty="0"/>
        </a:p>
      </dsp:txBody>
      <dsp:txXfrm>
        <a:off x="339385" y="1190165"/>
        <a:ext cx="4198030" cy="639310"/>
      </dsp:txXfrm>
    </dsp:sp>
    <dsp:sp modelId="{14D69822-7F63-914F-8F05-C7DA5978A19C}">
      <dsp:nvSpPr>
        <dsp:cNvPr id="0" name=""/>
        <dsp:cNvSpPr/>
      </dsp:nvSpPr>
      <dsp:spPr>
        <a:xfrm>
          <a:off x="0" y="3392260"/>
          <a:ext cx="6096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6731C-D309-2B48-892E-701923DA22DA}">
      <dsp:nvSpPr>
        <dsp:cNvPr id="0" name=""/>
        <dsp:cNvSpPr/>
      </dsp:nvSpPr>
      <dsp:spPr>
        <a:xfrm>
          <a:off x="304800" y="3038020"/>
          <a:ext cx="4267200" cy="708480"/>
        </a:xfrm>
        <a:prstGeom prst="roundRect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实践问题</a:t>
          </a:r>
          <a:endParaRPr lang="zh-CN" altLang="en-US" sz="2400" kern="1200" dirty="0"/>
        </a:p>
      </dsp:txBody>
      <dsp:txXfrm>
        <a:off x="339385" y="3072605"/>
        <a:ext cx="4198030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A1863-9899-184E-A794-D557D6839F52}">
      <dsp:nvSpPr>
        <dsp:cNvPr id="0" name=""/>
        <dsp:cNvSpPr/>
      </dsp:nvSpPr>
      <dsp:spPr>
        <a:xfrm>
          <a:off x="2864713" y="4825171"/>
          <a:ext cx="7090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9031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01502" y="4853165"/>
        <a:ext cx="35451" cy="35451"/>
      </dsp:txXfrm>
    </dsp:sp>
    <dsp:sp modelId="{FBFF6AD1-77E4-3849-B088-E4D9699E0E95}">
      <dsp:nvSpPr>
        <dsp:cNvPr id="0" name=""/>
        <dsp:cNvSpPr/>
      </dsp:nvSpPr>
      <dsp:spPr>
        <a:xfrm>
          <a:off x="1080840" y="2844316"/>
          <a:ext cx="742448" cy="2026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1224" y="0"/>
              </a:lnTo>
              <a:lnTo>
                <a:pt x="371224" y="2026575"/>
              </a:lnTo>
              <a:lnTo>
                <a:pt x="742448" y="202657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398106" y="3803646"/>
        <a:ext cx="107914" cy="107914"/>
      </dsp:txXfrm>
    </dsp:sp>
    <dsp:sp modelId="{FB737894-4D7D-204E-A4C5-B824B9BBD162}">
      <dsp:nvSpPr>
        <dsp:cNvPr id="0" name=""/>
        <dsp:cNvSpPr/>
      </dsp:nvSpPr>
      <dsp:spPr>
        <a:xfrm>
          <a:off x="2871023" y="3474121"/>
          <a:ext cx="7090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9031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07813" y="3502115"/>
        <a:ext cx="35451" cy="35451"/>
      </dsp:txXfrm>
    </dsp:sp>
    <dsp:sp modelId="{89943018-0085-4A4B-8A0C-65348F7758D8}">
      <dsp:nvSpPr>
        <dsp:cNvPr id="0" name=""/>
        <dsp:cNvSpPr/>
      </dsp:nvSpPr>
      <dsp:spPr>
        <a:xfrm>
          <a:off x="1080840" y="2844316"/>
          <a:ext cx="742448" cy="67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1224" y="0"/>
              </a:lnTo>
              <a:lnTo>
                <a:pt x="371224" y="675525"/>
              </a:lnTo>
              <a:lnTo>
                <a:pt x="742448" y="67552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26969" y="3156984"/>
        <a:ext cx="50188" cy="50188"/>
      </dsp:txXfrm>
    </dsp:sp>
    <dsp:sp modelId="{6B14BBC0-A255-B34D-BD20-8C19CC16BEDB}">
      <dsp:nvSpPr>
        <dsp:cNvPr id="0" name=""/>
        <dsp:cNvSpPr/>
      </dsp:nvSpPr>
      <dsp:spPr>
        <a:xfrm>
          <a:off x="2871023" y="2123070"/>
          <a:ext cx="7090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9031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07813" y="2151065"/>
        <a:ext cx="35451" cy="35451"/>
      </dsp:txXfrm>
    </dsp:sp>
    <dsp:sp modelId="{AC9E24FD-8DD1-7141-850E-67FF19401804}">
      <dsp:nvSpPr>
        <dsp:cNvPr id="0" name=""/>
        <dsp:cNvSpPr/>
      </dsp:nvSpPr>
      <dsp:spPr>
        <a:xfrm>
          <a:off x="1080840" y="2168790"/>
          <a:ext cx="742448" cy="675525"/>
        </a:xfrm>
        <a:custGeom>
          <a:avLst/>
          <a:gdLst/>
          <a:ahLst/>
          <a:cxnLst/>
          <a:rect l="0" t="0" r="0" b="0"/>
          <a:pathLst>
            <a:path>
              <a:moveTo>
                <a:pt x="0" y="675525"/>
              </a:moveTo>
              <a:lnTo>
                <a:pt x="371224" y="675525"/>
              </a:lnTo>
              <a:lnTo>
                <a:pt x="371224" y="0"/>
              </a:lnTo>
              <a:lnTo>
                <a:pt x="74244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26969" y="2481459"/>
        <a:ext cx="50188" cy="50188"/>
      </dsp:txXfrm>
    </dsp:sp>
    <dsp:sp modelId="{B0A1F23A-0F17-7344-8B42-42E3EF8C7B90}">
      <dsp:nvSpPr>
        <dsp:cNvPr id="0" name=""/>
        <dsp:cNvSpPr/>
      </dsp:nvSpPr>
      <dsp:spPr>
        <a:xfrm>
          <a:off x="2843725" y="772020"/>
          <a:ext cx="7090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9031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80515" y="800015"/>
        <a:ext cx="35451" cy="35451"/>
      </dsp:txXfrm>
    </dsp:sp>
    <dsp:sp modelId="{04177FA4-C4F6-F449-A825-9C22AFE12DF6}">
      <dsp:nvSpPr>
        <dsp:cNvPr id="0" name=""/>
        <dsp:cNvSpPr/>
      </dsp:nvSpPr>
      <dsp:spPr>
        <a:xfrm>
          <a:off x="1080840" y="817740"/>
          <a:ext cx="742448" cy="2026575"/>
        </a:xfrm>
        <a:custGeom>
          <a:avLst/>
          <a:gdLst/>
          <a:ahLst/>
          <a:cxnLst/>
          <a:rect l="0" t="0" r="0" b="0"/>
          <a:pathLst>
            <a:path>
              <a:moveTo>
                <a:pt x="0" y="2026575"/>
              </a:moveTo>
              <a:lnTo>
                <a:pt x="371224" y="2026575"/>
              </a:lnTo>
              <a:lnTo>
                <a:pt x="371224" y="0"/>
              </a:lnTo>
              <a:lnTo>
                <a:pt x="74244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398106" y="1777071"/>
        <a:ext cx="107914" cy="107914"/>
      </dsp:txXfrm>
    </dsp:sp>
    <dsp:sp modelId="{2F133539-AC67-4E45-85E7-CB03E314E4F2}">
      <dsp:nvSpPr>
        <dsp:cNvPr id="0" name=""/>
        <dsp:cNvSpPr/>
      </dsp:nvSpPr>
      <dsp:spPr>
        <a:xfrm rot="16200000">
          <a:off x="-2303895" y="2303895"/>
          <a:ext cx="5688632" cy="1080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MT</a:t>
          </a:r>
          <a:r>
            <a:rPr lang="zh-CN" altLang="en-US" sz="6500" kern="1200" dirty="0" smtClean="0"/>
            <a:t> </a:t>
          </a:r>
          <a:r>
            <a:rPr lang="en-US" altLang="zh-CN" sz="6500" kern="1200" dirty="0" err="1" smtClean="0"/>
            <a:t>dmspa</a:t>
          </a:r>
          <a:endParaRPr lang="zh-CN" altLang="en-US" sz="6500" kern="1200" dirty="0"/>
        </a:p>
      </dsp:txBody>
      <dsp:txXfrm>
        <a:off x="-2303895" y="2303895"/>
        <a:ext cx="5688632" cy="1080840"/>
      </dsp:txXfrm>
    </dsp:sp>
    <dsp:sp modelId="{20BA020E-5735-D04F-941A-530E031816E1}">
      <dsp:nvSpPr>
        <dsp:cNvPr id="0" name=""/>
        <dsp:cNvSpPr/>
      </dsp:nvSpPr>
      <dsp:spPr>
        <a:xfrm>
          <a:off x="1823288" y="277320"/>
          <a:ext cx="1020437" cy="1080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琥珀"/>
              <a:ea typeface="华文琥珀"/>
              <a:cs typeface="华文琥珀"/>
            </a:rPr>
            <a:t>项目</a:t>
          </a:r>
          <a:endParaRPr lang="zh-CN" altLang="en-US" sz="1800" kern="1200" dirty="0">
            <a:latin typeface="华文琥珀"/>
            <a:ea typeface="华文琥珀"/>
            <a:cs typeface="华文琥珀"/>
          </a:endParaRPr>
        </a:p>
      </dsp:txBody>
      <dsp:txXfrm>
        <a:off x="1823288" y="277320"/>
        <a:ext cx="1020437" cy="1080840"/>
      </dsp:txXfrm>
    </dsp:sp>
    <dsp:sp modelId="{FE2D43BD-DA4F-FD48-B691-A31065602958}">
      <dsp:nvSpPr>
        <dsp:cNvPr id="0" name=""/>
        <dsp:cNvSpPr/>
      </dsp:nvSpPr>
      <dsp:spPr>
        <a:xfrm>
          <a:off x="3552756" y="277320"/>
          <a:ext cx="4976653" cy="1080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统一特征提取框架</a:t>
          </a:r>
          <a:endParaRPr lang="zh-CN" altLang="en-US" sz="1800" kern="1200" dirty="0"/>
        </a:p>
      </dsp:txBody>
      <dsp:txXfrm>
        <a:off x="3552756" y="277320"/>
        <a:ext cx="4976653" cy="1080840"/>
      </dsp:txXfrm>
    </dsp:sp>
    <dsp:sp modelId="{21DED66F-2127-3E40-B49F-82AE31E72F4F}">
      <dsp:nvSpPr>
        <dsp:cNvPr id="0" name=""/>
        <dsp:cNvSpPr/>
      </dsp:nvSpPr>
      <dsp:spPr>
        <a:xfrm>
          <a:off x="1823288" y="1628370"/>
          <a:ext cx="1047735" cy="1080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华文琥珀"/>
              <a:ea typeface="华文琥珀"/>
              <a:cs typeface="华文琥珀"/>
            </a:rPr>
            <a:t>动机</a:t>
          </a:r>
          <a:endParaRPr lang="zh-CN" altLang="en-US" sz="1800" kern="1200" dirty="0">
            <a:latin typeface="华文楷体"/>
            <a:ea typeface="华文楷体"/>
            <a:cs typeface="华文楷体"/>
          </a:endParaRPr>
        </a:p>
      </dsp:txBody>
      <dsp:txXfrm>
        <a:off x="1823288" y="1628370"/>
        <a:ext cx="1047735" cy="1080840"/>
      </dsp:txXfrm>
    </dsp:sp>
    <dsp:sp modelId="{2EEED1B8-FC9D-FA4A-80AB-F4C228B258EE}">
      <dsp:nvSpPr>
        <dsp:cNvPr id="0" name=""/>
        <dsp:cNvSpPr/>
      </dsp:nvSpPr>
      <dsp:spPr>
        <a:xfrm>
          <a:off x="3580054" y="1628370"/>
          <a:ext cx="4990976" cy="1080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  1</a:t>
          </a:r>
          <a:r>
            <a:rPr lang="en-US" altLang="zh-CN" sz="1800" kern="1200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 多工程师</a:t>
          </a:r>
          <a:r>
            <a:rPr lang="en-US" altLang="zh-CN" sz="1800" kern="1200" dirty="0" smtClean="0">
              <a:latin typeface="华文楷体"/>
              <a:ea typeface="华文楷体"/>
              <a:cs typeface="华文楷体"/>
            </a:rPr>
            <a:t>/</a:t>
          </a: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多个模型“自给自足”，特征分散。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  2</a:t>
          </a:r>
          <a:r>
            <a:rPr lang="en-US" altLang="zh-CN" sz="1800" kern="1200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 存在人力</a:t>
          </a:r>
          <a:r>
            <a:rPr lang="en-US" altLang="zh-CN" sz="1800" kern="1200" dirty="0" smtClean="0">
              <a:latin typeface="华文楷体"/>
              <a:ea typeface="华文楷体"/>
              <a:cs typeface="华文楷体"/>
            </a:rPr>
            <a:t>/</a:t>
          </a: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计算资源冗余。</a:t>
          </a:r>
          <a:endParaRPr lang="zh-CN" altLang="en-US" sz="1800" kern="1200" dirty="0">
            <a:latin typeface="华文楷体"/>
            <a:ea typeface="华文楷体"/>
            <a:cs typeface="华文楷体"/>
          </a:endParaRPr>
        </a:p>
      </dsp:txBody>
      <dsp:txXfrm>
        <a:off x="3580054" y="1628370"/>
        <a:ext cx="4990976" cy="1080840"/>
      </dsp:txXfrm>
    </dsp:sp>
    <dsp:sp modelId="{A148840A-DA6F-714F-97F8-3D43995AE1A6}">
      <dsp:nvSpPr>
        <dsp:cNvPr id="0" name=""/>
        <dsp:cNvSpPr/>
      </dsp:nvSpPr>
      <dsp:spPr>
        <a:xfrm>
          <a:off x="1823288" y="2979421"/>
          <a:ext cx="1047735" cy="1080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琥珀"/>
              <a:ea typeface="华文琥珀"/>
              <a:cs typeface="华文琥珀"/>
            </a:rPr>
            <a:t>实现</a:t>
          </a:r>
          <a:endParaRPr lang="zh-CN" altLang="en-US" sz="1800" kern="1200" dirty="0">
            <a:latin typeface="华文楷体"/>
            <a:ea typeface="华文楷体"/>
            <a:cs typeface="华文楷体"/>
          </a:endParaRPr>
        </a:p>
      </dsp:txBody>
      <dsp:txXfrm>
        <a:off x="1823288" y="2979421"/>
        <a:ext cx="1047735" cy="1080840"/>
      </dsp:txXfrm>
    </dsp:sp>
    <dsp:sp modelId="{0C852894-8B4E-044B-A051-FB28A1150A5A}">
      <dsp:nvSpPr>
        <dsp:cNvPr id="0" name=""/>
        <dsp:cNvSpPr/>
      </dsp:nvSpPr>
      <dsp:spPr>
        <a:xfrm>
          <a:off x="3580054" y="2979421"/>
          <a:ext cx="4990940" cy="1080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  1</a:t>
          </a:r>
          <a:r>
            <a:rPr lang="en-US" altLang="zh-CN" sz="1800" kern="1200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 特征统一提取</a:t>
          </a:r>
          <a:r>
            <a:rPr lang="en-US" altLang="zh-CN" sz="1800" kern="1200" dirty="0" smtClean="0">
              <a:latin typeface="华文楷体"/>
              <a:ea typeface="华文楷体"/>
              <a:cs typeface="华文楷体"/>
            </a:rPr>
            <a:t>/</a:t>
          </a: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集中存储</a:t>
          </a:r>
          <a:r>
            <a:rPr lang="en-US" altLang="zh-CN" sz="1800" kern="1200" dirty="0" smtClean="0">
              <a:latin typeface="华文楷体"/>
              <a:ea typeface="华文楷体"/>
              <a:cs typeface="华文楷体"/>
            </a:rPr>
            <a:t>——</a:t>
          </a: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大一统特征库。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  2</a:t>
          </a:r>
          <a:r>
            <a:rPr lang="en-US" altLang="zh-CN" sz="1800" kern="1200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 支持</a:t>
          </a:r>
          <a:r>
            <a:rPr lang="en-US" altLang="zh-CN" sz="1800" kern="1200" dirty="0" smtClean="0">
              <a:latin typeface="华文楷体"/>
              <a:ea typeface="华文楷体"/>
              <a:cs typeface="华文楷体"/>
            </a:rPr>
            <a:t>no-coding/</a:t>
          </a: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配置化提特征。</a:t>
          </a:r>
          <a:endParaRPr lang="zh-CN" altLang="en-US" sz="1800" kern="1200" dirty="0">
            <a:latin typeface="华文楷体"/>
            <a:ea typeface="华文楷体"/>
            <a:cs typeface="华文楷体"/>
          </a:endParaRPr>
        </a:p>
      </dsp:txBody>
      <dsp:txXfrm>
        <a:off x="3580054" y="2979421"/>
        <a:ext cx="4990940" cy="1080840"/>
      </dsp:txXfrm>
    </dsp:sp>
    <dsp:sp modelId="{04C8A8D2-4088-F346-8736-B9B5F506BF53}">
      <dsp:nvSpPr>
        <dsp:cNvPr id="0" name=""/>
        <dsp:cNvSpPr/>
      </dsp:nvSpPr>
      <dsp:spPr>
        <a:xfrm>
          <a:off x="1823288" y="4330471"/>
          <a:ext cx="1041424" cy="1080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华文琥珀"/>
              <a:ea typeface="华文琥珀"/>
              <a:cs typeface="华文琥珀"/>
            </a:rPr>
            <a:t>效果</a:t>
          </a:r>
          <a:endParaRPr lang="zh-CN" altLang="en-US" sz="1800" kern="1200" dirty="0">
            <a:latin typeface="华文楷体"/>
            <a:ea typeface="华文楷体"/>
            <a:cs typeface="华文楷体"/>
          </a:endParaRPr>
        </a:p>
      </dsp:txBody>
      <dsp:txXfrm>
        <a:off x="1823288" y="4330471"/>
        <a:ext cx="1041424" cy="1080840"/>
      </dsp:txXfrm>
    </dsp:sp>
    <dsp:sp modelId="{5416E5C9-8D9D-AD4A-B723-4CF6C579CF45}">
      <dsp:nvSpPr>
        <dsp:cNvPr id="0" name=""/>
        <dsp:cNvSpPr/>
      </dsp:nvSpPr>
      <dsp:spPr>
        <a:xfrm>
          <a:off x="3573744" y="4330471"/>
          <a:ext cx="4948008" cy="1080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 smtClean="0">
            <a:latin typeface="华文琥珀"/>
            <a:ea typeface="华文琥珀"/>
            <a:cs typeface="华文琥珀"/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  1</a:t>
          </a:r>
          <a:r>
            <a:rPr lang="en-US" altLang="zh-CN" sz="1800" kern="1200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 建模周期</a:t>
          </a:r>
          <a:r>
            <a:rPr lang="en-US" altLang="zh-CN" sz="1800" kern="1200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:</a:t>
          </a:r>
          <a:r>
            <a:rPr lang="zh-CN" altLang="en-US" sz="1800" kern="1200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 </a:t>
          </a:r>
          <a:r>
            <a:rPr lang="en-US" altLang="zh-CN" sz="1800" kern="1200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3~4</a:t>
          </a:r>
          <a:r>
            <a:rPr lang="zh-CN" altLang="en-US" sz="1800" kern="1200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周下降到</a:t>
          </a:r>
          <a:r>
            <a:rPr lang="en-US" altLang="zh-CN" sz="1800" kern="1200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1~2</a:t>
          </a:r>
          <a:r>
            <a:rPr lang="zh-CN" altLang="en-US" sz="1800" kern="1200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周</a:t>
          </a: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。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  2</a:t>
          </a:r>
          <a:r>
            <a:rPr lang="en-US" altLang="zh-CN" sz="1800" kern="1200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 人力</a:t>
          </a:r>
          <a:r>
            <a:rPr lang="en-US" altLang="zh-CN" sz="1800" kern="1200" dirty="0" smtClean="0">
              <a:latin typeface="华文楷体"/>
              <a:ea typeface="华文楷体"/>
              <a:cs typeface="华文楷体"/>
            </a:rPr>
            <a:t>/</a:t>
          </a: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计算冗余减少</a:t>
          </a:r>
          <a:r>
            <a:rPr lang="en-US" altLang="zh-CN" sz="1800" kern="1200" dirty="0" smtClean="0">
              <a:latin typeface="华文楷体"/>
              <a:ea typeface="华文楷体"/>
              <a:cs typeface="华文楷体"/>
            </a:rPr>
            <a:t>2</a:t>
          </a: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倍（估算值）</a:t>
          </a:r>
          <a:endParaRPr lang="zh-CN" altLang="en-US" sz="1800" kern="1200" dirty="0">
            <a:latin typeface="华文楷体"/>
            <a:ea typeface="华文楷体"/>
            <a:cs typeface="华文楷体"/>
          </a:endParaRPr>
        </a:p>
      </dsp:txBody>
      <dsp:txXfrm>
        <a:off x="3573744" y="4330471"/>
        <a:ext cx="4948008" cy="1080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A1863-9899-184E-A794-D557D6839F52}">
      <dsp:nvSpPr>
        <dsp:cNvPr id="0" name=""/>
        <dsp:cNvSpPr/>
      </dsp:nvSpPr>
      <dsp:spPr>
        <a:xfrm>
          <a:off x="2864713" y="4825171"/>
          <a:ext cx="7090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9031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01502" y="4853165"/>
        <a:ext cx="35451" cy="35451"/>
      </dsp:txXfrm>
    </dsp:sp>
    <dsp:sp modelId="{FBFF6AD1-77E4-3849-B088-E4D9699E0E95}">
      <dsp:nvSpPr>
        <dsp:cNvPr id="0" name=""/>
        <dsp:cNvSpPr/>
      </dsp:nvSpPr>
      <dsp:spPr>
        <a:xfrm>
          <a:off x="1080840" y="2844316"/>
          <a:ext cx="742448" cy="2026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1224" y="0"/>
              </a:lnTo>
              <a:lnTo>
                <a:pt x="371224" y="2026575"/>
              </a:lnTo>
              <a:lnTo>
                <a:pt x="742448" y="202657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398106" y="3803646"/>
        <a:ext cx="107914" cy="107914"/>
      </dsp:txXfrm>
    </dsp:sp>
    <dsp:sp modelId="{FB737894-4D7D-204E-A4C5-B824B9BBD162}">
      <dsp:nvSpPr>
        <dsp:cNvPr id="0" name=""/>
        <dsp:cNvSpPr/>
      </dsp:nvSpPr>
      <dsp:spPr>
        <a:xfrm>
          <a:off x="2871023" y="3474121"/>
          <a:ext cx="7090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9031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07813" y="3502115"/>
        <a:ext cx="35451" cy="35451"/>
      </dsp:txXfrm>
    </dsp:sp>
    <dsp:sp modelId="{89943018-0085-4A4B-8A0C-65348F7758D8}">
      <dsp:nvSpPr>
        <dsp:cNvPr id="0" name=""/>
        <dsp:cNvSpPr/>
      </dsp:nvSpPr>
      <dsp:spPr>
        <a:xfrm>
          <a:off x="1080840" y="2844316"/>
          <a:ext cx="742448" cy="67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1224" y="0"/>
              </a:lnTo>
              <a:lnTo>
                <a:pt x="371224" y="675525"/>
              </a:lnTo>
              <a:lnTo>
                <a:pt x="742448" y="67552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26969" y="3156984"/>
        <a:ext cx="50188" cy="50188"/>
      </dsp:txXfrm>
    </dsp:sp>
    <dsp:sp modelId="{6B14BBC0-A255-B34D-BD20-8C19CC16BEDB}">
      <dsp:nvSpPr>
        <dsp:cNvPr id="0" name=""/>
        <dsp:cNvSpPr/>
      </dsp:nvSpPr>
      <dsp:spPr>
        <a:xfrm>
          <a:off x="2871023" y="2123070"/>
          <a:ext cx="7090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9031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07813" y="2151065"/>
        <a:ext cx="35451" cy="35451"/>
      </dsp:txXfrm>
    </dsp:sp>
    <dsp:sp modelId="{AC9E24FD-8DD1-7141-850E-67FF19401804}">
      <dsp:nvSpPr>
        <dsp:cNvPr id="0" name=""/>
        <dsp:cNvSpPr/>
      </dsp:nvSpPr>
      <dsp:spPr>
        <a:xfrm>
          <a:off x="1080840" y="2168790"/>
          <a:ext cx="742448" cy="675525"/>
        </a:xfrm>
        <a:custGeom>
          <a:avLst/>
          <a:gdLst/>
          <a:ahLst/>
          <a:cxnLst/>
          <a:rect l="0" t="0" r="0" b="0"/>
          <a:pathLst>
            <a:path>
              <a:moveTo>
                <a:pt x="0" y="675525"/>
              </a:moveTo>
              <a:lnTo>
                <a:pt x="371224" y="675525"/>
              </a:lnTo>
              <a:lnTo>
                <a:pt x="371224" y="0"/>
              </a:lnTo>
              <a:lnTo>
                <a:pt x="74244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26969" y="2481459"/>
        <a:ext cx="50188" cy="50188"/>
      </dsp:txXfrm>
    </dsp:sp>
    <dsp:sp modelId="{B0A1F23A-0F17-7344-8B42-42E3EF8C7B90}">
      <dsp:nvSpPr>
        <dsp:cNvPr id="0" name=""/>
        <dsp:cNvSpPr/>
      </dsp:nvSpPr>
      <dsp:spPr>
        <a:xfrm>
          <a:off x="2843725" y="772020"/>
          <a:ext cx="7090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9031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80515" y="800015"/>
        <a:ext cx="35451" cy="35451"/>
      </dsp:txXfrm>
    </dsp:sp>
    <dsp:sp modelId="{04177FA4-C4F6-F449-A825-9C22AFE12DF6}">
      <dsp:nvSpPr>
        <dsp:cNvPr id="0" name=""/>
        <dsp:cNvSpPr/>
      </dsp:nvSpPr>
      <dsp:spPr>
        <a:xfrm>
          <a:off x="1080840" y="817740"/>
          <a:ext cx="742448" cy="2026575"/>
        </a:xfrm>
        <a:custGeom>
          <a:avLst/>
          <a:gdLst/>
          <a:ahLst/>
          <a:cxnLst/>
          <a:rect l="0" t="0" r="0" b="0"/>
          <a:pathLst>
            <a:path>
              <a:moveTo>
                <a:pt x="0" y="2026575"/>
              </a:moveTo>
              <a:lnTo>
                <a:pt x="371224" y="2026575"/>
              </a:lnTo>
              <a:lnTo>
                <a:pt x="371224" y="0"/>
              </a:lnTo>
              <a:lnTo>
                <a:pt x="74244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398106" y="1777071"/>
        <a:ext cx="107914" cy="107914"/>
      </dsp:txXfrm>
    </dsp:sp>
    <dsp:sp modelId="{2F133539-AC67-4E45-85E7-CB03E314E4F2}">
      <dsp:nvSpPr>
        <dsp:cNvPr id="0" name=""/>
        <dsp:cNvSpPr/>
      </dsp:nvSpPr>
      <dsp:spPr>
        <a:xfrm rot="16200000">
          <a:off x="-2303895" y="2303895"/>
          <a:ext cx="5688632" cy="1080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 smtClean="0"/>
            <a:t>MT</a:t>
          </a:r>
          <a:r>
            <a:rPr lang="zh-CN" altLang="en-US" sz="6500" kern="1200" dirty="0" smtClean="0"/>
            <a:t> </a:t>
          </a:r>
          <a:r>
            <a:rPr lang="en-US" altLang="zh-CN" sz="6500" kern="1200" dirty="0" err="1" smtClean="0"/>
            <a:t>utvs</a:t>
          </a:r>
          <a:r>
            <a:rPr lang="zh-CN" altLang="en-US" sz="6500" kern="1200" dirty="0" smtClean="0"/>
            <a:t>系列</a:t>
          </a:r>
          <a:endParaRPr lang="zh-CN" altLang="en-US" sz="6500" kern="1200" dirty="0"/>
        </a:p>
      </dsp:txBody>
      <dsp:txXfrm>
        <a:off x="-2303895" y="2303895"/>
        <a:ext cx="5688632" cy="1080840"/>
      </dsp:txXfrm>
    </dsp:sp>
    <dsp:sp modelId="{20BA020E-5735-D04F-941A-530E031816E1}">
      <dsp:nvSpPr>
        <dsp:cNvPr id="0" name=""/>
        <dsp:cNvSpPr/>
      </dsp:nvSpPr>
      <dsp:spPr>
        <a:xfrm>
          <a:off x="1823288" y="277320"/>
          <a:ext cx="1020437" cy="1080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华文琥珀"/>
              <a:ea typeface="华文琥珀"/>
              <a:cs typeface="华文琥珀"/>
            </a:rPr>
            <a:t>项目</a:t>
          </a:r>
          <a:endParaRPr lang="zh-CN" altLang="en-US" sz="1900" kern="1200" dirty="0">
            <a:latin typeface="华文琥珀"/>
            <a:ea typeface="华文琥珀"/>
            <a:cs typeface="华文琥珀"/>
          </a:endParaRPr>
        </a:p>
      </dsp:txBody>
      <dsp:txXfrm>
        <a:off x="1823288" y="277320"/>
        <a:ext cx="1020437" cy="1080840"/>
      </dsp:txXfrm>
    </dsp:sp>
    <dsp:sp modelId="{FE2D43BD-DA4F-FD48-B691-A31065602958}">
      <dsp:nvSpPr>
        <dsp:cNvPr id="0" name=""/>
        <dsp:cNvSpPr/>
      </dsp:nvSpPr>
      <dsp:spPr>
        <a:xfrm>
          <a:off x="3552756" y="277320"/>
          <a:ext cx="4976653" cy="1080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/>
            <a:t>用户画像统一接口多系统项目</a:t>
          </a:r>
          <a:endParaRPr lang="zh-CN" altLang="en-US" sz="1900" kern="1200" dirty="0"/>
        </a:p>
      </dsp:txBody>
      <dsp:txXfrm>
        <a:off x="3552756" y="277320"/>
        <a:ext cx="4976653" cy="1080840"/>
      </dsp:txXfrm>
    </dsp:sp>
    <dsp:sp modelId="{21DED66F-2127-3E40-B49F-82AE31E72F4F}">
      <dsp:nvSpPr>
        <dsp:cNvPr id="0" name=""/>
        <dsp:cNvSpPr/>
      </dsp:nvSpPr>
      <dsp:spPr>
        <a:xfrm>
          <a:off x="1823288" y="1628370"/>
          <a:ext cx="1047735" cy="1080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b="1" kern="1200" dirty="0" smtClean="0">
              <a:latin typeface="华文琥珀"/>
              <a:ea typeface="华文琥珀"/>
              <a:cs typeface="华文琥珀"/>
            </a:rPr>
            <a:t>动机</a:t>
          </a:r>
          <a:endParaRPr lang="zh-CN" altLang="en-US" sz="1900" kern="1200" dirty="0">
            <a:latin typeface="华文楷体"/>
            <a:ea typeface="华文楷体"/>
            <a:cs typeface="华文楷体"/>
          </a:endParaRPr>
        </a:p>
      </dsp:txBody>
      <dsp:txXfrm>
        <a:off x="1823288" y="1628370"/>
        <a:ext cx="1047735" cy="1080840"/>
      </dsp:txXfrm>
    </dsp:sp>
    <dsp:sp modelId="{2EEED1B8-FC9D-FA4A-80AB-F4C228B258EE}">
      <dsp:nvSpPr>
        <dsp:cNvPr id="0" name=""/>
        <dsp:cNvSpPr/>
      </dsp:nvSpPr>
      <dsp:spPr>
        <a:xfrm>
          <a:off x="3580054" y="1628370"/>
          <a:ext cx="4990976" cy="1080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sz="1900" kern="1200" dirty="0" smtClean="0">
              <a:latin typeface="华文楷体"/>
              <a:ea typeface="华文楷体"/>
              <a:cs typeface="华文楷体"/>
            </a:rPr>
            <a:t>1.</a:t>
          </a: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数据挖掘成果需要友好统一的输出接口</a:t>
          </a:r>
          <a:r>
            <a:rPr lang="en-US" altLang="zh-CN" sz="1900" kern="1200" dirty="0" smtClean="0">
              <a:latin typeface="华文楷体"/>
              <a:ea typeface="华文楷体"/>
              <a:cs typeface="华文楷体"/>
            </a:rPr>
            <a:t>:</a:t>
          </a: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 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  可视化</a:t>
          </a:r>
          <a:r>
            <a:rPr lang="en-US" altLang="zh-CN" sz="1900" kern="1200" dirty="0" smtClean="0">
              <a:latin typeface="华文楷体"/>
              <a:ea typeface="华文楷体"/>
              <a:cs typeface="华文楷体"/>
            </a:rPr>
            <a:t>+API</a:t>
          </a:r>
          <a:endParaRPr lang="zh-CN" altLang="en-US" sz="1900" kern="1200" dirty="0" smtClean="0">
            <a:latin typeface="华文楷体"/>
            <a:ea typeface="华文楷体"/>
            <a:cs typeface="华文楷体"/>
          </a:endParaRPr>
        </a:p>
      </dsp:txBody>
      <dsp:txXfrm>
        <a:off x="3580054" y="1628370"/>
        <a:ext cx="4990976" cy="1080840"/>
      </dsp:txXfrm>
    </dsp:sp>
    <dsp:sp modelId="{A148840A-DA6F-714F-97F8-3D43995AE1A6}">
      <dsp:nvSpPr>
        <dsp:cNvPr id="0" name=""/>
        <dsp:cNvSpPr/>
      </dsp:nvSpPr>
      <dsp:spPr>
        <a:xfrm>
          <a:off x="1823288" y="2979421"/>
          <a:ext cx="1047735" cy="1080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华文琥珀"/>
              <a:ea typeface="华文琥珀"/>
              <a:cs typeface="华文琥珀"/>
            </a:rPr>
            <a:t>实现</a:t>
          </a:r>
          <a:endParaRPr lang="zh-CN" altLang="en-US" sz="1900" kern="1200" dirty="0">
            <a:latin typeface="华文楷体"/>
            <a:ea typeface="华文楷体"/>
            <a:cs typeface="华文楷体"/>
          </a:endParaRPr>
        </a:p>
      </dsp:txBody>
      <dsp:txXfrm>
        <a:off x="1823288" y="2979421"/>
        <a:ext cx="1047735" cy="1080840"/>
      </dsp:txXfrm>
    </dsp:sp>
    <dsp:sp modelId="{0C852894-8B4E-044B-A051-FB28A1150A5A}">
      <dsp:nvSpPr>
        <dsp:cNvPr id="0" name=""/>
        <dsp:cNvSpPr/>
      </dsp:nvSpPr>
      <dsp:spPr>
        <a:xfrm>
          <a:off x="3580054" y="2979421"/>
          <a:ext cx="4990940" cy="1080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sz="1900" kern="1200" dirty="0" smtClean="0">
              <a:latin typeface="华文楷体"/>
              <a:ea typeface="华文楷体"/>
              <a:cs typeface="华文楷体"/>
            </a:rPr>
            <a:t>1. </a:t>
          </a: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用户标签体系</a:t>
          </a:r>
          <a:r>
            <a:rPr lang="en-US" altLang="zh-CN" sz="1900" kern="1200" dirty="0" smtClean="0">
              <a:latin typeface="华文楷体"/>
              <a:ea typeface="华文楷体"/>
              <a:cs typeface="华文楷体"/>
            </a:rPr>
            <a:t>WEB</a:t>
          </a: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可视化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en-US" sz="1900" kern="1200" dirty="0" smtClean="0">
              <a:latin typeface="华文楷体"/>
              <a:ea typeface="华文楷体"/>
              <a:cs typeface="华文楷体"/>
            </a:rPr>
            <a:t>2</a:t>
          </a:r>
          <a:r>
            <a:rPr lang="en-US" altLang="zh-CN" sz="1900" kern="1200" dirty="0" smtClean="0">
              <a:latin typeface="华文楷体"/>
              <a:ea typeface="华文楷体"/>
              <a:cs typeface="华文楷体"/>
            </a:rPr>
            <a:t>. </a:t>
          </a: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用户标签索引</a:t>
          </a:r>
          <a:r>
            <a:rPr lang="en-US" altLang="zh-CN" sz="1900" kern="1200" dirty="0" smtClean="0">
              <a:latin typeface="华文楷体"/>
              <a:ea typeface="华文楷体"/>
              <a:cs typeface="华文楷体"/>
            </a:rPr>
            <a:t>/</a:t>
          </a: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实时查询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  3</a:t>
          </a:r>
          <a:r>
            <a:rPr lang="en-US" altLang="zh-CN" sz="1900" kern="1200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 报表自动化</a:t>
          </a:r>
          <a:endParaRPr lang="zh-CN" altLang="en-US" sz="1900" kern="1200" dirty="0">
            <a:latin typeface="华文楷体"/>
            <a:ea typeface="华文楷体"/>
            <a:cs typeface="华文楷体"/>
          </a:endParaRPr>
        </a:p>
      </dsp:txBody>
      <dsp:txXfrm>
        <a:off x="3580054" y="2979421"/>
        <a:ext cx="4990940" cy="1080840"/>
      </dsp:txXfrm>
    </dsp:sp>
    <dsp:sp modelId="{04C8A8D2-4088-F346-8736-B9B5F506BF53}">
      <dsp:nvSpPr>
        <dsp:cNvPr id="0" name=""/>
        <dsp:cNvSpPr/>
      </dsp:nvSpPr>
      <dsp:spPr>
        <a:xfrm>
          <a:off x="1823288" y="4330471"/>
          <a:ext cx="1041424" cy="1080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smtClean="0">
              <a:latin typeface="华文琥珀"/>
              <a:ea typeface="华文琥珀"/>
              <a:cs typeface="华文琥珀"/>
            </a:rPr>
            <a:t>效果</a:t>
          </a:r>
          <a:endParaRPr lang="zh-CN" altLang="en-US" sz="1900" kern="1200" dirty="0">
            <a:latin typeface="华文楷体"/>
            <a:ea typeface="华文楷体"/>
            <a:cs typeface="华文楷体"/>
          </a:endParaRPr>
        </a:p>
      </dsp:txBody>
      <dsp:txXfrm>
        <a:off x="1823288" y="4330471"/>
        <a:ext cx="1041424" cy="1080840"/>
      </dsp:txXfrm>
    </dsp:sp>
    <dsp:sp modelId="{5416E5C9-8D9D-AD4A-B723-4CF6C579CF45}">
      <dsp:nvSpPr>
        <dsp:cNvPr id="0" name=""/>
        <dsp:cNvSpPr/>
      </dsp:nvSpPr>
      <dsp:spPr>
        <a:xfrm>
          <a:off x="3573744" y="4330471"/>
          <a:ext cx="4948008" cy="1080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  1</a:t>
          </a:r>
          <a:r>
            <a:rPr lang="en-US" altLang="zh-CN" sz="1900" kern="1200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 成果推广加速</a:t>
          </a:r>
          <a:r>
            <a:rPr lang="en-US" altLang="zh-CN" sz="1900" kern="1200" dirty="0" smtClean="0">
              <a:latin typeface="华文楷体"/>
              <a:ea typeface="华文楷体"/>
              <a:cs typeface="华文楷体"/>
            </a:rPr>
            <a:t>/</a:t>
          </a: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沟通成本降低</a:t>
          </a:r>
        </a:p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sz="1900" kern="1200" dirty="0" smtClean="0">
              <a:latin typeface="华文楷体"/>
              <a:ea typeface="华文楷体"/>
              <a:cs typeface="华文楷体"/>
            </a:rPr>
            <a:t>2.</a:t>
          </a: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 </a:t>
          </a: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传统用户问卷调查报</a:t>
          </a: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报告</a:t>
          </a: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周期</a:t>
          </a:r>
          <a:r>
            <a:rPr lang="en-US" altLang="zh-CN" sz="1900" kern="1200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1</a:t>
          </a:r>
          <a:r>
            <a:rPr lang="zh-CN" altLang="en-US" sz="1900" kern="1200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个月</a:t>
          </a: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，</a:t>
          </a:r>
          <a:r>
            <a:rPr lang="en-US" altLang="zh-CN" sz="1900" kern="1200" dirty="0" err="1" smtClean="0">
              <a:latin typeface="华文楷体"/>
              <a:ea typeface="华文楷体"/>
              <a:cs typeface="华文楷体"/>
            </a:rPr>
            <a:t>utvs</a:t>
          </a: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系统</a:t>
          </a:r>
          <a:r>
            <a:rPr lang="en-US" altLang="zh-CN" sz="1900" kern="1200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10</a:t>
          </a:r>
          <a:r>
            <a:rPr lang="zh-CN" altLang="en-US" sz="1900" kern="1200" dirty="0" smtClean="0">
              <a:solidFill>
                <a:srgbClr val="FF0000"/>
              </a:solidFill>
              <a:latin typeface="华文楷体"/>
              <a:ea typeface="华文楷体"/>
              <a:cs typeface="华文楷体"/>
            </a:rPr>
            <a:t>分钟</a:t>
          </a:r>
          <a:r>
            <a:rPr lang="zh-CN" altLang="en-US" sz="1900" kern="1200" dirty="0" smtClean="0">
              <a:latin typeface="华文楷体"/>
              <a:ea typeface="华文楷体"/>
              <a:cs typeface="华文楷体"/>
            </a:rPr>
            <a:t>！</a:t>
          </a:r>
          <a:endParaRPr lang="zh-CN" altLang="en-US" sz="1900" kern="1200" dirty="0">
            <a:latin typeface="华文楷体"/>
            <a:ea typeface="华文楷体"/>
            <a:cs typeface="华文楷体"/>
          </a:endParaRPr>
        </a:p>
      </dsp:txBody>
      <dsp:txXfrm>
        <a:off x="3573744" y="4330471"/>
        <a:ext cx="4948008" cy="1080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436CB-18F9-934A-BA1D-A2B725DB76EB}">
      <dsp:nvSpPr>
        <dsp:cNvPr id="0" name=""/>
        <dsp:cNvSpPr/>
      </dsp:nvSpPr>
      <dsp:spPr>
        <a:xfrm>
          <a:off x="0" y="0"/>
          <a:ext cx="7294113" cy="6062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用户特征体系</a:t>
          </a:r>
          <a:endParaRPr lang="zh-CN" altLang="en-US" sz="2600" kern="1200" dirty="0"/>
        </a:p>
      </dsp:txBody>
      <dsp:txXfrm>
        <a:off x="17755" y="17755"/>
        <a:ext cx="7258603" cy="570697"/>
      </dsp:txXfrm>
    </dsp:sp>
    <dsp:sp modelId="{8E2A1ACE-8C93-AC4A-B853-11C7228BD664}">
      <dsp:nvSpPr>
        <dsp:cNvPr id="0" name=""/>
        <dsp:cNvSpPr/>
      </dsp:nvSpPr>
      <dsp:spPr>
        <a:xfrm>
          <a:off x="8298" y="757059"/>
          <a:ext cx="1712105" cy="4655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一级</a:t>
          </a:r>
          <a:r>
            <a:rPr lang="en-US" altLang="zh-CN" sz="2000" kern="1200" dirty="0" smtClean="0"/>
            <a:t>/</a:t>
          </a:r>
          <a:r>
            <a:rPr lang="zh-CN" altLang="en-US" sz="2000" kern="1200" dirty="0" smtClean="0"/>
            <a:t>业务</a:t>
          </a:r>
          <a:endParaRPr lang="zh-CN" altLang="en-US" sz="2000" kern="1200" dirty="0"/>
        </a:p>
      </dsp:txBody>
      <dsp:txXfrm>
        <a:off x="21933" y="770694"/>
        <a:ext cx="1684835" cy="438256"/>
      </dsp:txXfrm>
    </dsp:sp>
    <dsp:sp modelId="{339D5A0F-8F06-AD4D-A4DD-1D758C9B75A4}">
      <dsp:nvSpPr>
        <dsp:cNvPr id="0" name=""/>
        <dsp:cNvSpPr/>
      </dsp:nvSpPr>
      <dsp:spPr>
        <a:xfrm>
          <a:off x="14964" y="1370823"/>
          <a:ext cx="1698775" cy="41902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基本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团购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外卖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酒店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电影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上门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……</a:t>
          </a:r>
          <a:endParaRPr lang="zh-CN" alt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 </a:t>
          </a:r>
          <a:endParaRPr lang="zh-CN" altLang="en-US" sz="1400" kern="1200" dirty="0"/>
        </a:p>
      </dsp:txBody>
      <dsp:txXfrm>
        <a:off x="64719" y="1420578"/>
        <a:ext cx="1599265" cy="4090778"/>
      </dsp:txXfrm>
    </dsp:sp>
    <dsp:sp modelId="{59FAE320-E0F8-794E-8680-5A03E20B3048}">
      <dsp:nvSpPr>
        <dsp:cNvPr id="0" name=""/>
        <dsp:cNvSpPr/>
      </dsp:nvSpPr>
      <dsp:spPr>
        <a:xfrm>
          <a:off x="1864221" y="757059"/>
          <a:ext cx="1712105" cy="4770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二级</a:t>
          </a:r>
          <a:r>
            <a:rPr lang="en-US" altLang="zh-CN" sz="2000" kern="1200" dirty="0" smtClean="0"/>
            <a:t>/</a:t>
          </a:r>
          <a:r>
            <a:rPr lang="zh-CN" altLang="en-US" sz="2000" kern="1200" dirty="0" smtClean="0"/>
            <a:t>行为</a:t>
          </a:r>
          <a:endParaRPr lang="zh-CN" altLang="en-US" sz="2000" kern="1200" dirty="0"/>
        </a:p>
      </dsp:txBody>
      <dsp:txXfrm>
        <a:off x="1878193" y="771031"/>
        <a:ext cx="1684161" cy="449095"/>
      </dsp:txXfrm>
    </dsp:sp>
    <dsp:sp modelId="{2B077290-B44B-064E-8357-517098FD3D7B}">
      <dsp:nvSpPr>
        <dsp:cNvPr id="0" name=""/>
        <dsp:cNvSpPr/>
      </dsp:nvSpPr>
      <dsp:spPr>
        <a:xfrm>
          <a:off x="1870886" y="1382336"/>
          <a:ext cx="1698775" cy="40681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注册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登陆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浏览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下单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搜索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收藏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评论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消费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分享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LBS</a:t>
          </a:r>
          <a:endParaRPr lang="zh-CN" alt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……</a:t>
          </a:r>
          <a:endParaRPr lang="zh-CN" altLang="en-US" sz="1400" kern="1200" dirty="0"/>
        </a:p>
      </dsp:txBody>
      <dsp:txXfrm>
        <a:off x="1920641" y="1432091"/>
        <a:ext cx="1599265" cy="3968620"/>
      </dsp:txXfrm>
    </dsp:sp>
    <dsp:sp modelId="{2618B434-A238-3042-8B14-38079DC65EA6}">
      <dsp:nvSpPr>
        <dsp:cNvPr id="0" name=""/>
        <dsp:cNvSpPr/>
      </dsp:nvSpPr>
      <dsp:spPr>
        <a:xfrm>
          <a:off x="3720144" y="757059"/>
          <a:ext cx="1712105" cy="47461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三级</a:t>
          </a:r>
          <a:r>
            <a:rPr lang="en-US" altLang="zh-CN" sz="2000" kern="1200" dirty="0" smtClean="0"/>
            <a:t>/</a:t>
          </a:r>
          <a:r>
            <a:rPr lang="zh-CN" altLang="en-US" sz="2000" kern="1200" dirty="0" smtClean="0"/>
            <a:t>时间</a:t>
          </a:r>
          <a:endParaRPr lang="zh-CN" altLang="en-US" sz="2000" kern="1200" dirty="0"/>
        </a:p>
      </dsp:txBody>
      <dsp:txXfrm>
        <a:off x="3734045" y="770960"/>
        <a:ext cx="1684303" cy="446812"/>
      </dsp:txXfrm>
    </dsp:sp>
    <dsp:sp modelId="{E9612A6F-38BD-DF43-816C-BCDA36E17BDA}">
      <dsp:nvSpPr>
        <dsp:cNvPr id="0" name=""/>
        <dsp:cNvSpPr/>
      </dsp:nvSpPr>
      <dsp:spPr>
        <a:xfrm>
          <a:off x="3725148" y="1379911"/>
          <a:ext cx="1702098" cy="4234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年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月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日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周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早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中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晚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周末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工作日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节假日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……</a:t>
          </a:r>
          <a:endParaRPr lang="zh-CN" alt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+ 每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+ 最近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3775001" y="1429764"/>
        <a:ext cx="1602392" cy="4134392"/>
      </dsp:txXfrm>
    </dsp:sp>
    <dsp:sp modelId="{C8F23A80-A517-EC47-ADD0-92619D17F7DD}">
      <dsp:nvSpPr>
        <dsp:cNvPr id="0" name=""/>
        <dsp:cNvSpPr/>
      </dsp:nvSpPr>
      <dsp:spPr>
        <a:xfrm>
          <a:off x="5576067" y="757059"/>
          <a:ext cx="1712105" cy="5427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自由级</a:t>
          </a:r>
          <a:r>
            <a:rPr lang="en-US" altLang="zh-CN" sz="2000" kern="1200" dirty="0" smtClean="0"/>
            <a:t>/</a:t>
          </a:r>
          <a:r>
            <a:rPr lang="zh-CN" altLang="en-US" sz="2000" kern="1200" dirty="0" smtClean="0"/>
            <a:t>可选</a:t>
          </a:r>
          <a:endParaRPr lang="zh-CN" altLang="en-US" sz="2000" kern="1200" dirty="0"/>
        </a:p>
      </dsp:txBody>
      <dsp:txXfrm>
        <a:off x="5591963" y="772955"/>
        <a:ext cx="1680313" cy="510921"/>
      </dsp:txXfrm>
    </dsp:sp>
    <dsp:sp modelId="{78EF30CC-9F49-F140-83C4-04ABCDE8B6D7}">
      <dsp:nvSpPr>
        <dsp:cNvPr id="0" name=""/>
        <dsp:cNvSpPr/>
      </dsp:nvSpPr>
      <dsp:spPr>
        <a:xfrm>
          <a:off x="5581070" y="1448010"/>
          <a:ext cx="1702098" cy="39968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品类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品牌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词条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smtClean="0"/>
            <a:t>…</a:t>
          </a:r>
          <a:endParaRPr lang="zh-CN" altLang="en-US" sz="1400" kern="1200" dirty="0" smtClean="0"/>
        </a:p>
      </dsp:txBody>
      <dsp:txXfrm>
        <a:off x="5630923" y="1497863"/>
        <a:ext cx="1602392" cy="38971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A1863-9899-184E-A794-D557D6839F52}">
      <dsp:nvSpPr>
        <dsp:cNvPr id="0" name=""/>
        <dsp:cNvSpPr/>
      </dsp:nvSpPr>
      <dsp:spPr>
        <a:xfrm>
          <a:off x="2864713" y="4825171"/>
          <a:ext cx="7090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9031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01502" y="4853165"/>
        <a:ext cx="35451" cy="35451"/>
      </dsp:txXfrm>
    </dsp:sp>
    <dsp:sp modelId="{FBFF6AD1-77E4-3849-B088-E4D9699E0E95}">
      <dsp:nvSpPr>
        <dsp:cNvPr id="0" name=""/>
        <dsp:cNvSpPr/>
      </dsp:nvSpPr>
      <dsp:spPr>
        <a:xfrm>
          <a:off x="1080840" y="2844316"/>
          <a:ext cx="742448" cy="2026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1224" y="0"/>
              </a:lnTo>
              <a:lnTo>
                <a:pt x="371224" y="2026575"/>
              </a:lnTo>
              <a:lnTo>
                <a:pt x="742448" y="202657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398106" y="3803646"/>
        <a:ext cx="107914" cy="107914"/>
      </dsp:txXfrm>
    </dsp:sp>
    <dsp:sp modelId="{FB737894-4D7D-204E-A4C5-B824B9BBD162}">
      <dsp:nvSpPr>
        <dsp:cNvPr id="0" name=""/>
        <dsp:cNvSpPr/>
      </dsp:nvSpPr>
      <dsp:spPr>
        <a:xfrm>
          <a:off x="2871023" y="3474121"/>
          <a:ext cx="7090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9031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07813" y="3502115"/>
        <a:ext cx="35451" cy="35451"/>
      </dsp:txXfrm>
    </dsp:sp>
    <dsp:sp modelId="{89943018-0085-4A4B-8A0C-65348F7758D8}">
      <dsp:nvSpPr>
        <dsp:cNvPr id="0" name=""/>
        <dsp:cNvSpPr/>
      </dsp:nvSpPr>
      <dsp:spPr>
        <a:xfrm>
          <a:off x="1080840" y="2844316"/>
          <a:ext cx="742448" cy="67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1224" y="0"/>
              </a:lnTo>
              <a:lnTo>
                <a:pt x="371224" y="675525"/>
              </a:lnTo>
              <a:lnTo>
                <a:pt x="742448" y="67552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26969" y="3156984"/>
        <a:ext cx="50188" cy="50188"/>
      </dsp:txXfrm>
    </dsp:sp>
    <dsp:sp modelId="{6B14BBC0-A255-B34D-BD20-8C19CC16BEDB}">
      <dsp:nvSpPr>
        <dsp:cNvPr id="0" name=""/>
        <dsp:cNvSpPr/>
      </dsp:nvSpPr>
      <dsp:spPr>
        <a:xfrm>
          <a:off x="2871023" y="2123070"/>
          <a:ext cx="7090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9031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07813" y="2151065"/>
        <a:ext cx="35451" cy="35451"/>
      </dsp:txXfrm>
    </dsp:sp>
    <dsp:sp modelId="{AC9E24FD-8DD1-7141-850E-67FF19401804}">
      <dsp:nvSpPr>
        <dsp:cNvPr id="0" name=""/>
        <dsp:cNvSpPr/>
      </dsp:nvSpPr>
      <dsp:spPr>
        <a:xfrm>
          <a:off x="1080840" y="2168790"/>
          <a:ext cx="742448" cy="675525"/>
        </a:xfrm>
        <a:custGeom>
          <a:avLst/>
          <a:gdLst/>
          <a:ahLst/>
          <a:cxnLst/>
          <a:rect l="0" t="0" r="0" b="0"/>
          <a:pathLst>
            <a:path>
              <a:moveTo>
                <a:pt x="0" y="675525"/>
              </a:moveTo>
              <a:lnTo>
                <a:pt x="371224" y="675525"/>
              </a:lnTo>
              <a:lnTo>
                <a:pt x="371224" y="0"/>
              </a:lnTo>
              <a:lnTo>
                <a:pt x="74244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26969" y="2481459"/>
        <a:ext cx="50188" cy="50188"/>
      </dsp:txXfrm>
    </dsp:sp>
    <dsp:sp modelId="{B0A1F23A-0F17-7344-8B42-42E3EF8C7B90}">
      <dsp:nvSpPr>
        <dsp:cNvPr id="0" name=""/>
        <dsp:cNvSpPr/>
      </dsp:nvSpPr>
      <dsp:spPr>
        <a:xfrm>
          <a:off x="2843725" y="772020"/>
          <a:ext cx="7090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9031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80515" y="800015"/>
        <a:ext cx="35451" cy="35451"/>
      </dsp:txXfrm>
    </dsp:sp>
    <dsp:sp modelId="{04177FA4-C4F6-F449-A825-9C22AFE12DF6}">
      <dsp:nvSpPr>
        <dsp:cNvPr id="0" name=""/>
        <dsp:cNvSpPr/>
      </dsp:nvSpPr>
      <dsp:spPr>
        <a:xfrm>
          <a:off x="1080840" y="817740"/>
          <a:ext cx="742448" cy="2026575"/>
        </a:xfrm>
        <a:custGeom>
          <a:avLst/>
          <a:gdLst/>
          <a:ahLst/>
          <a:cxnLst/>
          <a:rect l="0" t="0" r="0" b="0"/>
          <a:pathLst>
            <a:path>
              <a:moveTo>
                <a:pt x="0" y="2026575"/>
              </a:moveTo>
              <a:lnTo>
                <a:pt x="371224" y="2026575"/>
              </a:lnTo>
              <a:lnTo>
                <a:pt x="371224" y="0"/>
              </a:lnTo>
              <a:lnTo>
                <a:pt x="74244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398106" y="1777071"/>
        <a:ext cx="107914" cy="107914"/>
      </dsp:txXfrm>
    </dsp:sp>
    <dsp:sp modelId="{2F133539-AC67-4E45-85E7-CB03E314E4F2}">
      <dsp:nvSpPr>
        <dsp:cNvPr id="0" name=""/>
        <dsp:cNvSpPr/>
      </dsp:nvSpPr>
      <dsp:spPr>
        <a:xfrm rot="16200000">
          <a:off x="-2303895" y="2303895"/>
          <a:ext cx="5688632" cy="1080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模型实例一</a:t>
          </a:r>
          <a:endParaRPr lang="zh-CN" altLang="en-US" sz="6500" kern="1200" dirty="0"/>
        </a:p>
      </dsp:txBody>
      <dsp:txXfrm>
        <a:off x="-2303895" y="2303895"/>
        <a:ext cx="5688632" cy="1080840"/>
      </dsp:txXfrm>
    </dsp:sp>
    <dsp:sp modelId="{20BA020E-5735-D04F-941A-530E031816E1}">
      <dsp:nvSpPr>
        <dsp:cNvPr id="0" name=""/>
        <dsp:cNvSpPr/>
      </dsp:nvSpPr>
      <dsp:spPr>
        <a:xfrm>
          <a:off x="1823288" y="277320"/>
          <a:ext cx="1020437" cy="1080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华文琥珀"/>
              <a:ea typeface="华文琥珀"/>
              <a:cs typeface="华文琥珀"/>
            </a:rPr>
            <a:t>项目</a:t>
          </a:r>
          <a:endParaRPr lang="zh-CN" altLang="en-US" sz="1600" kern="1200" dirty="0">
            <a:latin typeface="华文琥珀"/>
            <a:ea typeface="华文琥珀"/>
            <a:cs typeface="华文琥珀"/>
          </a:endParaRPr>
        </a:p>
      </dsp:txBody>
      <dsp:txXfrm>
        <a:off x="1823288" y="277320"/>
        <a:ext cx="1020437" cy="1080840"/>
      </dsp:txXfrm>
    </dsp:sp>
    <dsp:sp modelId="{FE2D43BD-DA4F-FD48-B691-A31065602958}">
      <dsp:nvSpPr>
        <dsp:cNvPr id="0" name=""/>
        <dsp:cNvSpPr/>
      </dsp:nvSpPr>
      <dsp:spPr>
        <a:xfrm>
          <a:off x="3552756" y="277320"/>
          <a:ext cx="4976653" cy="1080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有车一族标签挖掘</a:t>
          </a:r>
          <a:endParaRPr lang="zh-CN" altLang="en-US" sz="1600" kern="1200" dirty="0"/>
        </a:p>
      </dsp:txBody>
      <dsp:txXfrm>
        <a:off x="3552756" y="277320"/>
        <a:ext cx="4976653" cy="1080840"/>
      </dsp:txXfrm>
    </dsp:sp>
    <dsp:sp modelId="{21DED66F-2127-3E40-B49F-82AE31E72F4F}">
      <dsp:nvSpPr>
        <dsp:cNvPr id="0" name=""/>
        <dsp:cNvSpPr/>
      </dsp:nvSpPr>
      <dsp:spPr>
        <a:xfrm>
          <a:off x="1823288" y="1628370"/>
          <a:ext cx="1047735" cy="1080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latin typeface="华文琥珀"/>
              <a:ea typeface="华文琥珀"/>
              <a:cs typeface="华文琥珀"/>
            </a:rPr>
            <a:t>需求</a:t>
          </a:r>
          <a:endParaRPr lang="zh-CN" altLang="en-US" sz="1600" kern="1200" dirty="0">
            <a:latin typeface="华文楷体"/>
            <a:ea typeface="华文楷体"/>
            <a:cs typeface="华文楷体"/>
          </a:endParaRPr>
        </a:p>
      </dsp:txBody>
      <dsp:txXfrm>
        <a:off x="1823288" y="1628370"/>
        <a:ext cx="1047735" cy="1080840"/>
      </dsp:txXfrm>
    </dsp:sp>
    <dsp:sp modelId="{2EEED1B8-FC9D-FA4A-80AB-F4C228B258EE}">
      <dsp:nvSpPr>
        <dsp:cNvPr id="0" name=""/>
        <dsp:cNvSpPr/>
      </dsp:nvSpPr>
      <dsp:spPr>
        <a:xfrm>
          <a:off x="3580054" y="1628370"/>
          <a:ext cx="4990976" cy="1080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sz="1600" kern="1200" dirty="0" smtClean="0">
              <a:latin typeface="华文楷体"/>
              <a:ea typeface="华文楷体"/>
              <a:cs typeface="华文楷体"/>
            </a:rPr>
            <a:t>1.</a:t>
          </a: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 汽车服务推广活动需要精准圈定有车人群降低营销成本。</a:t>
          </a:r>
        </a:p>
      </dsp:txBody>
      <dsp:txXfrm>
        <a:off x="3580054" y="1628370"/>
        <a:ext cx="4990976" cy="1080840"/>
      </dsp:txXfrm>
    </dsp:sp>
    <dsp:sp modelId="{A148840A-DA6F-714F-97F8-3D43995AE1A6}">
      <dsp:nvSpPr>
        <dsp:cNvPr id="0" name=""/>
        <dsp:cNvSpPr/>
      </dsp:nvSpPr>
      <dsp:spPr>
        <a:xfrm>
          <a:off x="1823288" y="2979421"/>
          <a:ext cx="1047735" cy="1080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华文琥珀"/>
              <a:ea typeface="华文琥珀"/>
              <a:cs typeface="华文琥珀"/>
            </a:rPr>
            <a:t>实现</a:t>
          </a:r>
          <a:endParaRPr lang="zh-CN" altLang="en-US" sz="1600" kern="1200" dirty="0">
            <a:latin typeface="华文楷体"/>
            <a:ea typeface="华文楷体"/>
            <a:cs typeface="华文楷体"/>
          </a:endParaRPr>
        </a:p>
      </dsp:txBody>
      <dsp:txXfrm>
        <a:off x="1823288" y="2979421"/>
        <a:ext cx="1047735" cy="1080840"/>
      </dsp:txXfrm>
    </dsp:sp>
    <dsp:sp modelId="{0C852894-8B4E-044B-A051-FB28A1150A5A}">
      <dsp:nvSpPr>
        <dsp:cNvPr id="0" name=""/>
        <dsp:cNvSpPr/>
      </dsp:nvSpPr>
      <dsp:spPr>
        <a:xfrm>
          <a:off x="3580054" y="2979421"/>
          <a:ext cx="4990940" cy="1080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sz="1600" kern="1200" dirty="0" smtClean="0">
              <a:latin typeface="华文楷体"/>
              <a:ea typeface="华文楷体"/>
              <a:cs typeface="华文楷体"/>
            </a:rPr>
            <a:t>1. </a:t>
          </a: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样本：问卷调查正样本</a:t>
          </a:r>
          <a:r>
            <a:rPr lang="en-US" altLang="zh-CN" sz="1600" kern="1200" dirty="0" smtClean="0">
              <a:latin typeface="华文楷体"/>
              <a:ea typeface="华文楷体"/>
              <a:cs typeface="华文楷体"/>
            </a:rPr>
            <a:t>+</a:t>
          </a: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随机负样本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en-US" sz="1600" kern="1200" dirty="0" smtClean="0">
              <a:latin typeface="华文楷体"/>
              <a:ea typeface="华文楷体"/>
              <a:cs typeface="华文楷体"/>
            </a:rPr>
            <a:t>2</a:t>
          </a:r>
          <a:r>
            <a:rPr lang="en-US" altLang="zh-CN" sz="1600" kern="1200" dirty="0" smtClean="0">
              <a:latin typeface="华文楷体"/>
              <a:ea typeface="华文楷体"/>
              <a:cs typeface="华文楷体"/>
            </a:rPr>
            <a:t>. </a:t>
          </a: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特征：信息增益特征离散化</a:t>
          </a:r>
          <a:r>
            <a:rPr lang="en-US" altLang="zh-CN" sz="1600" kern="1200" dirty="0" smtClean="0">
              <a:latin typeface="华文楷体"/>
              <a:ea typeface="华文楷体"/>
              <a:cs typeface="华文楷体"/>
            </a:rPr>
            <a:t>+</a:t>
          </a: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卡方</a:t>
          </a:r>
          <a:r>
            <a:rPr lang="en-US" altLang="zh-CN" sz="1600" kern="1200" dirty="0" smtClean="0">
              <a:latin typeface="华文楷体"/>
              <a:ea typeface="华文楷体"/>
              <a:cs typeface="华文楷体"/>
            </a:rPr>
            <a:t>/</a:t>
          </a: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信息增益</a:t>
          </a:r>
          <a:r>
            <a:rPr lang="en-US" altLang="zh-CN" sz="1600" kern="1200" dirty="0" smtClean="0">
              <a:latin typeface="华文楷体"/>
              <a:ea typeface="华文楷体"/>
              <a:cs typeface="华文楷体"/>
            </a:rPr>
            <a:t>/</a:t>
          </a: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互信息等特征选择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sz="1600" kern="1200" dirty="0" smtClean="0">
              <a:latin typeface="华文楷体"/>
              <a:ea typeface="华文楷体"/>
              <a:cs typeface="华文楷体"/>
            </a:rPr>
            <a:t>3.</a:t>
          </a: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 模型</a:t>
          </a:r>
          <a:r>
            <a:rPr lang="en-US" altLang="zh-CN" sz="1600" kern="1200" dirty="0" smtClean="0">
              <a:latin typeface="华文楷体"/>
              <a:ea typeface="华文楷体"/>
              <a:cs typeface="华文楷体"/>
            </a:rPr>
            <a:t>:</a:t>
          </a: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   </a:t>
          </a:r>
          <a:r>
            <a:rPr lang="en-US" altLang="zh-CN" sz="1600" kern="1200" dirty="0" smtClean="0">
              <a:latin typeface="华文楷体"/>
              <a:ea typeface="华文楷体"/>
              <a:cs typeface="华文楷体"/>
            </a:rPr>
            <a:t>try</a:t>
          </a: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 </a:t>
          </a:r>
          <a:r>
            <a:rPr lang="en-US" altLang="zh-CN" sz="1600" kern="1200" dirty="0" smtClean="0">
              <a:latin typeface="华文楷体"/>
              <a:ea typeface="华文楷体"/>
              <a:cs typeface="华文楷体"/>
            </a:rPr>
            <a:t>SVM/</a:t>
          </a:r>
          <a:r>
            <a:rPr lang="en-US" altLang="zh-CN" sz="1600" kern="1200" dirty="0" err="1" smtClean="0">
              <a:latin typeface="华文楷体"/>
              <a:ea typeface="华文楷体"/>
              <a:cs typeface="华文楷体"/>
            </a:rPr>
            <a:t>MaxEnt</a:t>
          </a:r>
          <a:r>
            <a:rPr lang="en-US" altLang="zh-CN" sz="1600" kern="1200" dirty="0" smtClean="0">
              <a:latin typeface="华文楷体"/>
              <a:ea typeface="华文楷体"/>
              <a:cs typeface="华文楷体"/>
            </a:rPr>
            <a:t>/LR</a:t>
          </a: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 </a:t>
          </a:r>
          <a:r>
            <a:rPr lang="en-US" altLang="zh-CN" sz="1600" kern="1200" dirty="0" smtClean="0">
              <a:latin typeface="华文楷体"/>
              <a:ea typeface="华文楷体"/>
              <a:cs typeface="华文楷体"/>
            </a:rPr>
            <a:t>=&gt;</a:t>
          </a: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 </a:t>
          </a:r>
          <a:r>
            <a:rPr lang="en-US" altLang="zh-CN" sz="1600" kern="1200" dirty="0" smtClean="0">
              <a:latin typeface="华文楷体"/>
              <a:ea typeface="华文楷体"/>
              <a:cs typeface="华文楷体"/>
            </a:rPr>
            <a:t>SVM</a:t>
          </a:r>
          <a:endParaRPr lang="zh-CN" altLang="en-US" sz="1600" kern="1200" dirty="0">
            <a:latin typeface="华文楷体"/>
            <a:ea typeface="华文楷体"/>
            <a:cs typeface="华文楷体"/>
          </a:endParaRPr>
        </a:p>
      </dsp:txBody>
      <dsp:txXfrm>
        <a:off x="3580054" y="2979421"/>
        <a:ext cx="4990940" cy="1080840"/>
      </dsp:txXfrm>
    </dsp:sp>
    <dsp:sp modelId="{04C8A8D2-4088-F346-8736-B9B5F506BF53}">
      <dsp:nvSpPr>
        <dsp:cNvPr id="0" name=""/>
        <dsp:cNvSpPr/>
      </dsp:nvSpPr>
      <dsp:spPr>
        <a:xfrm>
          <a:off x="1823288" y="4330471"/>
          <a:ext cx="1041424" cy="1080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华文琥珀"/>
              <a:ea typeface="华文琥珀"/>
              <a:cs typeface="华文琥珀"/>
            </a:rPr>
            <a:t>效果</a:t>
          </a:r>
          <a:endParaRPr lang="zh-CN" altLang="en-US" sz="1600" kern="1200" dirty="0">
            <a:latin typeface="华文楷体"/>
            <a:ea typeface="华文楷体"/>
            <a:cs typeface="华文楷体"/>
          </a:endParaRPr>
        </a:p>
      </dsp:txBody>
      <dsp:txXfrm>
        <a:off x="1823288" y="4330471"/>
        <a:ext cx="1041424" cy="1080840"/>
      </dsp:txXfrm>
    </dsp:sp>
    <dsp:sp modelId="{5416E5C9-8D9D-AD4A-B723-4CF6C579CF45}">
      <dsp:nvSpPr>
        <dsp:cNvPr id="0" name=""/>
        <dsp:cNvSpPr/>
      </dsp:nvSpPr>
      <dsp:spPr>
        <a:xfrm>
          <a:off x="3573744" y="4330471"/>
          <a:ext cx="4948008" cy="1080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  1</a:t>
          </a:r>
          <a:r>
            <a:rPr lang="en-US" altLang="zh-CN" sz="1600" kern="1200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 离线评测：</a:t>
          </a:r>
          <a:r>
            <a:rPr lang="en-US" altLang="zh-CN" sz="1600" kern="1200" dirty="0" smtClean="0"/>
            <a:t>P93%</a:t>
          </a:r>
          <a:r>
            <a:rPr lang="zh-CN" altLang="en-US" sz="1600" kern="1200" dirty="0" smtClean="0"/>
            <a:t>，</a:t>
          </a:r>
          <a:r>
            <a:rPr lang="en-US" altLang="zh-CN" sz="1600" kern="1200" dirty="0" smtClean="0"/>
            <a:t>R85%</a:t>
          </a:r>
          <a:endParaRPr lang="zh-CN" altLang="en-US" sz="1600" kern="1200" dirty="0" smtClean="0"/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sz="1600" kern="1200" dirty="0" smtClean="0">
              <a:latin typeface="华文楷体"/>
              <a:ea typeface="华文楷体"/>
              <a:cs typeface="华文楷体"/>
            </a:rPr>
            <a:t>2.</a:t>
          </a: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 线上对比：</a:t>
          </a:r>
          <a:r>
            <a:rPr lang="zh-CN" altLang="en-US" sz="1600" kern="1200" dirty="0" smtClean="0"/>
            <a:t>推送打开率</a:t>
          </a:r>
          <a:r>
            <a:rPr lang="zh-CN" altLang="en-US" sz="1600" b="1" kern="1200" dirty="0" smtClean="0">
              <a:solidFill>
                <a:srgbClr val="FF0000"/>
              </a:solidFill>
            </a:rPr>
            <a:t>提升</a:t>
          </a:r>
          <a:r>
            <a:rPr lang="en-US" altLang="zh-CN" sz="1600" b="1" kern="1200" dirty="0" smtClean="0">
              <a:solidFill>
                <a:srgbClr val="FF0000"/>
              </a:solidFill>
            </a:rPr>
            <a:t>3</a:t>
          </a:r>
          <a:r>
            <a:rPr lang="zh-CN" altLang="en-US" sz="1600" b="1" kern="1200" dirty="0" smtClean="0">
              <a:solidFill>
                <a:srgbClr val="FF0000"/>
              </a:solidFill>
            </a:rPr>
            <a:t>倍</a:t>
          </a:r>
          <a:r>
            <a:rPr lang="zh-CN" altLang="en-US" sz="1600" kern="1200" dirty="0" smtClean="0"/>
            <a:t>，下单率</a:t>
          </a:r>
          <a:r>
            <a:rPr lang="zh-CN" altLang="en-US" sz="1600" b="1" kern="1200" dirty="0" smtClean="0">
              <a:solidFill>
                <a:srgbClr val="FF0000"/>
              </a:solidFill>
            </a:rPr>
            <a:t>提升</a:t>
          </a:r>
          <a:r>
            <a:rPr lang="en-US" altLang="zh-CN" sz="1600" b="1" kern="1200" dirty="0" smtClean="0">
              <a:solidFill>
                <a:srgbClr val="FF0000"/>
              </a:solidFill>
            </a:rPr>
            <a:t>5</a:t>
          </a:r>
          <a:r>
            <a:rPr lang="zh-CN" altLang="en-US" sz="1600" b="1" kern="1200" dirty="0" smtClean="0">
              <a:solidFill>
                <a:srgbClr val="FF0000"/>
              </a:solidFill>
            </a:rPr>
            <a:t>倍</a:t>
          </a:r>
          <a:r>
            <a:rPr lang="zh-CN" altLang="en-US" sz="1600" kern="1200" dirty="0" smtClean="0">
              <a:latin typeface="华文楷体"/>
              <a:ea typeface="华文楷体"/>
              <a:cs typeface="华文楷体"/>
            </a:rPr>
            <a:t>！</a:t>
          </a:r>
          <a:endParaRPr lang="zh-CN" altLang="en-US" sz="1600" kern="1200" dirty="0">
            <a:latin typeface="华文楷体"/>
            <a:ea typeface="华文楷体"/>
            <a:cs typeface="华文楷体"/>
          </a:endParaRPr>
        </a:p>
      </dsp:txBody>
      <dsp:txXfrm>
        <a:off x="3573744" y="4330471"/>
        <a:ext cx="4948008" cy="10808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A1863-9899-184E-A794-D557D6839F52}">
      <dsp:nvSpPr>
        <dsp:cNvPr id="0" name=""/>
        <dsp:cNvSpPr/>
      </dsp:nvSpPr>
      <dsp:spPr>
        <a:xfrm>
          <a:off x="2864713" y="4825171"/>
          <a:ext cx="7090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9031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01502" y="4853165"/>
        <a:ext cx="35451" cy="35451"/>
      </dsp:txXfrm>
    </dsp:sp>
    <dsp:sp modelId="{FBFF6AD1-77E4-3849-B088-E4D9699E0E95}">
      <dsp:nvSpPr>
        <dsp:cNvPr id="0" name=""/>
        <dsp:cNvSpPr/>
      </dsp:nvSpPr>
      <dsp:spPr>
        <a:xfrm>
          <a:off x="1080840" y="2844316"/>
          <a:ext cx="742448" cy="2026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1224" y="0"/>
              </a:lnTo>
              <a:lnTo>
                <a:pt x="371224" y="2026575"/>
              </a:lnTo>
              <a:lnTo>
                <a:pt x="742448" y="202657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398106" y="3803646"/>
        <a:ext cx="107914" cy="107914"/>
      </dsp:txXfrm>
    </dsp:sp>
    <dsp:sp modelId="{FB737894-4D7D-204E-A4C5-B824B9BBD162}">
      <dsp:nvSpPr>
        <dsp:cNvPr id="0" name=""/>
        <dsp:cNvSpPr/>
      </dsp:nvSpPr>
      <dsp:spPr>
        <a:xfrm>
          <a:off x="2871023" y="3474121"/>
          <a:ext cx="7090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9031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07813" y="3502115"/>
        <a:ext cx="35451" cy="35451"/>
      </dsp:txXfrm>
    </dsp:sp>
    <dsp:sp modelId="{89943018-0085-4A4B-8A0C-65348F7758D8}">
      <dsp:nvSpPr>
        <dsp:cNvPr id="0" name=""/>
        <dsp:cNvSpPr/>
      </dsp:nvSpPr>
      <dsp:spPr>
        <a:xfrm>
          <a:off x="1080840" y="2844316"/>
          <a:ext cx="742448" cy="6755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1224" y="0"/>
              </a:lnTo>
              <a:lnTo>
                <a:pt x="371224" y="675525"/>
              </a:lnTo>
              <a:lnTo>
                <a:pt x="742448" y="675525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26969" y="3156984"/>
        <a:ext cx="50188" cy="50188"/>
      </dsp:txXfrm>
    </dsp:sp>
    <dsp:sp modelId="{6B14BBC0-A255-B34D-BD20-8C19CC16BEDB}">
      <dsp:nvSpPr>
        <dsp:cNvPr id="0" name=""/>
        <dsp:cNvSpPr/>
      </dsp:nvSpPr>
      <dsp:spPr>
        <a:xfrm>
          <a:off x="2871023" y="2123070"/>
          <a:ext cx="7090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9031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207813" y="2151065"/>
        <a:ext cx="35451" cy="35451"/>
      </dsp:txXfrm>
    </dsp:sp>
    <dsp:sp modelId="{AC9E24FD-8DD1-7141-850E-67FF19401804}">
      <dsp:nvSpPr>
        <dsp:cNvPr id="0" name=""/>
        <dsp:cNvSpPr/>
      </dsp:nvSpPr>
      <dsp:spPr>
        <a:xfrm>
          <a:off x="1080840" y="2168790"/>
          <a:ext cx="742448" cy="675525"/>
        </a:xfrm>
        <a:custGeom>
          <a:avLst/>
          <a:gdLst/>
          <a:ahLst/>
          <a:cxnLst/>
          <a:rect l="0" t="0" r="0" b="0"/>
          <a:pathLst>
            <a:path>
              <a:moveTo>
                <a:pt x="0" y="675525"/>
              </a:moveTo>
              <a:lnTo>
                <a:pt x="371224" y="675525"/>
              </a:lnTo>
              <a:lnTo>
                <a:pt x="371224" y="0"/>
              </a:lnTo>
              <a:lnTo>
                <a:pt x="74244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426969" y="2481459"/>
        <a:ext cx="50188" cy="50188"/>
      </dsp:txXfrm>
    </dsp:sp>
    <dsp:sp modelId="{B0A1F23A-0F17-7344-8B42-42E3EF8C7B90}">
      <dsp:nvSpPr>
        <dsp:cNvPr id="0" name=""/>
        <dsp:cNvSpPr/>
      </dsp:nvSpPr>
      <dsp:spPr>
        <a:xfrm>
          <a:off x="2843725" y="772020"/>
          <a:ext cx="7090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09031" y="4572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80515" y="800015"/>
        <a:ext cx="35451" cy="35451"/>
      </dsp:txXfrm>
    </dsp:sp>
    <dsp:sp modelId="{04177FA4-C4F6-F449-A825-9C22AFE12DF6}">
      <dsp:nvSpPr>
        <dsp:cNvPr id="0" name=""/>
        <dsp:cNvSpPr/>
      </dsp:nvSpPr>
      <dsp:spPr>
        <a:xfrm>
          <a:off x="1080840" y="817740"/>
          <a:ext cx="742448" cy="2026575"/>
        </a:xfrm>
        <a:custGeom>
          <a:avLst/>
          <a:gdLst/>
          <a:ahLst/>
          <a:cxnLst/>
          <a:rect l="0" t="0" r="0" b="0"/>
          <a:pathLst>
            <a:path>
              <a:moveTo>
                <a:pt x="0" y="2026575"/>
              </a:moveTo>
              <a:lnTo>
                <a:pt x="371224" y="2026575"/>
              </a:lnTo>
              <a:lnTo>
                <a:pt x="371224" y="0"/>
              </a:lnTo>
              <a:lnTo>
                <a:pt x="742448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700" kern="1200"/>
        </a:p>
      </dsp:txBody>
      <dsp:txXfrm>
        <a:off x="1398106" y="1777071"/>
        <a:ext cx="107914" cy="107914"/>
      </dsp:txXfrm>
    </dsp:sp>
    <dsp:sp modelId="{2F133539-AC67-4E45-85E7-CB03E314E4F2}">
      <dsp:nvSpPr>
        <dsp:cNvPr id="0" name=""/>
        <dsp:cNvSpPr/>
      </dsp:nvSpPr>
      <dsp:spPr>
        <a:xfrm rot="16200000">
          <a:off x="-2303895" y="2303895"/>
          <a:ext cx="5688632" cy="1080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500" kern="1200" dirty="0" smtClean="0"/>
            <a:t>模型实例一</a:t>
          </a:r>
          <a:endParaRPr lang="zh-CN" altLang="en-US" sz="6500" kern="1200" dirty="0"/>
        </a:p>
      </dsp:txBody>
      <dsp:txXfrm>
        <a:off x="-2303895" y="2303895"/>
        <a:ext cx="5688632" cy="1080840"/>
      </dsp:txXfrm>
    </dsp:sp>
    <dsp:sp modelId="{20BA020E-5735-D04F-941A-530E031816E1}">
      <dsp:nvSpPr>
        <dsp:cNvPr id="0" name=""/>
        <dsp:cNvSpPr/>
      </dsp:nvSpPr>
      <dsp:spPr>
        <a:xfrm>
          <a:off x="1823288" y="277320"/>
          <a:ext cx="1020437" cy="1080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琥珀"/>
              <a:ea typeface="华文琥珀"/>
              <a:cs typeface="华文琥珀"/>
            </a:rPr>
            <a:t>项目</a:t>
          </a:r>
          <a:endParaRPr lang="zh-CN" altLang="en-US" sz="1800" kern="1200" dirty="0">
            <a:latin typeface="华文琥珀"/>
            <a:ea typeface="华文琥珀"/>
            <a:cs typeface="华文琥珀"/>
          </a:endParaRPr>
        </a:p>
      </dsp:txBody>
      <dsp:txXfrm>
        <a:off x="1823288" y="277320"/>
        <a:ext cx="1020437" cy="1080840"/>
      </dsp:txXfrm>
    </dsp:sp>
    <dsp:sp modelId="{FE2D43BD-DA4F-FD48-B691-A31065602958}">
      <dsp:nvSpPr>
        <dsp:cNvPr id="0" name=""/>
        <dsp:cNvSpPr/>
      </dsp:nvSpPr>
      <dsp:spPr>
        <a:xfrm>
          <a:off x="3552756" y="277320"/>
          <a:ext cx="4976653" cy="1080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常住地标签挖掘</a:t>
          </a:r>
          <a:endParaRPr lang="zh-CN" altLang="en-US" sz="1800" kern="1200" dirty="0"/>
        </a:p>
      </dsp:txBody>
      <dsp:txXfrm>
        <a:off x="3552756" y="277320"/>
        <a:ext cx="4976653" cy="1080840"/>
      </dsp:txXfrm>
    </dsp:sp>
    <dsp:sp modelId="{21DED66F-2127-3E40-B49F-82AE31E72F4F}">
      <dsp:nvSpPr>
        <dsp:cNvPr id="0" name=""/>
        <dsp:cNvSpPr/>
      </dsp:nvSpPr>
      <dsp:spPr>
        <a:xfrm>
          <a:off x="1823288" y="1628370"/>
          <a:ext cx="1047735" cy="1080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华文琥珀"/>
              <a:ea typeface="华文琥珀"/>
              <a:cs typeface="华文琥珀"/>
            </a:rPr>
            <a:t>需求</a:t>
          </a:r>
          <a:endParaRPr lang="zh-CN" altLang="en-US" sz="1800" kern="1200" dirty="0">
            <a:latin typeface="华文楷体"/>
            <a:ea typeface="华文楷体"/>
            <a:cs typeface="华文楷体"/>
          </a:endParaRPr>
        </a:p>
      </dsp:txBody>
      <dsp:txXfrm>
        <a:off x="1823288" y="1628370"/>
        <a:ext cx="1047735" cy="1080840"/>
      </dsp:txXfrm>
    </dsp:sp>
    <dsp:sp modelId="{2EEED1B8-FC9D-FA4A-80AB-F4C228B258EE}">
      <dsp:nvSpPr>
        <dsp:cNvPr id="0" name=""/>
        <dsp:cNvSpPr/>
      </dsp:nvSpPr>
      <dsp:spPr>
        <a:xfrm>
          <a:off x="3580054" y="1628370"/>
          <a:ext cx="4990976" cy="1080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sz="1800" kern="1200" dirty="0" smtClean="0">
              <a:latin typeface="华文楷体"/>
              <a:ea typeface="华文楷体"/>
              <a:cs typeface="华文楷体"/>
            </a:rPr>
            <a:t>1.</a:t>
          </a:r>
          <a:r>
            <a:rPr lang="zh-CN" altLang="en-US" sz="1800" kern="1200" dirty="0" smtClean="0">
              <a:latin typeface="华文楷体"/>
              <a:ea typeface="华文楷体"/>
              <a:cs typeface="华文楷体"/>
            </a:rPr>
            <a:t> 决策支持：酒店需要分析用户下单与地域关系，决定是否上异地推荐模块。</a:t>
          </a:r>
        </a:p>
      </dsp:txBody>
      <dsp:txXfrm>
        <a:off x="3580054" y="1628370"/>
        <a:ext cx="4990976" cy="1080840"/>
      </dsp:txXfrm>
    </dsp:sp>
    <dsp:sp modelId="{A148840A-DA6F-714F-97F8-3D43995AE1A6}">
      <dsp:nvSpPr>
        <dsp:cNvPr id="0" name=""/>
        <dsp:cNvSpPr/>
      </dsp:nvSpPr>
      <dsp:spPr>
        <a:xfrm>
          <a:off x="1823288" y="2979421"/>
          <a:ext cx="1047735" cy="1080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琥珀"/>
              <a:ea typeface="华文琥珀"/>
              <a:cs typeface="华文琥珀"/>
            </a:rPr>
            <a:t>实现</a:t>
          </a:r>
          <a:endParaRPr lang="zh-CN" altLang="en-US" sz="1700" kern="1200" dirty="0">
            <a:latin typeface="华文楷体"/>
            <a:ea typeface="华文楷体"/>
            <a:cs typeface="华文楷体"/>
          </a:endParaRPr>
        </a:p>
      </dsp:txBody>
      <dsp:txXfrm>
        <a:off x="1823288" y="2979421"/>
        <a:ext cx="1047735" cy="1080840"/>
      </dsp:txXfrm>
    </dsp:sp>
    <dsp:sp modelId="{0C852894-8B4E-044B-A051-FB28A1150A5A}">
      <dsp:nvSpPr>
        <dsp:cNvPr id="0" name=""/>
        <dsp:cNvSpPr/>
      </dsp:nvSpPr>
      <dsp:spPr>
        <a:xfrm>
          <a:off x="3580054" y="2979421"/>
          <a:ext cx="4990940" cy="1080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sz="1700" kern="1200" dirty="0" smtClean="0">
              <a:latin typeface="华文楷体"/>
              <a:ea typeface="华文楷体"/>
              <a:cs typeface="华文楷体"/>
            </a:rPr>
            <a:t>1. </a:t>
          </a:r>
          <a:r>
            <a:rPr lang="zh-CN" altLang="en-US" sz="1700" kern="1200" dirty="0" smtClean="0">
              <a:latin typeface="华文楷体"/>
              <a:ea typeface="华文楷体"/>
              <a:cs typeface="华文楷体"/>
            </a:rPr>
            <a:t>样本：问卷调查</a:t>
          </a: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sz="1700" kern="1200" dirty="0" smtClean="0">
              <a:latin typeface="华文楷体"/>
              <a:ea typeface="华文楷体"/>
              <a:cs typeface="华文楷体"/>
            </a:rPr>
            <a:t>2.</a:t>
          </a:r>
          <a:r>
            <a:rPr lang="zh-CN" altLang="en-US" sz="1700" kern="1200" dirty="0" smtClean="0">
              <a:latin typeface="华文楷体"/>
              <a:ea typeface="华文楷体"/>
              <a:cs typeface="华文楷体"/>
            </a:rPr>
            <a:t> 模型</a:t>
          </a:r>
          <a:r>
            <a:rPr lang="en-US" altLang="zh-CN" sz="1700" kern="1200" dirty="0" smtClean="0">
              <a:latin typeface="华文楷体"/>
              <a:ea typeface="华文楷体"/>
              <a:cs typeface="华文楷体"/>
            </a:rPr>
            <a:t>:</a:t>
          </a:r>
          <a:r>
            <a:rPr lang="zh-CN" altLang="en-US" sz="1700" kern="1200" dirty="0" smtClean="0">
              <a:latin typeface="华文楷体"/>
              <a:ea typeface="华文楷体"/>
              <a:cs typeface="华文楷体"/>
            </a:rPr>
            <a:t>   </a:t>
          </a:r>
          <a:r>
            <a:rPr lang="en-US" altLang="zh-CN" sz="1700" kern="1200" dirty="0" smtClean="0">
              <a:latin typeface="华文楷体"/>
              <a:ea typeface="华文楷体"/>
              <a:cs typeface="华文楷体"/>
            </a:rPr>
            <a:t>try</a:t>
          </a:r>
          <a:r>
            <a:rPr lang="zh-CN" altLang="en-US" sz="1700" kern="1200" dirty="0" smtClean="0">
              <a:latin typeface="华文楷体"/>
              <a:ea typeface="华文楷体"/>
              <a:cs typeface="华文楷体"/>
            </a:rPr>
            <a:t> </a:t>
          </a:r>
          <a:r>
            <a:rPr lang="en-US" altLang="zh-CN" sz="1700" kern="1200" dirty="0" smtClean="0"/>
            <a:t>LR/SVM/RF/GBDT</a:t>
          </a:r>
          <a:r>
            <a:rPr lang="en-US" altLang="zh-CN" sz="1700" kern="1200" dirty="0" smtClean="0">
              <a:latin typeface="华文楷体"/>
              <a:ea typeface="华文楷体"/>
              <a:cs typeface="华文楷体"/>
            </a:rPr>
            <a:t>=&gt;</a:t>
          </a:r>
          <a:r>
            <a:rPr lang="zh-CN" altLang="en-US" sz="1700" kern="1200" dirty="0" smtClean="0">
              <a:latin typeface="华文楷体"/>
              <a:ea typeface="华文楷体"/>
              <a:cs typeface="华文楷体"/>
            </a:rPr>
            <a:t> </a:t>
          </a:r>
          <a:r>
            <a:rPr lang="en-US" altLang="zh-CN" sz="1700" kern="1200" dirty="0" smtClean="0">
              <a:latin typeface="华文楷体"/>
              <a:ea typeface="华文楷体"/>
              <a:cs typeface="华文楷体"/>
            </a:rPr>
            <a:t>LR</a:t>
          </a:r>
          <a:endParaRPr lang="zh-CN" altLang="en-US" sz="1700" kern="1200" dirty="0" smtClean="0">
            <a:latin typeface="华文楷体"/>
            <a:ea typeface="华文楷体"/>
            <a:cs typeface="华文楷体"/>
          </a:endParaRPr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/>
              <a:ea typeface="华文楷体"/>
              <a:cs typeface="华文楷体"/>
            </a:rPr>
            <a:t>  3</a:t>
          </a:r>
          <a:r>
            <a:rPr lang="en-US" altLang="zh-CN" sz="1700" kern="1200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sz="1700" kern="1200" dirty="0" smtClean="0">
              <a:latin typeface="华文楷体"/>
              <a:ea typeface="华文楷体"/>
              <a:cs typeface="华文楷体"/>
            </a:rPr>
            <a:t> 多个</a:t>
          </a:r>
          <a:r>
            <a:rPr lang="en-US" altLang="zh-CN" sz="1700" kern="1200" dirty="0" smtClean="0">
              <a:latin typeface="华文楷体"/>
              <a:ea typeface="华文楷体"/>
              <a:cs typeface="华文楷体"/>
            </a:rPr>
            <a:t>LR</a:t>
          </a:r>
          <a:r>
            <a:rPr lang="zh-CN" altLang="en-US" sz="1700" kern="1200" dirty="0" smtClean="0">
              <a:latin typeface="华文楷体"/>
              <a:ea typeface="华文楷体"/>
              <a:cs typeface="华文楷体"/>
            </a:rPr>
            <a:t>模型组合</a:t>
          </a:r>
          <a:endParaRPr lang="zh-CN" altLang="en-US" sz="1700" kern="1200" dirty="0">
            <a:latin typeface="华文楷体"/>
            <a:ea typeface="华文楷体"/>
            <a:cs typeface="华文楷体"/>
          </a:endParaRPr>
        </a:p>
      </dsp:txBody>
      <dsp:txXfrm>
        <a:off x="3580054" y="2979421"/>
        <a:ext cx="4990940" cy="1080840"/>
      </dsp:txXfrm>
    </dsp:sp>
    <dsp:sp modelId="{04C8A8D2-4088-F346-8736-B9B5F506BF53}">
      <dsp:nvSpPr>
        <dsp:cNvPr id="0" name=""/>
        <dsp:cNvSpPr/>
      </dsp:nvSpPr>
      <dsp:spPr>
        <a:xfrm>
          <a:off x="1823288" y="4330471"/>
          <a:ext cx="1041424" cy="1080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smtClean="0">
              <a:latin typeface="华文琥珀"/>
              <a:ea typeface="华文琥珀"/>
              <a:cs typeface="华文琥珀"/>
            </a:rPr>
            <a:t>效果</a:t>
          </a:r>
          <a:endParaRPr lang="zh-CN" altLang="en-US" sz="1700" kern="1200" dirty="0">
            <a:latin typeface="华文楷体"/>
            <a:ea typeface="华文楷体"/>
            <a:cs typeface="华文楷体"/>
          </a:endParaRPr>
        </a:p>
      </dsp:txBody>
      <dsp:txXfrm>
        <a:off x="1823288" y="4330471"/>
        <a:ext cx="1041424" cy="1080840"/>
      </dsp:txXfrm>
    </dsp:sp>
    <dsp:sp modelId="{5416E5C9-8D9D-AD4A-B723-4CF6C579CF45}">
      <dsp:nvSpPr>
        <dsp:cNvPr id="0" name=""/>
        <dsp:cNvSpPr/>
      </dsp:nvSpPr>
      <dsp:spPr>
        <a:xfrm>
          <a:off x="3573744" y="4330471"/>
          <a:ext cx="4948008" cy="1080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/>
              <a:ea typeface="华文楷体"/>
              <a:cs typeface="华文楷体"/>
            </a:rPr>
            <a:t>  1</a:t>
          </a:r>
          <a:r>
            <a:rPr lang="en-US" altLang="zh-CN" sz="1700" kern="1200" dirty="0" smtClean="0">
              <a:latin typeface="华文楷体"/>
              <a:ea typeface="华文楷体"/>
              <a:cs typeface="华文楷体"/>
            </a:rPr>
            <a:t>.</a:t>
          </a:r>
          <a:r>
            <a:rPr lang="zh-CN" altLang="en-US" sz="1700" kern="1200" dirty="0" smtClean="0">
              <a:latin typeface="华文楷体"/>
              <a:ea typeface="华文楷体"/>
              <a:cs typeface="华文楷体"/>
            </a:rPr>
            <a:t> 离线评测：</a:t>
          </a:r>
          <a:r>
            <a:rPr lang="en-US" altLang="zh-CN" sz="1700" kern="1200" dirty="0" smtClean="0"/>
            <a:t>P96%</a:t>
          </a:r>
          <a:r>
            <a:rPr lang="zh-CN" altLang="en-US" sz="1700" kern="1200" dirty="0" smtClean="0"/>
            <a:t>, </a:t>
          </a:r>
          <a:r>
            <a:rPr lang="en-US" altLang="zh-CN" sz="1700" kern="1200" dirty="0" smtClean="0"/>
            <a:t>R73%</a:t>
          </a:r>
          <a:endParaRPr lang="zh-CN" altLang="en-US" sz="1700" kern="1200" dirty="0" smtClean="0"/>
        </a:p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>
              <a:latin typeface="华文楷体"/>
              <a:ea typeface="华文楷体"/>
              <a:cs typeface="华文楷体"/>
            </a:rPr>
            <a:t>  </a:t>
          </a:r>
          <a:r>
            <a:rPr lang="en-US" altLang="zh-CN" sz="1700" kern="1200" dirty="0" smtClean="0">
              <a:latin typeface="华文楷体"/>
              <a:ea typeface="华文楷体"/>
              <a:cs typeface="华文楷体"/>
            </a:rPr>
            <a:t>2.</a:t>
          </a:r>
          <a:r>
            <a:rPr lang="zh-CN" altLang="en-US" sz="1700" kern="1200" dirty="0" smtClean="0">
              <a:latin typeface="华文楷体"/>
              <a:ea typeface="华文楷体"/>
              <a:cs typeface="华文楷体"/>
            </a:rPr>
            <a:t> 线上对比：</a:t>
          </a:r>
          <a:r>
            <a:rPr lang="zh-CN" altLang="en-US" sz="1700" kern="1200" dirty="0" smtClean="0"/>
            <a:t>新上异地模块点击率超越历史最佳“名店抢购”</a:t>
          </a:r>
          <a:r>
            <a:rPr lang="en-US" altLang="zh-CN" sz="1700" b="1" kern="1200" dirty="0" smtClean="0">
              <a:solidFill>
                <a:srgbClr val="FF0000"/>
              </a:solidFill>
            </a:rPr>
            <a:t>1</a:t>
          </a:r>
          <a:r>
            <a:rPr lang="zh-CN" altLang="en-US" sz="1700" b="1" kern="1200" dirty="0" smtClean="0">
              <a:solidFill>
                <a:srgbClr val="FF0000"/>
              </a:solidFill>
            </a:rPr>
            <a:t>个百分点</a:t>
          </a:r>
          <a:r>
            <a:rPr lang="zh-CN" altLang="en-US" sz="1700" kern="1200" dirty="0" smtClean="0"/>
            <a:t>！</a:t>
          </a:r>
          <a:endParaRPr lang="zh-CN" altLang="en-US" sz="1700" kern="1200" dirty="0">
            <a:latin typeface="华文楷体"/>
            <a:ea typeface="华文楷体"/>
            <a:cs typeface="华文楷体"/>
          </a:endParaRPr>
        </a:p>
      </dsp:txBody>
      <dsp:txXfrm>
        <a:off x="3573744" y="4330471"/>
        <a:ext cx="4948008" cy="10808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92D5E-FCF2-7C4E-911C-B2BE6532F8AF}">
      <dsp:nvSpPr>
        <dsp:cNvPr id="0" name=""/>
        <dsp:cNvSpPr/>
      </dsp:nvSpPr>
      <dsp:spPr>
        <a:xfrm>
          <a:off x="122" y="275"/>
          <a:ext cx="8280675" cy="4207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华文琥珀"/>
              <a:ea typeface="华文琥珀"/>
              <a:cs typeface="华文琥珀"/>
            </a:rPr>
            <a:t>理想中的算法工程师</a:t>
          </a:r>
          <a:endParaRPr lang="zh-CN" altLang="en-US" sz="1800" kern="1200" dirty="0"/>
        </a:p>
      </dsp:txBody>
      <dsp:txXfrm>
        <a:off x="12447" y="12600"/>
        <a:ext cx="8256025" cy="396140"/>
      </dsp:txXfrm>
    </dsp:sp>
    <dsp:sp modelId="{0E115B5E-1F24-0341-A65C-D626FF709AD0}">
      <dsp:nvSpPr>
        <dsp:cNvPr id="0" name=""/>
        <dsp:cNvSpPr/>
      </dsp:nvSpPr>
      <dsp:spPr>
        <a:xfrm>
          <a:off x="122" y="694595"/>
          <a:ext cx="6798149" cy="999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008000"/>
              </a:solidFill>
            </a:rPr>
            <a:t>提出假设</a:t>
          </a:r>
          <a:r>
            <a:rPr lang="en-US" altLang="zh-CN" sz="1800" kern="1200" dirty="0" smtClean="0"/>
            <a:t>-&gt;</a:t>
          </a:r>
          <a:r>
            <a:rPr lang="zh-CN" altLang="en-US" sz="1800" kern="1200" dirty="0" smtClean="0"/>
            <a:t>收集数据</a:t>
          </a:r>
          <a:r>
            <a:rPr lang="en-US" altLang="zh-CN" sz="1800" kern="1200" dirty="0" smtClean="0"/>
            <a:t>-&gt;</a:t>
          </a:r>
          <a:r>
            <a:rPr lang="zh-CN" altLang="en-US" sz="1800" kern="1200" dirty="0" smtClean="0"/>
            <a:t>训练模型</a:t>
          </a:r>
          <a:r>
            <a:rPr lang="en-US" altLang="zh-CN" sz="1800" kern="1200" dirty="0" smtClean="0"/>
            <a:t>-&gt;</a:t>
          </a:r>
          <a:r>
            <a:rPr lang="zh-CN" altLang="en-US" sz="1800" kern="1200" dirty="0" smtClean="0">
              <a:solidFill>
                <a:srgbClr val="008000"/>
              </a:solidFill>
            </a:rPr>
            <a:t>解释结果</a:t>
          </a:r>
          <a:endParaRPr lang="zh-CN" altLang="en-US" sz="1800" kern="1200" dirty="0"/>
        </a:p>
      </dsp:txBody>
      <dsp:txXfrm>
        <a:off x="29390" y="723863"/>
        <a:ext cx="6739613" cy="940753"/>
      </dsp:txXfrm>
    </dsp:sp>
    <dsp:sp modelId="{E17DDC67-9535-4148-9969-09B63294EB47}">
      <dsp:nvSpPr>
        <dsp:cNvPr id="0" name=""/>
        <dsp:cNvSpPr/>
      </dsp:nvSpPr>
      <dsp:spPr>
        <a:xfrm>
          <a:off x="7091047" y="694595"/>
          <a:ext cx="1189750" cy="9992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rgbClr val="008000"/>
              </a:solidFill>
              <a:sym typeface="Wingdings"/>
            </a:rPr>
            <a:t></a:t>
          </a:r>
          <a:endParaRPr lang="zh-CN" altLang="en-US" sz="1800" kern="1200" dirty="0"/>
        </a:p>
      </dsp:txBody>
      <dsp:txXfrm>
        <a:off x="7120315" y="723863"/>
        <a:ext cx="1131214" cy="940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97B50-5A08-4109-AC7F-C90CCD34D5D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436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39924-BE43-4987-AD82-1B439A031C2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398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0374E-7EAA-4AC6-8622-01451D5A982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249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F42DC-3495-4EA1-A9EE-4AE73FDC7A1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607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2C115-BB4C-4840-BF37-89572738BD6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497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B07A7-49F7-49CC-8C42-E43BD169CA27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891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1D84A-20E9-4990-877A-CBD5FE936E2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21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5AF24F-2B15-4BAF-B20F-C5A7312AAE5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7428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059F0-FAC2-4531-86B2-AAF87311F92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80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FEEEF-4F31-4408-B0D7-238C2989CE7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677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4799D-6FA3-45AB-8794-D21424DFC5B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292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231C0E3-D20D-48C6-ABD4-0C8665BA0583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0.xml"/><Relationship Id="rId12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diagramData" Target="../diagrams/data10.xml"/><Relationship Id="rId9" Type="http://schemas.openxmlformats.org/officeDocument/2006/relationships/diagramLayout" Target="../diagrams/layout10.xml"/><Relationship Id="rId10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2.xml"/><Relationship Id="rId12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diagramData" Target="../diagrams/data12.xml"/><Relationship Id="rId9" Type="http://schemas.openxmlformats.org/officeDocument/2006/relationships/diagramLayout" Target="../diagrams/layout12.xml"/><Relationship Id="rId10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4.xml"/><Relationship Id="rId12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diagramData" Target="../diagrams/data14.xml"/><Relationship Id="rId9" Type="http://schemas.openxmlformats.org/officeDocument/2006/relationships/diagramLayout" Target="../diagrams/layout14.xml"/><Relationship Id="rId10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6.xml"/><Relationship Id="rId12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8" Type="http://schemas.openxmlformats.org/officeDocument/2006/relationships/diagramData" Target="../diagrams/data16.xml"/><Relationship Id="rId9" Type="http://schemas.openxmlformats.org/officeDocument/2006/relationships/diagramLayout" Target="../diagrams/layout16.xml"/><Relationship Id="rId10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8.xml"/><Relationship Id="rId12" Type="http://schemas.microsoft.com/office/2007/relationships/diagramDrawing" Target="../diagrams/drawing18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diagramData" Target="../diagrams/data17.xml"/><Relationship Id="rId4" Type="http://schemas.openxmlformats.org/officeDocument/2006/relationships/diagramLayout" Target="../diagrams/layout17.xml"/><Relationship Id="rId5" Type="http://schemas.openxmlformats.org/officeDocument/2006/relationships/diagramQuickStyle" Target="../diagrams/quickStyle17.xml"/><Relationship Id="rId6" Type="http://schemas.openxmlformats.org/officeDocument/2006/relationships/diagramColors" Target="../diagrams/colors17.xml"/><Relationship Id="rId7" Type="http://schemas.microsoft.com/office/2007/relationships/diagramDrawing" Target="../diagrams/drawing17.xml"/><Relationship Id="rId8" Type="http://schemas.openxmlformats.org/officeDocument/2006/relationships/diagramData" Target="../diagrams/data18.xml"/><Relationship Id="rId9" Type="http://schemas.openxmlformats.org/officeDocument/2006/relationships/diagramLayout" Target="../diagrams/layout18.xml"/><Relationship Id="rId10" Type="http://schemas.openxmlformats.org/officeDocument/2006/relationships/diagramQuickStyle" Target="../diagrams/quickStyle18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0.xml"/><Relationship Id="rId12" Type="http://schemas.microsoft.com/office/2007/relationships/diagramDrawing" Target="../diagrams/drawing20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diagramData" Target="../diagrams/data19.xml"/><Relationship Id="rId4" Type="http://schemas.openxmlformats.org/officeDocument/2006/relationships/diagramLayout" Target="../diagrams/layout19.xml"/><Relationship Id="rId5" Type="http://schemas.openxmlformats.org/officeDocument/2006/relationships/diagramQuickStyle" Target="../diagrams/quickStyle19.xml"/><Relationship Id="rId6" Type="http://schemas.openxmlformats.org/officeDocument/2006/relationships/diagramColors" Target="../diagrams/colors19.xml"/><Relationship Id="rId7" Type="http://schemas.microsoft.com/office/2007/relationships/diagramDrawing" Target="../diagrams/drawing19.xml"/><Relationship Id="rId8" Type="http://schemas.openxmlformats.org/officeDocument/2006/relationships/diagramData" Target="../diagrams/data20.xml"/><Relationship Id="rId9" Type="http://schemas.openxmlformats.org/officeDocument/2006/relationships/diagramLayout" Target="../diagrams/layout20.xml"/><Relationship Id="rId10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49106"/>
            <a:ext cx="8496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ea typeface="微软雅黑" pitchFamily="34" charset="-122"/>
              </a:rPr>
              <a:t>机器学习在美团用户画像中的应用</a:t>
            </a:r>
          </a:p>
          <a:p>
            <a:pPr algn="ctr"/>
            <a:endParaRPr lang="zh-CN" altLang="en-US" sz="40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29309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 smtClean="0">
                <a:solidFill>
                  <a:schemeClr val="bg1"/>
                </a:solidFill>
              </a:rPr>
              <a:t>付晴川</a:t>
            </a:r>
            <a:endParaRPr kumimoji="1" lang="en-US" altLang="zh-CN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fuqingchuan@meituan.com</a:t>
            </a:r>
          </a:p>
          <a:p>
            <a:pPr algn="ctr"/>
            <a:r>
              <a:rPr kumimoji="1" lang="en-US" altLang="zh-CN" dirty="0" smtClean="0">
                <a:solidFill>
                  <a:schemeClr val="bg1"/>
                </a:solidFill>
              </a:rPr>
              <a:t>2015-11-21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架构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——</a:t>
            </a:r>
            <a:r>
              <a:rPr lang="en-US" altLang="en-US" sz="2800" dirty="0" smtClean="0">
                <a:solidFill>
                  <a:schemeClr val="bg1"/>
                </a:solidFill>
                <a:ea typeface="微软雅黑" pitchFamily="34" charset="-122"/>
              </a:rPr>
              <a:t>细节解读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455789487"/>
              </p:ext>
            </p:extLst>
          </p:nvPr>
        </p:nvGraphicFramePr>
        <p:xfrm>
          <a:off x="251520" y="764704"/>
          <a:ext cx="8604448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982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架构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——</a:t>
            </a:r>
            <a:r>
              <a:rPr lang="en-US" altLang="en-US" sz="2800" dirty="0" smtClean="0">
                <a:solidFill>
                  <a:schemeClr val="bg1"/>
                </a:solidFill>
                <a:ea typeface="微软雅黑" pitchFamily="34" charset="-122"/>
              </a:rPr>
              <a:t>细节解读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820120910"/>
              </p:ext>
            </p:extLst>
          </p:nvPr>
        </p:nvGraphicFramePr>
        <p:xfrm>
          <a:off x="251520" y="764704"/>
          <a:ext cx="8604448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784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算法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 –</a:t>
            </a:r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 用户特征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3" name="图片 2" descr="美团产品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" y="1587500"/>
            <a:ext cx="7899400" cy="3683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83768" y="522920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>
                <a:latin typeface="华文楷体"/>
                <a:ea typeface="华文楷体"/>
                <a:cs typeface="华文楷体"/>
              </a:rPr>
              <a:t>需要做横跨多个产品线的特征提取！</a:t>
            </a:r>
            <a:endParaRPr kumimoji="1" lang="zh-CN" altLang="en-US" dirty="0">
              <a:latin typeface="华文楷体"/>
              <a:ea typeface="华文楷体"/>
              <a:cs typeface="华文楷体"/>
            </a:endParaRPr>
          </a:p>
        </p:txBody>
      </p:sp>
    </p:spTree>
    <p:extLst>
      <p:ext uri="{BB962C8B-B14F-4D97-AF65-F5344CB8AC3E}">
        <p14:creationId xmlns:p14="http://schemas.microsoft.com/office/powerpoint/2010/main" val="3558240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算法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 –</a:t>
            </a:r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 用户特征体系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685856185"/>
              </p:ext>
            </p:extLst>
          </p:nvPr>
        </p:nvGraphicFramePr>
        <p:xfrm>
          <a:off x="902916" y="787896"/>
          <a:ext cx="7296472" cy="561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771800" y="638132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smtClean="0"/>
              <a:t>M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x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N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x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K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x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L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=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?</a:t>
            </a:r>
            <a:r>
              <a:rPr kumimoji="1" lang="zh-CN" altLang="en-US" i="1" dirty="0" smtClean="0"/>
              <a:t> 特征</a:t>
            </a:r>
            <a:r>
              <a:rPr kumimoji="1" lang="zh-CN" altLang="en-US" sz="2400" b="1" i="1" dirty="0" smtClean="0"/>
              <a:t>膨</a:t>
            </a:r>
            <a:r>
              <a:rPr kumimoji="1" lang="zh-CN" altLang="en-US" sz="2400" i="1" dirty="0" smtClean="0"/>
              <a:t>胀</a:t>
            </a:r>
            <a:endParaRPr kumimoji="1" lang="zh-CN" altLang="en-US" sz="2400" i="1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3923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a typeface="微软雅黑" pitchFamily="34" charset="-122"/>
              </a:rPr>
              <a:t>算法</a:t>
            </a:r>
            <a:r>
              <a:rPr lang="en-US" altLang="zh-CN" sz="2800" dirty="0">
                <a:solidFill>
                  <a:schemeClr val="bg1"/>
                </a:solidFill>
                <a:ea typeface="微软雅黑" pitchFamily="34" charset="-122"/>
              </a:rPr>
              <a:t> –</a:t>
            </a:r>
            <a:r>
              <a:rPr lang="zh-CN" altLang="en-US" sz="2800" dirty="0">
                <a:solidFill>
                  <a:schemeClr val="bg1"/>
                </a:solidFill>
                <a:ea typeface="微软雅黑" pitchFamily="34" charset="-122"/>
              </a:rPr>
              <a:t> 用户特征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8404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算法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 –</a:t>
            </a:r>
            <a:r>
              <a:rPr lang="zh-CN" altLang="en-US" sz="2800" dirty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用户特征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5" name="图片 4" descr="Screen Shot 2015-11-17 at 22.43.2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1" y="747464"/>
            <a:ext cx="6491187" cy="57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0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算法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 –</a:t>
            </a:r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 特征与效果实例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4" name="图片 3" descr="特征与效果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0071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47864" y="602128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i="1" dirty="0" smtClean="0">
                <a:latin typeface="黑体"/>
                <a:ea typeface="黑体"/>
                <a:cs typeface="黑体"/>
              </a:rPr>
              <a:t>用户职业标签</a:t>
            </a:r>
            <a:r>
              <a:rPr kumimoji="1" lang="en-US" altLang="zh-CN" i="1" dirty="0" smtClean="0">
                <a:latin typeface="黑体"/>
                <a:ea typeface="黑体"/>
                <a:cs typeface="黑体"/>
              </a:rPr>
              <a:t>:</a:t>
            </a:r>
            <a:r>
              <a:rPr kumimoji="1" lang="zh-CN" altLang="en-US" i="1" dirty="0" smtClean="0">
                <a:latin typeface="黑体"/>
                <a:ea typeface="黑体"/>
                <a:cs typeface="黑体"/>
              </a:rPr>
              <a:t> 学生身份识别</a:t>
            </a:r>
            <a:endParaRPr kumimoji="1" lang="zh-CN" altLang="en-US" i="1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38328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算法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 - </a:t>
            </a:r>
            <a:r>
              <a:rPr lang="en-US" altLang="en-US" sz="2800" dirty="0" smtClean="0">
                <a:solidFill>
                  <a:schemeClr val="bg1"/>
                </a:solidFill>
                <a:ea typeface="微软雅黑" pitchFamily="34" charset="-122"/>
              </a:rPr>
              <a:t>问题及常用模型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2" name="图片 11" descr="用户建模ne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953"/>
            <a:ext cx="9144000" cy="6021399"/>
          </a:xfrm>
          <a:prstGeom prst="rect">
            <a:avLst/>
          </a:prstGeom>
        </p:spPr>
      </p:pic>
      <p:cxnSp>
        <p:nvCxnSpPr>
          <p:cNvPr id="5" name="直线连接符 4"/>
          <p:cNvCxnSpPr/>
          <p:nvPr/>
        </p:nvCxnSpPr>
        <p:spPr>
          <a:xfrm>
            <a:off x="2915816" y="980728"/>
            <a:ext cx="1728192" cy="72008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V="1">
            <a:off x="3635896" y="3212976"/>
            <a:ext cx="1008112" cy="158417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/>
        </p:nvCxnSpPr>
        <p:spPr>
          <a:xfrm>
            <a:off x="3635896" y="5013176"/>
            <a:ext cx="1728192" cy="144016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3707904" y="3501008"/>
            <a:ext cx="1296144" cy="252028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097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实践 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  <a:ea typeface="微软雅黑" pitchFamily="34" charset="-122"/>
              </a:rPr>
              <a:t>问题及常用模型---实例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429986009"/>
              </p:ext>
            </p:extLst>
          </p:nvPr>
        </p:nvGraphicFramePr>
        <p:xfrm>
          <a:off x="251520" y="764704"/>
          <a:ext cx="8604448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8392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实践 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-</a:t>
            </a:r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en-US" sz="2800" dirty="0" smtClean="0">
                <a:solidFill>
                  <a:schemeClr val="bg1"/>
                </a:solidFill>
                <a:ea typeface="微软雅黑" pitchFamily="34" charset="-122"/>
              </a:rPr>
              <a:t>问题及常用模型---实例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3052035321"/>
              </p:ext>
            </p:extLst>
          </p:nvPr>
        </p:nvGraphicFramePr>
        <p:xfrm>
          <a:off x="251520" y="764704"/>
          <a:ext cx="8604448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5142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实践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 - </a:t>
            </a:r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关于算法工程师的段子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……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666878057"/>
              </p:ext>
            </p:extLst>
          </p:nvPr>
        </p:nvGraphicFramePr>
        <p:xfrm>
          <a:off x="467544" y="1092200"/>
          <a:ext cx="8280920" cy="169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270979406"/>
              </p:ext>
            </p:extLst>
          </p:nvPr>
        </p:nvGraphicFramePr>
        <p:xfrm>
          <a:off x="497632" y="3717032"/>
          <a:ext cx="8250832" cy="169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3682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Graphic spid="8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zh-CN" sz="2800" dirty="0" smtClean="0">
                <a:solidFill>
                  <a:schemeClr val="bg1"/>
                </a:solidFill>
                <a:ea typeface="微软雅黑" pitchFamily="34" charset="-122"/>
              </a:rPr>
              <a:t>3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W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85315322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9248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实践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 - </a:t>
            </a:r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分享：那些年踩过的坑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……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253752071"/>
              </p:ext>
            </p:extLst>
          </p:nvPr>
        </p:nvGraphicFramePr>
        <p:xfrm>
          <a:off x="2413000" y="3912096"/>
          <a:ext cx="4488160" cy="2069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995639794"/>
              </p:ext>
            </p:extLst>
          </p:nvPr>
        </p:nvGraphicFramePr>
        <p:xfrm>
          <a:off x="899592" y="1052736"/>
          <a:ext cx="7560840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2570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实践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 - </a:t>
            </a:r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分享：那些年踩过的坑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……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293187267"/>
              </p:ext>
            </p:extLst>
          </p:nvPr>
        </p:nvGraphicFramePr>
        <p:xfrm>
          <a:off x="899592" y="1108968"/>
          <a:ext cx="7560840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205522374"/>
              </p:ext>
            </p:extLst>
          </p:nvPr>
        </p:nvGraphicFramePr>
        <p:xfrm>
          <a:off x="1358900" y="2996952"/>
          <a:ext cx="6096000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10266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实践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 - </a:t>
            </a:r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分享：那些年踩过的坑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……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921003669"/>
              </p:ext>
            </p:extLst>
          </p:nvPr>
        </p:nvGraphicFramePr>
        <p:xfrm>
          <a:off x="899592" y="1108968"/>
          <a:ext cx="7560840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269830999"/>
              </p:ext>
            </p:extLst>
          </p:nvPr>
        </p:nvGraphicFramePr>
        <p:xfrm>
          <a:off x="2267744" y="2852936"/>
          <a:ext cx="4056112" cy="3400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43835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实践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 - </a:t>
            </a:r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分享：那些年踩过的坑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……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382743980"/>
              </p:ext>
            </p:extLst>
          </p:nvPr>
        </p:nvGraphicFramePr>
        <p:xfrm>
          <a:off x="899592" y="1108968"/>
          <a:ext cx="7560840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698094704"/>
              </p:ext>
            </p:extLst>
          </p:nvPr>
        </p:nvGraphicFramePr>
        <p:xfrm>
          <a:off x="2501900" y="3611116"/>
          <a:ext cx="6096000" cy="1887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73040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实践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 - </a:t>
            </a:r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分享：那些年踩过的坑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……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688758995"/>
              </p:ext>
            </p:extLst>
          </p:nvPr>
        </p:nvGraphicFramePr>
        <p:xfrm>
          <a:off x="899592" y="1108968"/>
          <a:ext cx="7560840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749101701"/>
              </p:ext>
            </p:extLst>
          </p:nvPr>
        </p:nvGraphicFramePr>
        <p:xfrm>
          <a:off x="1473200" y="26543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91039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Q&amp;A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Arial Rounded MT Bold"/>
                <a:cs typeface="Arial Rounded MT Bold"/>
              </a:rPr>
              <a:t>The mere formulation of a problem is far more essential than its solution</a:t>
            </a:r>
            <a:r>
              <a:rPr lang="en-US" altLang="zh-CN" sz="2000" dirty="0" smtClean="0">
                <a:latin typeface="Arial Rounded MT Bold"/>
                <a:cs typeface="Arial Rounded MT Bold"/>
              </a:rPr>
              <a:t>.</a:t>
            </a:r>
            <a:r>
              <a:rPr lang="en-US" altLang="zh-CN" dirty="0">
                <a:latin typeface="Arial Rounded MT Bold"/>
                <a:cs typeface="Arial Rounded MT Bold"/>
              </a:rPr>
              <a:t>	</a:t>
            </a:r>
          </a:p>
          <a:p>
            <a:pPr marL="457200" lvl="1" indent="0" algn="r">
              <a:buNone/>
            </a:pPr>
            <a:r>
              <a:rPr lang="en-US" altLang="zh-CN" dirty="0">
                <a:latin typeface="Arial Rounded MT Bold"/>
                <a:cs typeface="Arial Rounded MT Bold"/>
              </a:rPr>
              <a:t>										</a:t>
            </a:r>
            <a:r>
              <a:rPr lang="zh-CN" altLang="en-US" dirty="0">
                <a:latin typeface="Arial Rounded MT Bold"/>
                <a:cs typeface="Arial Rounded MT Bold"/>
              </a:rPr>
              <a:t>  </a:t>
            </a:r>
            <a:r>
              <a:rPr lang="en-US" altLang="zh-CN" sz="2000" dirty="0">
                <a:latin typeface="Arial Rounded MT Bold"/>
                <a:cs typeface="Arial Rounded MT Bold"/>
              </a:rPr>
              <a:t>--Albert Einstein</a:t>
            </a:r>
            <a:endParaRPr kumimoji="1" lang="zh-CN" altLang="en-US" sz="2000" b="1" dirty="0">
              <a:latin typeface="Arial Rounded MT Bold"/>
              <a:cs typeface="Arial Rounded MT Bold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357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5856" y="2924944"/>
            <a:ext cx="27363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Thank</a:t>
            </a:r>
            <a:r>
              <a:rPr lang="zh-CN" altLang="en-US" sz="3200" i="1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 </a:t>
            </a:r>
            <a:r>
              <a:rPr lang="en-US" altLang="zh-CN" sz="3200" i="1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You</a:t>
            </a:r>
            <a:r>
              <a:rPr lang="zh-CN" altLang="en-US" sz="3200" i="1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 </a:t>
            </a:r>
            <a:r>
              <a:rPr lang="en-US" altLang="zh-CN" sz="3200" i="1" dirty="0" smtClean="0">
                <a:solidFill>
                  <a:schemeClr val="bg1"/>
                </a:solidFill>
                <a:latin typeface="Arial Rounded MT Bold"/>
                <a:cs typeface="Arial Rounded MT Bold"/>
              </a:rPr>
              <a:t>!</a:t>
            </a:r>
            <a:endParaRPr kumimoji="1" lang="zh-CN" altLang="en-US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619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什么是用户画像？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12" name="图片 11" descr="用户大数据balanc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9" y="1340768"/>
            <a:ext cx="902500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77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什么是用户画像？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75900" y="4292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4" name="图片 3" descr="用户特质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903312"/>
            <a:ext cx="81915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03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什么是用户画像？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3" name="图片 2" descr="用户大数据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" y="1052736"/>
            <a:ext cx="4110484" cy="4914491"/>
          </a:xfrm>
          <a:prstGeom prst="rect">
            <a:avLst/>
          </a:prstGeom>
        </p:spPr>
      </p:pic>
      <p:pic>
        <p:nvPicPr>
          <p:cNvPr id="6" name="图片 5" descr="用户画像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740052"/>
            <a:ext cx="3982257" cy="571328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75900" y="4292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上弧形箭头 8"/>
          <p:cNvSpPr/>
          <p:nvPr/>
        </p:nvSpPr>
        <p:spPr>
          <a:xfrm>
            <a:off x="3203848" y="4149080"/>
            <a:ext cx="3024336" cy="822960"/>
          </a:xfrm>
          <a:prstGeom prst="curvedUpArrow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95936" y="4293096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华文琥珀"/>
                <a:ea typeface="华文琥珀"/>
                <a:cs typeface="华文琥珀"/>
              </a:rPr>
              <a:t>数据签化</a:t>
            </a:r>
            <a:endParaRPr kumimoji="1" lang="zh-CN" alt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华文琥珀"/>
              <a:ea typeface="华文琥珀"/>
              <a:cs typeface="华文琥珀"/>
            </a:endParaRPr>
          </a:p>
        </p:txBody>
      </p:sp>
    </p:spTree>
    <p:extLst>
      <p:ext uri="{BB962C8B-B14F-4D97-AF65-F5344CB8AC3E}">
        <p14:creationId xmlns:p14="http://schemas.microsoft.com/office/powerpoint/2010/main" val="294596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en-US" altLang="en-US" sz="2800" dirty="0" smtClean="0">
                <a:solidFill>
                  <a:schemeClr val="bg1"/>
                </a:solidFill>
                <a:ea typeface="微软雅黑" pitchFamily="34" charset="-122"/>
              </a:rPr>
              <a:t>为什么需要</a:t>
            </a:r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用户画像？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9" name="图片 8" descr="用户画像能干啥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349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3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en-US" altLang="en-US" sz="2800" dirty="0" smtClean="0">
                <a:solidFill>
                  <a:schemeClr val="bg1"/>
                </a:solidFill>
                <a:ea typeface="微软雅黑" pitchFamily="34" charset="-122"/>
              </a:rPr>
              <a:t>为什么需要</a:t>
            </a:r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用户画像？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174322179"/>
              </p:ext>
            </p:extLst>
          </p:nvPr>
        </p:nvGraphicFramePr>
        <p:xfrm>
          <a:off x="1331640" y="1412776"/>
          <a:ext cx="6624736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043608" y="21328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i="1" dirty="0" smtClean="0">
                <a:latin typeface="华文行楷"/>
                <a:ea typeface="华文行楷"/>
                <a:cs typeface="华文行楷"/>
              </a:rPr>
              <a:t>在对的时间获取对的服务！</a:t>
            </a:r>
            <a:endParaRPr kumimoji="1" lang="zh-CN" altLang="en-US" i="1" dirty="0">
              <a:latin typeface="华文行楷"/>
              <a:ea typeface="华文行楷"/>
              <a:cs typeface="华文行楷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19664" y="213285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i="1" dirty="0" smtClean="0">
                <a:latin typeface="华文行楷"/>
                <a:ea typeface="华文行楷"/>
                <a:cs typeface="华文行楷"/>
              </a:rPr>
              <a:t>获取更多的潜在优质客户！</a:t>
            </a:r>
            <a:endParaRPr kumimoji="1" lang="zh-CN" altLang="en-US" i="1" dirty="0">
              <a:latin typeface="华文行楷"/>
              <a:ea typeface="华文行楷"/>
              <a:cs typeface="华文行楷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9592" y="53732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i="1" dirty="0" smtClean="0">
                <a:latin typeface="华文行楷"/>
                <a:ea typeface="华文行楷"/>
                <a:cs typeface="华文行楷"/>
              </a:rPr>
              <a:t>更精准高效的活动策略制定！</a:t>
            </a:r>
            <a:endParaRPr kumimoji="1" lang="zh-CN" altLang="en-US" i="1" dirty="0">
              <a:latin typeface="华文行楷"/>
              <a:ea typeface="华文行楷"/>
              <a:cs typeface="华文行楷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24128" y="53732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i="1" dirty="0" smtClean="0">
                <a:latin typeface="华文行楷"/>
                <a:ea typeface="华文行楷"/>
                <a:cs typeface="华文行楷"/>
              </a:rPr>
              <a:t>数据应用接口标准化</a:t>
            </a:r>
            <a:r>
              <a:rPr kumimoji="1" lang="en-US" altLang="zh-CN" i="1" dirty="0" smtClean="0">
                <a:latin typeface="华文行楷"/>
                <a:ea typeface="华文行楷"/>
                <a:cs typeface="华文行楷"/>
              </a:rPr>
              <a:t>/</a:t>
            </a:r>
            <a:r>
              <a:rPr kumimoji="1" lang="zh-CN" altLang="en-US" i="1" dirty="0" smtClean="0">
                <a:latin typeface="华文行楷"/>
                <a:ea typeface="华文行楷"/>
                <a:cs typeface="华文行楷"/>
              </a:rPr>
              <a:t>通用化！</a:t>
            </a:r>
            <a:endParaRPr kumimoji="1" lang="zh-CN" altLang="en-US" i="1" dirty="0">
              <a:latin typeface="华文行楷"/>
              <a:ea typeface="华文行楷"/>
              <a:cs typeface="华文行楷"/>
            </a:endParaRPr>
          </a:p>
        </p:txBody>
      </p:sp>
    </p:spTree>
    <p:extLst>
      <p:ext uri="{BB962C8B-B14F-4D97-AF65-F5344CB8AC3E}">
        <p14:creationId xmlns:p14="http://schemas.microsoft.com/office/powerpoint/2010/main" val="753561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如何来做用户画像？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31825793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210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-24138"/>
            <a:ext cx="5544616" cy="716834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架构 </a:t>
            </a:r>
            <a:r>
              <a:rPr lang="en-US" altLang="zh-CN" sz="2800" dirty="0" smtClean="0">
                <a:solidFill>
                  <a:schemeClr val="bg1"/>
                </a:solidFill>
                <a:ea typeface="微软雅黑" pitchFamily="34" charset="-122"/>
              </a:rPr>
              <a:t>–</a:t>
            </a:r>
            <a:r>
              <a:rPr lang="zh-CN" altLang="en-US" sz="2800" dirty="0" smtClean="0">
                <a:solidFill>
                  <a:schemeClr val="bg1"/>
                </a:solidFill>
                <a:ea typeface="微软雅黑" pitchFamily="34" charset="-122"/>
              </a:rPr>
              <a:t> 系统概览</a:t>
            </a:r>
            <a:endParaRPr lang="zh-CN" altLang="en-US" sz="2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3" name="图片 2" descr="mt_up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36" y="764704"/>
            <a:ext cx="8100212" cy="5588122"/>
          </a:xfrm>
          <a:prstGeom prst="rect">
            <a:avLst/>
          </a:prstGeom>
        </p:spPr>
      </p:pic>
      <p:sp>
        <p:nvSpPr>
          <p:cNvPr id="20" name="可选流程 19"/>
          <p:cNvSpPr/>
          <p:nvPr/>
        </p:nvSpPr>
        <p:spPr>
          <a:xfrm>
            <a:off x="467544" y="2564904"/>
            <a:ext cx="6392664" cy="1080120"/>
          </a:xfrm>
          <a:prstGeom prst="flowChartAlternateProcess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可选流程 20"/>
          <p:cNvSpPr/>
          <p:nvPr/>
        </p:nvSpPr>
        <p:spPr>
          <a:xfrm>
            <a:off x="504056" y="4509120"/>
            <a:ext cx="6372200" cy="1152128"/>
          </a:xfrm>
          <a:prstGeom prst="flowChartAlternateProcess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9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角度.thmx</Template>
  <TotalTime>2981</TotalTime>
  <Words>807</Words>
  <Application>Microsoft Macintosh PowerPoint</Application>
  <PresentationFormat>全屏显示(4:3)</PresentationFormat>
  <Paragraphs>193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默认设计模板</vt:lpstr>
      <vt:lpstr>PowerPoint 演示文稿</vt:lpstr>
      <vt:lpstr>3W</vt:lpstr>
      <vt:lpstr>什么是用户画像？</vt:lpstr>
      <vt:lpstr>什么是用户画像？</vt:lpstr>
      <vt:lpstr>什么是用户画像？</vt:lpstr>
      <vt:lpstr>为什么需要用户画像？</vt:lpstr>
      <vt:lpstr>为什么需要用户画像？</vt:lpstr>
      <vt:lpstr>如何来做用户画像？</vt:lpstr>
      <vt:lpstr>架构 – 系统概览</vt:lpstr>
      <vt:lpstr>架构——细节解读</vt:lpstr>
      <vt:lpstr>架构——细节解读</vt:lpstr>
      <vt:lpstr>算法 – 用户特征</vt:lpstr>
      <vt:lpstr>算法 – 用户特征体系</vt:lpstr>
      <vt:lpstr>算法 – 用户特征</vt:lpstr>
      <vt:lpstr>算法 – 特征与效果实例</vt:lpstr>
      <vt:lpstr>算法 - 问题及常用模型</vt:lpstr>
      <vt:lpstr>实践 - 问题及常用模型---实例</vt:lpstr>
      <vt:lpstr>实践 - 问题及常用模型---实例</vt:lpstr>
      <vt:lpstr>实践 - 关于算法工程师的段子……</vt:lpstr>
      <vt:lpstr>实践 - 分享：那些年踩过的坑……</vt:lpstr>
      <vt:lpstr>实践 - 分享：那些年踩过的坑……</vt:lpstr>
      <vt:lpstr>实践 - 分享：那些年踩过的坑……</vt:lpstr>
      <vt:lpstr>实践 - 分享：那些年踩过的坑……</vt:lpstr>
      <vt:lpstr>实践 - 分享：那些年踩过的坑……</vt:lpstr>
      <vt:lpstr>Q&amp;A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丁进</dc:creator>
  <cp:lastModifiedBy>Qingchuan Fu</cp:lastModifiedBy>
  <cp:revision>331</cp:revision>
  <dcterms:created xsi:type="dcterms:W3CDTF">2015-10-10T10:36:56Z</dcterms:created>
  <dcterms:modified xsi:type="dcterms:W3CDTF">2015-11-21T03:34:03Z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