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82" r:id="rId2"/>
    <p:sldId id="326" r:id="rId3"/>
    <p:sldId id="328" r:id="rId4"/>
    <p:sldId id="329" r:id="rId5"/>
    <p:sldId id="327" r:id="rId6"/>
    <p:sldId id="337" r:id="rId7"/>
    <p:sldId id="338" r:id="rId8"/>
    <p:sldId id="339" r:id="rId9"/>
    <p:sldId id="325" r:id="rId10"/>
    <p:sldId id="332" r:id="rId11"/>
    <p:sldId id="333" r:id="rId12"/>
    <p:sldId id="334" r:id="rId13"/>
    <p:sldId id="335" r:id="rId14"/>
    <p:sldId id="336" r:id="rId15"/>
  </p:sldIdLst>
  <p:sldSz cx="9906000" cy="6858000" type="A4"/>
  <p:notesSz cx="6800850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00"/>
    <a:srgbClr val="009900"/>
    <a:srgbClr val="9966FF"/>
    <a:srgbClr val="FF9999"/>
    <a:srgbClr val="FF99FF"/>
    <a:srgbClr val="99CCFF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03" autoAdjust="0"/>
    <p:restoredTop sz="90340" autoAdjust="0"/>
  </p:normalViewPr>
  <p:slideViewPr>
    <p:cSldViewPr>
      <p:cViewPr varScale="1">
        <p:scale>
          <a:sx n="115" d="100"/>
          <a:sy n="115" d="100"/>
        </p:scale>
        <p:origin x="1752" y="200"/>
      </p:cViewPr>
      <p:guideLst>
        <p:guide orient="horz" pos="2160"/>
        <p:guide pos="12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9050" y="33338"/>
            <a:ext cx="29543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92" tIns="0" rIns="18992" bIns="0" numCol="1" anchor="t" anchorCtr="0" compatLnSpc="1">
            <a:prstTxWarp prst="textNoShape">
              <a:avLst/>
            </a:prstTxWarp>
          </a:bodyPr>
          <a:lstStyle>
            <a:lvl1pPr defTabSz="928688">
              <a:defRPr sz="1000" b="0" i="1">
                <a:latin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5563" y="33338"/>
            <a:ext cx="29543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92" tIns="0" rIns="18992" bIns="0" numCol="1" anchor="t" anchorCtr="0" compatLnSpc="1">
            <a:prstTxWarp prst="textNoShape">
              <a:avLst/>
            </a:prstTxWarp>
          </a:bodyPr>
          <a:lstStyle>
            <a:lvl1pPr algn="r" defTabSz="928688">
              <a:defRPr sz="1000" b="0" i="1">
                <a:latin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9050" y="9429750"/>
            <a:ext cx="29543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92" tIns="0" rIns="18992" bIns="0" numCol="1" anchor="b" anchorCtr="0" compatLnSpc="1">
            <a:prstTxWarp prst="textNoShape">
              <a:avLst/>
            </a:prstTxWarp>
          </a:bodyPr>
          <a:lstStyle>
            <a:lvl1pPr defTabSz="928688">
              <a:defRPr sz="1000" b="0" i="1">
                <a:latin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5563" y="9429750"/>
            <a:ext cx="29543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92" tIns="0" rIns="18992" bIns="0" numCol="1" anchor="b" anchorCtr="0" compatLnSpc="1">
            <a:prstTxWarp prst="textNoShape">
              <a:avLst/>
            </a:prstTxWarp>
          </a:bodyPr>
          <a:lstStyle>
            <a:lvl1pPr algn="r" defTabSz="928688">
              <a:defRPr sz="1000" b="0" i="1"/>
            </a:lvl1pPr>
          </a:lstStyle>
          <a:p>
            <a:pPr>
              <a:defRPr/>
            </a:pPr>
            <a:fld id="{2431CA36-A860-4AD5-ACBD-70795336C0C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290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49576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92" tIns="0" rIns="18992" bIns="0" numCol="1" anchor="t" anchorCtr="0" compatLnSpc="1">
            <a:prstTxWarp prst="textNoShape">
              <a:avLst/>
            </a:prstTxWarp>
          </a:bodyPr>
          <a:lstStyle>
            <a:lvl1pPr defTabSz="898525">
              <a:defRPr sz="1000" b="0" i="1">
                <a:latin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92" tIns="0" rIns="18992" bIns="0" numCol="1" anchor="t" anchorCtr="0" compatLnSpc="1">
            <a:prstTxWarp prst="textNoShape">
              <a:avLst/>
            </a:prstTxWarp>
          </a:bodyPr>
          <a:lstStyle>
            <a:lvl1pPr algn="r" defTabSz="898525">
              <a:defRPr sz="1000" b="0" i="1">
                <a:latin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3900" y="754063"/>
            <a:ext cx="5354638" cy="37068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16463"/>
            <a:ext cx="4984750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95" tIns="45897" rIns="91795" bIns="458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429750"/>
            <a:ext cx="2949576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92" tIns="0" rIns="18992" bIns="0" numCol="1" anchor="b" anchorCtr="0" compatLnSpc="1">
            <a:prstTxWarp prst="textNoShape">
              <a:avLst/>
            </a:prstTxWarp>
          </a:bodyPr>
          <a:lstStyle>
            <a:lvl1pPr defTabSz="898525">
              <a:defRPr sz="1000" b="0" i="1">
                <a:latin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297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92" tIns="0" rIns="18992" bIns="0" numCol="1" anchor="b" anchorCtr="0" compatLnSpc="1">
            <a:prstTxWarp prst="textNoShape">
              <a:avLst/>
            </a:prstTxWarp>
          </a:bodyPr>
          <a:lstStyle>
            <a:lvl1pPr algn="r" defTabSz="898525">
              <a:defRPr sz="1000" b="0" i="1"/>
            </a:lvl1pPr>
          </a:lstStyle>
          <a:p>
            <a:pPr>
              <a:defRPr/>
            </a:pPr>
            <a:fld id="{5D077133-A17C-449B-A3C7-5FE01BF226B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46715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1pPr>
    <a:lvl2pPr marL="454025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2pPr>
    <a:lvl3pPr marL="908050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3pPr>
    <a:lvl4pPr marL="1360488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4pPr>
    <a:lvl5pPr marL="1817688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1"/>
          <p:cNvSpPr>
            <a:spLocks noChangeArrowheads="1"/>
          </p:cNvSpPr>
          <p:nvPr/>
        </p:nvSpPr>
        <p:spPr bwMode="auto">
          <a:xfrm>
            <a:off x="671513" y="29718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Rectangle 1053"/>
          <p:cNvSpPr>
            <a:spLocks noChangeArrowheads="1"/>
          </p:cNvSpPr>
          <p:nvPr/>
        </p:nvSpPr>
        <p:spPr bwMode="auto">
          <a:xfrm>
            <a:off x="671513" y="11430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>
              <a:defRPr/>
            </a:pPr>
            <a:endParaRPr lang="ko-KR" altLang="en-US"/>
          </a:p>
        </p:txBody>
      </p:sp>
      <p:pic>
        <p:nvPicPr>
          <p:cNvPr id="5" name="Picture 10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250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ext Box 1055"/>
          <p:cNvSpPr txBox="1">
            <a:spLocks noChangeArrowheads="1"/>
          </p:cNvSpPr>
          <p:nvPr/>
        </p:nvSpPr>
        <p:spPr bwMode="auto">
          <a:xfrm>
            <a:off x="495300" y="163513"/>
            <a:ext cx="5500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en-US" altLang="ko-KR"/>
              <a:t>Sogang University: Dept of Computer Science and Engineering</a:t>
            </a:r>
          </a:p>
        </p:txBody>
      </p:sp>
      <p:sp>
        <p:nvSpPr>
          <p:cNvPr id="7" name="Rectangle 1056"/>
          <p:cNvSpPr>
            <a:spLocks noChangeArrowheads="1"/>
          </p:cNvSpPr>
          <p:nvPr/>
        </p:nvSpPr>
        <p:spPr bwMode="auto">
          <a:xfrm>
            <a:off x="2057400" y="3657600"/>
            <a:ext cx="54483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3089" name="Rectangle 1041"/>
          <p:cNvSpPr>
            <a:spLocks noGrp="1" noChangeArrowheads="1"/>
          </p:cNvSpPr>
          <p:nvPr>
            <p:ph type="ctrTitle" sz="quarter"/>
          </p:nvPr>
        </p:nvSpPr>
        <p:spPr>
          <a:xfrm>
            <a:off x="671513" y="1371600"/>
            <a:ext cx="8472487" cy="1447800"/>
          </a:xfrm>
          <a:effectLst/>
        </p:spPr>
        <p:txBody>
          <a:bodyPr/>
          <a:lstStyle>
            <a:lvl1pPr algn="ctr">
              <a:defRPr sz="4200"/>
            </a:lvl1pPr>
          </a:lstStyle>
          <a:p>
            <a:r>
              <a:rPr lang="en-US" altLang="ko-K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927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8610600" y="6508576"/>
            <a:ext cx="1066800" cy="304800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0057AFC7-D9E6-4F56-BA63-E9A73727F2D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879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8610600" y="6508576"/>
            <a:ext cx="1066800" cy="304800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0057AFC7-D9E6-4F56-BA63-E9A73727F2D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52771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8610600" y="6508576"/>
            <a:ext cx="1066800" cy="304800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0057AFC7-D9E6-4F56-BA63-E9A73727F2D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834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7"/>
          <p:cNvSpPr>
            <a:spLocks noChangeArrowheads="1"/>
          </p:cNvSpPr>
          <p:nvPr/>
        </p:nvSpPr>
        <p:spPr bwMode="auto">
          <a:xfrm>
            <a:off x="336550" y="427038"/>
            <a:ext cx="92329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027" name="Rectangle 18"/>
          <p:cNvSpPr>
            <a:spLocks noChangeArrowheads="1"/>
          </p:cNvSpPr>
          <p:nvPr/>
        </p:nvSpPr>
        <p:spPr bwMode="auto">
          <a:xfrm>
            <a:off x="314325" y="428625"/>
            <a:ext cx="592138" cy="614363"/>
          </a:xfrm>
          <a:prstGeom prst="rect">
            <a:avLst/>
          </a:prstGeom>
          <a:gradFill rotWithShape="0">
            <a:gsLst>
              <a:gs pos="0">
                <a:srgbClr val="4B000C"/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5825" y="1143000"/>
            <a:ext cx="8686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Body Text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40005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Slide TitleFirst Line</a:t>
            </a:r>
          </a:p>
        </p:txBody>
      </p:sp>
      <p:sp>
        <p:nvSpPr>
          <p:cNvPr id="1031" name="Line 25"/>
          <p:cNvSpPr>
            <a:spLocks noChangeShapeType="1"/>
          </p:cNvSpPr>
          <p:nvPr/>
        </p:nvSpPr>
        <p:spPr bwMode="auto">
          <a:xfrm flipV="1">
            <a:off x="304800" y="6477000"/>
            <a:ext cx="9220200" cy="9525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032" name="Picture 2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65151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033" name="Text Box 30"/>
          <p:cNvSpPr txBox="1">
            <a:spLocks noChangeArrowheads="1"/>
          </p:cNvSpPr>
          <p:nvPr/>
        </p:nvSpPr>
        <p:spPr bwMode="auto">
          <a:xfrm>
            <a:off x="490538" y="6540500"/>
            <a:ext cx="66167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en-US" altLang="ko-KR" sz="1200" dirty="0"/>
              <a:t>Introduction to Machine Learning</a:t>
            </a:r>
            <a:endParaRPr lang="en-US" altLang="ko-KR" dirty="0"/>
          </a:p>
        </p:txBody>
      </p:sp>
      <p:sp>
        <p:nvSpPr>
          <p:cNvPr id="1034" name="Text Box 31"/>
          <p:cNvSpPr txBox="1">
            <a:spLocks noChangeArrowheads="1"/>
          </p:cNvSpPr>
          <p:nvPr/>
        </p:nvSpPr>
        <p:spPr bwMode="auto">
          <a:xfrm>
            <a:off x="6075363" y="76200"/>
            <a:ext cx="3581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algn="r">
              <a:defRPr/>
            </a:pPr>
            <a:r>
              <a:rPr lang="en-US" altLang="ko-KR" dirty="0">
                <a:latin typeface="Times New Roman" pitchFamily="18" charset="0"/>
              </a:rPr>
              <a:t>  Bayesian Classification</a:t>
            </a:r>
            <a:endParaRPr lang="en-US" altLang="ko-KR" sz="1200" dirty="0">
              <a:latin typeface="Times New Roman" pitchFamily="18" charset="0"/>
            </a:endParaRPr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610600" y="6508576"/>
            <a:ext cx="1066800" cy="304800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0057AFC7-D9E6-4F56-BA63-E9A73727F2D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40" r:id="rId4"/>
  </p:sldLayoutIdLst>
  <p:hf hdr="0" ftr="0" dt="0"/>
  <p:txStyles>
    <p:titleStyle>
      <a:lvl1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돋움" pitchFamily="50" charset="-127"/>
        </a:defRPr>
      </a:lvl2pPr>
      <a:lvl3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돋움" pitchFamily="50" charset="-127"/>
        </a:defRPr>
      </a:lvl3pPr>
      <a:lvl4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돋움" pitchFamily="50" charset="-127"/>
        </a:defRPr>
      </a:lvl4pPr>
      <a:lvl5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돋움" pitchFamily="50" charset="-127"/>
        </a:defRPr>
      </a:lvl5pPr>
      <a:lvl6pPr marL="4572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돋움" pitchFamily="50" charset="-127"/>
        </a:defRPr>
      </a:lvl6pPr>
      <a:lvl7pPr marL="9144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돋움" pitchFamily="50" charset="-127"/>
        </a:defRPr>
      </a:lvl7pPr>
      <a:lvl8pPr marL="13716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돋움" pitchFamily="50" charset="-127"/>
        </a:defRPr>
      </a:lvl8pPr>
      <a:lvl9pPr marL="18288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돋움" pitchFamily="50" charset="-127"/>
        </a:defRPr>
      </a:lvl9pPr>
    </p:titleStyle>
    <p:bodyStyle>
      <a:lvl1pPr marL="285750" indent="-285750" algn="l" rtl="0" eaLnBrk="0" fontAlgn="base" hangingPunct="0">
        <a:spcBef>
          <a:spcPct val="30000"/>
        </a:spcBef>
        <a:spcAft>
          <a:spcPct val="0"/>
        </a:spcAft>
        <a:buClr>
          <a:srgbClr val="FC0128"/>
        </a:buClr>
        <a:buSzPct val="70000"/>
        <a:buFont typeface="Monotype Sorts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62000" indent="-285750" algn="l" rtl="0" eaLnBrk="0" fontAlgn="base" hangingPunct="0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Monotype Sorts" pitchFamily="2" charset="2"/>
        <a:buChar char="t"/>
        <a:defRPr kumimoji="1" sz="22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33"/>
        </a:buClr>
        <a:buSzPct val="50000"/>
        <a:buFont typeface="Monotype Sorts" pitchFamily="2" charset="2"/>
        <a:buChar char="l"/>
        <a:defRPr kumimoji="1" sz="22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71513" y="1371600"/>
            <a:ext cx="8472487" cy="1553344"/>
          </a:xfrm>
        </p:spPr>
        <p:txBody>
          <a:bodyPr/>
          <a:lstStyle/>
          <a:p>
            <a:pPr>
              <a:defRPr/>
            </a:pPr>
            <a:r>
              <a:rPr lang="en-US" altLang="ko-KR" sz="4000" dirty="0" err="1">
                <a:latin typeface="Arial" charset="0"/>
              </a:rPr>
              <a:t>Jupyter</a:t>
            </a:r>
            <a:r>
              <a:rPr lang="en-US" altLang="ko-KR" sz="4000" dirty="0">
                <a:latin typeface="Arial" charset="0"/>
              </a:rPr>
              <a:t> Notebook</a:t>
            </a:r>
            <a:br>
              <a:rPr lang="en-US" altLang="ko-KR" sz="4000" dirty="0">
                <a:latin typeface="Arial" charset="0"/>
              </a:rPr>
            </a:br>
            <a:r>
              <a:rPr lang="en-US" altLang="ko-KR" sz="4000" dirty="0">
                <a:latin typeface="Arial" charset="0"/>
              </a:rPr>
              <a:t>  </a:t>
            </a:r>
            <a:br>
              <a:rPr lang="en-US" altLang="ko-KR" sz="4000" dirty="0">
                <a:latin typeface="Arial" charset="0"/>
              </a:rPr>
            </a:br>
            <a:r>
              <a:rPr lang="en-US" altLang="ko-KR" sz="2800" dirty="0">
                <a:latin typeface="Arial" charset="0"/>
              </a:rPr>
              <a:t>(Installation Guide)</a:t>
            </a:r>
            <a:endParaRPr lang="en-US" altLang="ko-KR" sz="4000" dirty="0"/>
          </a:p>
        </p:txBody>
      </p:sp>
      <p:sp>
        <p:nvSpPr>
          <p:cNvPr id="35849" name="Rectangle 9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0" y="3886200"/>
            <a:ext cx="6934200" cy="1752600"/>
          </a:xfrm>
        </p:spPr>
        <p:txBody>
          <a:bodyPr/>
          <a:lstStyle/>
          <a:p>
            <a:pPr marL="0" indent="0" algn="ctr">
              <a:buFont typeface="Monotype Sorts" pitchFamily="2" charset="2"/>
              <a:buNone/>
              <a:defRPr/>
            </a:pPr>
            <a:r>
              <a:rPr lang="ko-KR" alt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조교 이성준</a:t>
            </a:r>
          </a:p>
          <a:p>
            <a:pPr marL="0" indent="0" algn="ctr">
              <a:buFont typeface="Monotype Sorts" pitchFamily="2" charset="2"/>
              <a:buNone/>
              <a:defRPr/>
            </a:pP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Office: R-913</a:t>
            </a:r>
          </a:p>
          <a:p>
            <a:pPr marL="0" indent="0" algn="ctr">
              <a:buFont typeface="Monotype Sorts" pitchFamily="2" charset="2"/>
              <a:buNone/>
              <a:defRPr/>
            </a:pP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Email: </a:t>
            </a:r>
            <a:r>
              <a:rPr lang="en-US" altLang="ko-KR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cvipsj@sogang.ac.kr</a:t>
            </a: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algn="ctr">
              <a:buFont typeface="Monotype Sorts" pitchFamily="2" charset="2"/>
              <a:buNone/>
              <a:defRPr/>
            </a:pP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r>
              <a:rPr lang="en-US" altLang="ko-KR" dirty="0" err="1"/>
              <a:t>jupyter</a:t>
            </a:r>
            <a:r>
              <a:rPr lang="en-US" altLang="ko-KR" dirty="0"/>
              <a:t> notebook </a:t>
            </a:r>
            <a:r>
              <a:rPr lang="ko-KR" altLang="en-US" dirty="0"/>
              <a:t>사용법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0057AFC7-D9E6-4F56-BA63-E9A73727F2D7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DCA331-7591-4F47-AD01-5C90BC96D541}"/>
              </a:ext>
            </a:extLst>
          </p:cNvPr>
          <p:cNvSpPr txBox="1"/>
          <p:nvPr/>
        </p:nvSpPr>
        <p:spPr>
          <a:xfrm>
            <a:off x="8121352" y="24616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63D2198-F09E-5440-B80B-8E3CE1B90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Python3 code </a:t>
            </a:r>
            <a:r>
              <a:rPr lang="ko-KR" altLang="en-US" dirty="0" err="1"/>
              <a:t>입력창의</a:t>
            </a:r>
            <a:r>
              <a:rPr lang="ko-KR" altLang="en-US" dirty="0"/>
              <a:t> 모습</a:t>
            </a:r>
            <a:endParaRPr kumimoji="1"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D3C2C5-7CF7-8F49-9F62-A69D287D0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0625" y="3148834"/>
            <a:ext cx="8077200" cy="224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870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r>
              <a:rPr lang="en-US" altLang="ko-KR" dirty="0" err="1"/>
              <a:t>jupyter</a:t>
            </a:r>
            <a:r>
              <a:rPr lang="en-US" altLang="ko-KR" dirty="0"/>
              <a:t> notebook </a:t>
            </a:r>
            <a:r>
              <a:rPr lang="ko-KR" altLang="en-US" dirty="0"/>
              <a:t>사용법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0057AFC7-D9E6-4F56-BA63-E9A73727F2D7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DCA331-7591-4F47-AD01-5C90BC96D541}"/>
              </a:ext>
            </a:extLst>
          </p:cNvPr>
          <p:cNvSpPr txBox="1"/>
          <p:nvPr/>
        </p:nvSpPr>
        <p:spPr>
          <a:xfrm>
            <a:off x="8121352" y="24616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63D2198-F09E-5440-B80B-8E3CE1B90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편집</a:t>
            </a:r>
            <a:r>
              <a:rPr lang="en-US" altLang="ko-KR" dirty="0"/>
              <a:t>/</a:t>
            </a:r>
            <a:r>
              <a:rPr lang="ko-KR" altLang="en-US" dirty="0"/>
              <a:t>명령 모드</a:t>
            </a:r>
            <a:endParaRPr lang="en-US" altLang="ko-KR" dirty="0"/>
          </a:p>
          <a:p>
            <a:pPr lvl="1"/>
            <a:r>
              <a:rPr lang="ko-KR" altLang="en-US" sz="1400" b="0" dirty="0"/>
              <a:t>편집 모드에서는 셀의 내용을 편집할 수 있고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셀의 테두리가 초록색</a:t>
            </a:r>
            <a:r>
              <a:rPr lang="en-US" altLang="ko-KR" sz="1400" b="0" dirty="0"/>
              <a:t>), </a:t>
            </a:r>
            <a:r>
              <a:rPr lang="ko-KR" altLang="en-US" sz="1400" b="0" dirty="0"/>
              <a:t>명령 모드는 </a:t>
            </a:r>
            <a:r>
              <a:rPr lang="ko-KR" altLang="en-US" sz="1400" b="0" dirty="0" err="1"/>
              <a:t>편집중이</a:t>
            </a:r>
            <a:r>
              <a:rPr lang="ko-KR" altLang="en-US" sz="1400" b="0" dirty="0"/>
              <a:t> 아닌 상태 또는 셀 자체에 조작을 가하는 상태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셀의 테두리가 파란색</a:t>
            </a:r>
            <a:r>
              <a:rPr lang="en-US" altLang="ko-KR" sz="1400" b="0" dirty="0"/>
              <a:t>)</a:t>
            </a:r>
            <a:r>
              <a:rPr lang="ko-KR" altLang="en-US" sz="1400" b="0" dirty="0"/>
              <a:t>이다</a:t>
            </a:r>
            <a:r>
              <a:rPr lang="en-US" altLang="ko-KR" sz="1400" b="0" dirty="0"/>
              <a:t>.</a:t>
            </a:r>
            <a:br>
              <a:rPr lang="ko-KR" altLang="en-US" sz="1400" dirty="0"/>
            </a:br>
            <a:r>
              <a:rPr lang="ko-KR" altLang="en-US" sz="1400" b="0" dirty="0"/>
              <a:t>명령 모드에서 편집 모드로 들어가려면 </a:t>
            </a:r>
            <a:r>
              <a:rPr lang="en" altLang="ko-KR" sz="1400" dirty="0"/>
              <a:t>Enter</a:t>
            </a:r>
            <a:r>
              <a:rPr lang="ko-KR" altLang="en-US" sz="1400" b="0" dirty="0"/>
              <a:t>키를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반대로는 </a:t>
            </a:r>
            <a:r>
              <a:rPr lang="en" altLang="ko-KR" sz="1400" dirty="0"/>
              <a:t>Esc</a:t>
            </a:r>
            <a:r>
              <a:rPr lang="en" altLang="ko-KR" sz="1400" b="0" dirty="0"/>
              <a:t> </a:t>
            </a:r>
            <a:r>
              <a:rPr lang="ko-KR" altLang="en-US" sz="1400" b="0" dirty="0"/>
              <a:t>키를 누르면 된다</a:t>
            </a:r>
            <a:r>
              <a:rPr lang="en-US" altLang="ko-KR" sz="1400" b="0" dirty="0"/>
              <a:t>.</a:t>
            </a:r>
            <a:endParaRPr kumimoji="1"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D3C2C5-7CF7-8F49-9F62-A69D287D0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0625" y="3148834"/>
            <a:ext cx="8077200" cy="224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51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r>
              <a:rPr lang="en-US" altLang="ko-KR" dirty="0" err="1"/>
              <a:t>jupyter</a:t>
            </a:r>
            <a:r>
              <a:rPr lang="en-US" altLang="ko-KR" dirty="0"/>
              <a:t> notebook </a:t>
            </a:r>
            <a:r>
              <a:rPr lang="ko-KR" altLang="en-US" dirty="0"/>
              <a:t>사용법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0057AFC7-D9E6-4F56-BA63-E9A73727F2D7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DCA331-7591-4F47-AD01-5C90BC96D541}"/>
              </a:ext>
            </a:extLst>
          </p:cNvPr>
          <p:cNvSpPr txBox="1"/>
          <p:nvPr/>
        </p:nvSpPr>
        <p:spPr>
          <a:xfrm>
            <a:off x="8121352" y="24616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69B00D-3B14-A243-970D-86921E841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0197" y="1405276"/>
            <a:ext cx="9231019" cy="404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35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r>
              <a:rPr lang="en-US" altLang="ko-KR" dirty="0" err="1"/>
              <a:t>jupyter</a:t>
            </a:r>
            <a:r>
              <a:rPr lang="en-US" altLang="ko-KR" dirty="0"/>
              <a:t> notebook </a:t>
            </a:r>
            <a:r>
              <a:rPr lang="ko-KR" altLang="en-US" dirty="0"/>
              <a:t>사용법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0057AFC7-D9E6-4F56-BA63-E9A73727F2D7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DCA331-7591-4F47-AD01-5C90BC96D541}"/>
              </a:ext>
            </a:extLst>
          </p:cNvPr>
          <p:cNvSpPr txBox="1"/>
          <p:nvPr/>
        </p:nvSpPr>
        <p:spPr>
          <a:xfrm>
            <a:off x="8121352" y="24616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69B00D-3B14-A243-970D-86921E841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0197" y="1405276"/>
            <a:ext cx="9231019" cy="404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39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r>
              <a:rPr lang="en-US" altLang="ko-KR" dirty="0" err="1"/>
              <a:t>jupyter</a:t>
            </a:r>
            <a:r>
              <a:rPr lang="en-US" altLang="ko-KR" dirty="0"/>
              <a:t> notebook </a:t>
            </a:r>
            <a:r>
              <a:rPr lang="ko-KR" altLang="en-US" dirty="0"/>
              <a:t>사용법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0057AFC7-D9E6-4F56-BA63-E9A73727F2D7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DCA331-7591-4F47-AD01-5C90BC96D541}"/>
              </a:ext>
            </a:extLst>
          </p:cNvPr>
          <p:cNvSpPr txBox="1"/>
          <p:nvPr/>
        </p:nvSpPr>
        <p:spPr>
          <a:xfrm>
            <a:off x="8121352" y="24616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69B00D-3B14-A243-970D-86921E841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1924" y="1410427"/>
            <a:ext cx="8142152" cy="476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213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  For MacOS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143000"/>
            <a:ext cx="8531671" cy="5238328"/>
          </a:xfrm>
        </p:spPr>
        <p:txBody>
          <a:bodyPr/>
          <a:lstStyle/>
          <a:p>
            <a:r>
              <a:rPr lang="en-US" altLang="ko-KR" dirty="0"/>
              <a:t>Terminal </a:t>
            </a:r>
            <a:r>
              <a:rPr lang="ko-KR" altLang="en-US" dirty="0"/>
              <a:t>실행</a:t>
            </a:r>
            <a:endParaRPr lang="en-US" altLang="ko-KR" dirty="0"/>
          </a:p>
          <a:p>
            <a:r>
              <a:rPr lang="en-US" altLang="ko-KR" dirty="0"/>
              <a:t>brew install</a:t>
            </a:r>
            <a:br>
              <a:rPr lang="en-US" altLang="ko-KR" dirty="0"/>
            </a:br>
            <a:r>
              <a:rPr lang="en-US" altLang="ko-KR" sz="2000" dirty="0"/>
              <a:t>/bin/bash -c "$(curl -</a:t>
            </a:r>
            <a:r>
              <a:rPr lang="en-US" altLang="ko-KR" sz="2000" dirty="0" err="1"/>
              <a:t>fsSL</a:t>
            </a:r>
            <a:r>
              <a:rPr lang="en-US" altLang="ko-KR" sz="2000" dirty="0"/>
              <a:t> https://</a:t>
            </a:r>
            <a:r>
              <a:rPr lang="en-US" altLang="ko-KR" sz="2000" dirty="0" err="1"/>
              <a:t>raw.githubusercontent.com</a:t>
            </a:r>
            <a:r>
              <a:rPr lang="en-US" altLang="ko-KR" sz="2000" dirty="0"/>
              <a:t>/Homebrew/install/HEAD/</a:t>
            </a:r>
            <a:r>
              <a:rPr lang="en-US" altLang="ko-KR" sz="2000" dirty="0" err="1"/>
              <a:t>install.sh</a:t>
            </a:r>
            <a:r>
              <a:rPr lang="en-US" altLang="ko-KR" sz="2000" dirty="0"/>
              <a:t>)"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Page </a:t>
            </a:r>
            <a:fld id="{0057AFC7-D9E6-4F56-BA63-E9A73727F2D7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6016CD-5963-2941-BE3A-AD5BD1F2E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430" y="2708920"/>
            <a:ext cx="8303119" cy="344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141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  For MacOS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143000"/>
            <a:ext cx="8531671" cy="5238328"/>
          </a:xfrm>
        </p:spPr>
        <p:txBody>
          <a:bodyPr/>
          <a:lstStyle/>
          <a:p>
            <a:r>
              <a:rPr lang="en-US" altLang="ko-KR" dirty="0"/>
              <a:t>brew install </a:t>
            </a:r>
            <a:r>
              <a:rPr lang="en-US" altLang="ko-KR" dirty="0" err="1"/>
              <a:t>jupyter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0057AFC7-D9E6-4F56-BA63-E9A73727F2D7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6016CD-5963-2941-BE3A-AD5BD1F2E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0100" y="2072719"/>
            <a:ext cx="8303119" cy="344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81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  For MacOS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143000"/>
            <a:ext cx="8531671" cy="5238328"/>
          </a:xfrm>
        </p:spPr>
        <p:txBody>
          <a:bodyPr/>
          <a:lstStyle/>
          <a:p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0057AFC7-D9E6-4F56-BA63-E9A73727F2D7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6016CD-5963-2941-BE3A-AD5BD1F2E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0101" y="2072719"/>
            <a:ext cx="8303116" cy="344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40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  For Windows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143000"/>
            <a:ext cx="8531671" cy="5238328"/>
          </a:xfrm>
        </p:spPr>
        <p:txBody>
          <a:bodyPr/>
          <a:lstStyle/>
          <a:p>
            <a:r>
              <a:rPr lang="en-US" altLang="ko-KR" dirty="0"/>
              <a:t>https://</a:t>
            </a:r>
            <a:r>
              <a:rPr lang="en-US" altLang="ko-KR" dirty="0" err="1"/>
              <a:t>www.python.org</a:t>
            </a:r>
            <a:r>
              <a:rPr lang="en-US" altLang="ko-KR" dirty="0"/>
              <a:t>/downloads/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0057AFC7-D9E6-4F56-BA63-E9A73727F2D7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FBB110A-FE44-BB4C-8BF0-A180474C1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14" y="1772816"/>
            <a:ext cx="8056086" cy="355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18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  For Windows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143000"/>
            <a:ext cx="8531671" cy="5238328"/>
          </a:xfrm>
        </p:spPr>
        <p:txBody>
          <a:bodyPr/>
          <a:lstStyle/>
          <a:p>
            <a:r>
              <a:rPr lang="en-US" altLang="ko-KR" dirty="0"/>
              <a:t>CMD </a:t>
            </a:r>
            <a:r>
              <a:rPr lang="ko-KR" altLang="en-US" dirty="0"/>
              <a:t>창 열기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0057AFC7-D9E6-4F56-BA63-E9A73727F2D7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BB110A-FE44-BB4C-8BF0-A180474C1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2419" y="1897543"/>
            <a:ext cx="5241162" cy="447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426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  For Windows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143000"/>
            <a:ext cx="8531671" cy="5238328"/>
          </a:xfrm>
        </p:spPr>
        <p:txBody>
          <a:bodyPr/>
          <a:lstStyle/>
          <a:p>
            <a:r>
              <a:rPr lang="en-US" altLang="ko-KR" dirty="0"/>
              <a:t>pip install </a:t>
            </a:r>
            <a:r>
              <a:rPr lang="en-US" altLang="ko-KR" dirty="0" err="1"/>
              <a:t>jupyter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0057AFC7-D9E6-4F56-BA63-E9A73727F2D7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BB110A-FE44-BB4C-8BF0-A180474C1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209" y="1844824"/>
            <a:ext cx="8021181" cy="421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6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  For Windows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143000"/>
            <a:ext cx="8531671" cy="5238328"/>
          </a:xfrm>
        </p:spPr>
        <p:txBody>
          <a:bodyPr/>
          <a:lstStyle/>
          <a:p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0057AFC7-D9E6-4F56-BA63-E9A73727F2D7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BB110A-FE44-BB4C-8BF0-A180474C1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210" y="1844824"/>
            <a:ext cx="8021179" cy="421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29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r>
              <a:rPr lang="en-US" altLang="ko-KR" dirty="0" err="1"/>
              <a:t>jupyter</a:t>
            </a:r>
            <a:r>
              <a:rPr lang="en-US" altLang="ko-KR" dirty="0"/>
              <a:t> notebook </a:t>
            </a:r>
            <a:r>
              <a:rPr lang="ko-KR" altLang="en-US" dirty="0"/>
              <a:t>사용법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0057AFC7-D9E6-4F56-BA63-E9A73727F2D7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DCA331-7591-4F47-AD01-5C90BC96D541}"/>
              </a:ext>
            </a:extLst>
          </p:cNvPr>
          <p:cNvSpPr txBox="1"/>
          <p:nvPr/>
        </p:nvSpPr>
        <p:spPr>
          <a:xfrm>
            <a:off x="8121352" y="24616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63D2198-F09E-5440-B80B-8E3CE1B90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새 파일 생성</a:t>
            </a:r>
            <a:endParaRPr kumimoji="1" lang="en-US" altLang="ko-KR" dirty="0"/>
          </a:p>
          <a:p>
            <a:r>
              <a:rPr kumimoji="1" lang="ko-KR" altLang="en-US" dirty="0"/>
              <a:t>오른쪽 </a:t>
            </a:r>
            <a:r>
              <a:rPr kumimoji="1" lang="en-US" altLang="ko-KR" dirty="0"/>
              <a:t>New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토글을</a:t>
            </a:r>
            <a:r>
              <a:rPr kumimoji="1" lang="ko-KR" altLang="en-US" dirty="0"/>
              <a:t> 열어 </a:t>
            </a:r>
            <a:r>
              <a:rPr kumimoji="1" lang="en-US" altLang="ko-KR" dirty="0"/>
              <a:t>python3 </a:t>
            </a:r>
            <a:r>
              <a:rPr lang="ko-KR" altLang="en-US" dirty="0"/>
              <a:t>창을 오픈</a:t>
            </a:r>
            <a:endParaRPr kumimoji="1"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D3C2C5-7CF7-8F49-9F62-A69D287D0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2708920"/>
            <a:ext cx="8077200" cy="3124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22691</TotalTime>
  <Words>213</Words>
  <Application>Microsoft Macintosh PowerPoint</Application>
  <PresentationFormat>A4 용지(210x297mm)</PresentationFormat>
  <Paragraphs>43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Monotype Sorts</vt:lpstr>
      <vt:lpstr>Times New Roman</vt:lpstr>
      <vt:lpstr>기본 디자인</vt:lpstr>
      <vt:lpstr>Jupyter Notebook    (Installation Guide)</vt:lpstr>
      <vt:lpstr>  For MacOS</vt:lpstr>
      <vt:lpstr>  For MacOS</vt:lpstr>
      <vt:lpstr>  For MacOS</vt:lpstr>
      <vt:lpstr>  For Windows</vt:lpstr>
      <vt:lpstr>  For Windows</vt:lpstr>
      <vt:lpstr>  For Windows</vt:lpstr>
      <vt:lpstr>  For Windows</vt:lpstr>
      <vt:lpstr> jupyter notebook 사용법</vt:lpstr>
      <vt:lpstr> jupyter notebook 사용법</vt:lpstr>
      <vt:lpstr> jupyter notebook 사용법</vt:lpstr>
      <vt:lpstr> jupyter notebook 사용법</vt:lpstr>
      <vt:lpstr> jupyter notebook 사용법</vt:lpstr>
      <vt:lpstr> jupyter notebook 사용법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종합 정보 시스템 구축 제안서</dc:title>
  <cp:lastModifiedBy>이성준</cp:lastModifiedBy>
  <cp:revision>451</cp:revision>
  <cp:lastPrinted>2021-03-07T19:50:23Z</cp:lastPrinted>
  <dcterms:created xsi:type="dcterms:W3CDTF">1996-08-20T07:53:46Z</dcterms:created>
  <dcterms:modified xsi:type="dcterms:W3CDTF">2021-03-23T03:19:10Z</dcterms:modified>
</cp:coreProperties>
</file>