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5143500" type="screen16x9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00"/>
    <a:srgbClr val="899299"/>
    <a:srgbClr val="674DA1"/>
    <a:srgbClr val="7FC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88858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14" y="696"/>
      </p:cViewPr>
      <p:guideLst>
        <p:guide orient="horz" pos="1597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69" d="100"/>
          <a:sy n="169" d="100"/>
        </p:scale>
        <p:origin x="540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ärvinen Topi" userId="1dd17ca7-2e77-4fe2-888d-79d64cf5abed" providerId="ADAL" clId="{E41486F1-25FD-44EF-BBE7-71AC1114C1B8}"/>
    <pc:docChg chg="custSel modMainMaster">
      <pc:chgData name="Järvinen Topi" userId="1dd17ca7-2e77-4fe2-888d-79d64cf5abed" providerId="ADAL" clId="{E41486F1-25FD-44EF-BBE7-71AC1114C1B8}" dt="2023-10-18T21:06:47.487" v="42" actId="478"/>
      <pc:docMkLst>
        <pc:docMk/>
      </pc:docMkLst>
      <pc:sldMasterChg chg="modSp mod modSldLayout">
        <pc:chgData name="Järvinen Topi" userId="1dd17ca7-2e77-4fe2-888d-79d64cf5abed" providerId="ADAL" clId="{E41486F1-25FD-44EF-BBE7-71AC1114C1B8}" dt="2023-10-18T21:06:47.487" v="42" actId="478"/>
        <pc:sldMasterMkLst>
          <pc:docMk/>
          <pc:sldMasterMk cId="720062672" sldId="2147483660"/>
        </pc:sldMasterMkLst>
        <pc:spChg chg="mod">
          <ac:chgData name="Järvinen Topi" userId="1dd17ca7-2e77-4fe2-888d-79d64cf5abed" providerId="ADAL" clId="{E41486F1-25FD-44EF-BBE7-71AC1114C1B8}" dt="2023-10-18T20:27:45.966" v="3" actId="14100"/>
          <ac:spMkLst>
            <pc:docMk/>
            <pc:sldMasterMk cId="720062672" sldId="2147483660"/>
            <ac:spMk id="2" creationId="{00000000-0000-0000-0000-000000000000}"/>
          </ac:spMkLst>
        </pc:spChg>
        <pc:sldLayoutChg chg="addSp delSp modSp mod">
          <pc:chgData name="Järvinen Topi" userId="1dd17ca7-2e77-4fe2-888d-79d64cf5abed" providerId="ADAL" clId="{E41486F1-25FD-44EF-BBE7-71AC1114C1B8}" dt="2023-10-18T21:06:47.487" v="42" actId="478"/>
          <pc:sldLayoutMkLst>
            <pc:docMk/>
            <pc:sldMasterMk cId="720062672" sldId="2147483660"/>
            <pc:sldLayoutMk cId="2799838531" sldId="2147483690"/>
          </pc:sldLayoutMkLst>
          <pc:spChg chg="add mod">
            <ac:chgData name="Järvinen Topi" userId="1dd17ca7-2e77-4fe2-888d-79d64cf5abed" providerId="ADAL" clId="{E41486F1-25FD-44EF-BBE7-71AC1114C1B8}" dt="2023-10-18T21:06:42.765" v="41"/>
            <ac:spMkLst>
              <pc:docMk/>
              <pc:sldMasterMk cId="720062672" sldId="2147483660"/>
              <pc:sldLayoutMk cId="2799838531" sldId="2147483690"/>
              <ac:spMk id="2" creationId="{BE93DE3C-A5BE-0301-DADC-47D4CDCF1DE4}"/>
            </ac:spMkLst>
          </pc:spChg>
          <pc:spChg chg="del mod">
            <ac:chgData name="Järvinen Topi" userId="1dd17ca7-2e77-4fe2-888d-79d64cf5abed" providerId="ADAL" clId="{E41486F1-25FD-44EF-BBE7-71AC1114C1B8}" dt="2023-10-18T21:06:47.487" v="42" actId="478"/>
            <ac:spMkLst>
              <pc:docMk/>
              <pc:sldMasterMk cId="720062672" sldId="2147483660"/>
              <pc:sldLayoutMk cId="2799838531" sldId="2147483690"/>
              <ac:spMk id="7" creationId="{05F289BF-3569-A645-BC4F-24483AD53E47}"/>
            </ac:spMkLst>
          </pc:spChg>
        </pc:sldLayoutChg>
        <pc:sldLayoutChg chg="addSp delSp modSp mod">
          <pc:chgData name="Järvinen Topi" userId="1dd17ca7-2e77-4fe2-888d-79d64cf5abed" providerId="ADAL" clId="{E41486F1-25FD-44EF-BBE7-71AC1114C1B8}" dt="2023-10-18T21:06:39.765" v="40" actId="21"/>
          <pc:sldLayoutMkLst>
            <pc:docMk/>
            <pc:sldMasterMk cId="720062672" sldId="2147483660"/>
            <pc:sldLayoutMk cId="2086597697" sldId="2147483758"/>
          </pc:sldLayoutMkLst>
          <pc:spChg chg="add del mod">
            <ac:chgData name="Järvinen Topi" userId="1dd17ca7-2e77-4fe2-888d-79d64cf5abed" providerId="ADAL" clId="{E41486F1-25FD-44EF-BBE7-71AC1114C1B8}" dt="2023-10-18T21:06:39.765" v="40" actId="21"/>
            <ac:spMkLst>
              <pc:docMk/>
              <pc:sldMasterMk cId="720062672" sldId="2147483660"/>
              <pc:sldLayoutMk cId="2086597697" sldId="2147483758"/>
              <ac:spMk id="2" creationId="{C84CAF30-D0CD-6F74-72B2-3803AC15A837}"/>
            </ac:spMkLst>
          </pc:spChg>
          <pc:spChg chg="mod ord">
            <ac:chgData name="Järvinen Topi" userId="1dd17ca7-2e77-4fe2-888d-79d64cf5abed" providerId="ADAL" clId="{E41486F1-25FD-44EF-BBE7-71AC1114C1B8}" dt="2023-10-18T21:06:26.719" v="37" actId="14100"/>
            <ac:spMkLst>
              <pc:docMk/>
              <pc:sldMasterMk cId="720062672" sldId="2147483660"/>
              <pc:sldLayoutMk cId="2086597697" sldId="2147483758"/>
              <ac:spMk id="7" creationId="{05F289BF-3569-A645-BC4F-24483AD53E47}"/>
            </ac:spMkLst>
          </pc:spChg>
        </pc:sldLayoutChg>
      </pc:sldMasterChg>
    </pc:docChg>
  </pc:docChgLst>
  <pc:docChgLst>
    <pc:chgData name="Järvinen Topi" userId="1dd17ca7-2e77-4fe2-888d-79d64cf5abed" providerId="ADAL" clId="{DA5C4570-4134-4683-8DF7-473E510149F2}"/>
    <pc:docChg chg="custSel modSld">
      <pc:chgData name="Järvinen Topi" userId="1dd17ca7-2e77-4fe2-888d-79d64cf5abed" providerId="ADAL" clId="{DA5C4570-4134-4683-8DF7-473E510149F2}" dt="2023-11-01T06:12:21.927" v="157" actId="20577"/>
      <pc:docMkLst>
        <pc:docMk/>
      </pc:docMkLst>
      <pc:sldChg chg="modSp mod">
        <pc:chgData name="Järvinen Topi" userId="1dd17ca7-2e77-4fe2-888d-79d64cf5abed" providerId="ADAL" clId="{DA5C4570-4134-4683-8DF7-473E510149F2}" dt="2023-11-01T06:12:21.927" v="157" actId="20577"/>
        <pc:sldMkLst>
          <pc:docMk/>
          <pc:sldMk cId="2136995646" sldId="296"/>
        </pc:sldMkLst>
        <pc:spChg chg="mod">
          <ac:chgData name="Järvinen Topi" userId="1dd17ca7-2e77-4fe2-888d-79d64cf5abed" providerId="ADAL" clId="{DA5C4570-4134-4683-8DF7-473E510149F2}" dt="2023-11-01T06:12:21.927" v="157" actId="20577"/>
          <ac:spMkLst>
            <pc:docMk/>
            <pc:sldMk cId="2136995646" sldId="296"/>
            <ac:spMk id="2" creationId="{CD9EE7AE-FD8E-4F36-8F92-395CBCE7E735}"/>
          </ac:spMkLst>
        </pc:spChg>
        <pc:spChg chg="mod">
          <ac:chgData name="Järvinen Topi" userId="1dd17ca7-2e77-4fe2-888d-79d64cf5abed" providerId="ADAL" clId="{DA5C4570-4134-4683-8DF7-473E510149F2}" dt="2023-11-01T06:11:34.854" v="123" actId="20577"/>
          <ac:spMkLst>
            <pc:docMk/>
            <pc:sldMk cId="2136995646" sldId="296"/>
            <ac:spMk id="3" creationId="{48217E06-69BC-4409-8F83-33C6F651364A}"/>
          </ac:spMkLst>
        </pc:spChg>
        <pc:spChg chg="mod">
          <ac:chgData name="Järvinen Topi" userId="1dd17ca7-2e77-4fe2-888d-79d64cf5abed" providerId="ADAL" clId="{DA5C4570-4134-4683-8DF7-473E510149F2}" dt="2023-11-01T06:11:07.606" v="43" actId="20577"/>
          <ac:spMkLst>
            <pc:docMk/>
            <pc:sldMk cId="2136995646" sldId="296"/>
            <ac:spMk id="4" creationId="{2E17F822-5F8C-40EA-BD7A-E649626395E4}"/>
          </ac:spMkLst>
        </pc:spChg>
      </pc:sldChg>
    </pc:docChg>
  </pc:docChgLst>
  <pc:docChgLst>
    <pc:chgData name="Järvinen Topi" userId="1dd17ca7-2e77-4fe2-888d-79d64cf5abed" providerId="ADAL" clId="{819608A9-78D6-4ABF-A9A7-83DACA485524}"/>
    <pc:docChg chg="delSld modSld">
      <pc:chgData name="Järvinen Topi" userId="1dd17ca7-2e77-4fe2-888d-79d64cf5abed" providerId="ADAL" clId="{819608A9-78D6-4ABF-A9A7-83DACA485524}" dt="2023-10-09T10:25:38.113" v="101" actId="20577"/>
      <pc:docMkLst>
        <pc:docMk/>
      </pc:docMkLst>
      <pc:sldChg chg="del">
        <pc:chgData name="Järvinen Topi" userId="1dd17ca7-2e77-4fe2-888d-79d64cf5abed" providerId="ADAL" clId="{819608A9-78D6-4ABF-A9A7-83DACA485524}" dt="2023-10-09T10:24:50.514" v="1" actId="47"/>
        <pc:sldMkLst>
          <pc:docMk/>
          <pc:sldMk cId="2709277586" sldId="294"/>
        </pc:sldMkLst>
      </pc:sldChg>
      <pc:sldChg chg="modSp mod">
        <pc:chgData name="Järvinen Topi" userId="1dd17ca7-2e77-4fe2-888d-79d64cf5abed" providerId="ADAL" clId="{819608A9-78D6-4ABF-A9A7-83DACA485524}" dt="2023-10-09T10:25:38.113" v="101" actId="20577"/>
        <pc:sldMkLst>
          <pc:docMk/>
          <pc:sldMk cId="2136995646" sldId="296"/>
        </pc:sldMkLst>
        <pc:spChg chg="mod">
          <ac:chgData name="Järvinen Topi" userId="1dd17ca7-2e77-4fe2-888d-79d64cf5abed" providerId="ADAL" clId="{819608A9-78D6-4ABF-A9A7-83DACA485524}" dt="2023-10-09T10:25:38.113" v="101" actId="20577"/>
          <ac:spMkLst>
            <pc:docMk/>
            <pc:sldMk cId="2136995646" sldId="296"/>
            <ac:spMk id="3" creationId="{48217E06-69BC-4409-8F83-33C6F651364A}"/>
          </ac:spMkLst>
        </pc:spChg>
        <pc:spChg chg="mod">
          <ac:chgData name="Järvinen Topi" userId="1dd17ca7-2e77-4fe2-888d-79d64cf5abed" providerId="ADAL" clId="{819608A9-78D6-4ABF-A9A7-83DACA485524}" dt="2023-10-09T10:25:13.206" v="18" actId="20577"/>
          <ac:spMkLst>
            <pc:docMk/>
            <pc:sldMk cId="2136995646" sldId="296"/>
            <ac:spMk id="4" creationId="{2E17F822-5F8C-40EA-BD7A-E649626395E4}"/>
          </ac:spMkLst>
        </pc:spChg>
      </pc:sldChg>
      <pc:sldChg chg="del">
        <pc:chgData name="Järvinen Topi" userId="1dd17ca7-2e77-4fe2-888d-79d64cf5abed" providerId="ADAL" clId="{819608A9-78D6-4ABF-A9A7-83DACA485524}" dt="2023-10-09T10:24:46.572" v="0" actId="47"/>
        <pc:sldMkLst>
          <pc:docMk/>
          <pc:sldMk cId="2785358172" sldId="298"/>
        </pc:sldMkLst>
      </pc:sldChg>
      <pc:sldChg chg="del">
        <pc:chgData name="Järvinen Topi" userId="1dd17ca7-2e77-4fe2-888d-79d64cf5abed" providerId="ADAL" clId="{819608A9-78D6-4ABF-A9A7-83DACA485524}" dt="2023-10-09T10:24:46.572" v="0" actId="47"/>
        <pc:sldMkLst>
          <pc:docMk/>
          <pc:sldMk cId="3043502362" sldId="2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6DE08C38-C994-334D-85AF-C7051B4B45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FD8E81E6-2472-D042-ABB2-AA6508CD85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73557-A13B-D44D-AC04-9413F017991E}" type="datetimeFigureOut">
              <a:rPr lang="fi-FI" smtClean="0"/>
              <a:t>7.11.2023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84E959C-51D6-FC4D-A682-4CD39E8C0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3AD54F9-696C-DF4A-9D99-559DA59519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8389-5A13-9544-AC83-45C6A877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0865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5C5D7-A0D5-49C1-B8DE-22B2E9C146A1}" type="datetimeFigureOut">
              <a:rPr lang="fi-FI" smtClean="0"/>
              <a:t>7.11.2023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0ED6D-2D06-48AC-BA4E-845CAC5151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099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Otsikk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89557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685800" y="4027413"/>
            <a:ext cx="21336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B782EE-210E-47EB-BEDD-EB1C5A4BAF07}" type="datetime1">
              <a:rPr lang="fi-FI" smtClean="0"/>
              <a:pPr/>
              <a:t>7.11.2023</a:t>
            </a:fld>
            <a:endParaRPr lang="fi-FI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8B1DB216-86B6-CA4C-BE60-6B717738BB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95424" y="540065"/>
            <a:ext cx="1520455" cy="7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77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3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sältö_yksi-palsta_3">
    <p:bg>
      <p:bgPr>
        <a:solidFill>
          <a:srgbClr val="674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>
            <a:extLst>
              <a:ext uri="{FF2B5EF4-FFF2-40B4-BE49-F238E27FC236}">
                <a16:creationId xmlns:a16="http://schemas.microsoft.com/office/drawing/2014/main" id="{05F289BF-3569-A645-BC4F-24483AD5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436"/>
            <a:ext cx="8229600" cy="85725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9" name="Sisällön paikkamerkki 2">
            <a:extLst>
              <a:ext uri="{FF2B5EF4-FFF2-40B4-BE49-F238E27FC236}">
                <a16:creationId xmlns:a16="http://schemas.microsoft.com/office/drawing/2014/main" id="{1B2DD203-A47F-B248-ABE8-CE8CDDEF9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1460"/>
            <a:ext cx="8229600" cy="3101251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38D85FA-54B3-4FD7-B978-77D584FBB6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15719" y="4485757"/>
            <a:ext cx="1351528" cy="6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13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sältö_kaksi-palsta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356943EF-2F5C-E54F-96A5-D7A0AA67E7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C4322BF1-BA6F-CC41-B9D7-9D01CF89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436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1" name="Sisällön paikkamerkki 3">
            <a:extLst>
              <a:ext uri="{FF2B5EF4-FFF2-40B4-BE49-F238E27FC236}">
                <a16:creationId xmlns:a16="http://schemas.microsoft.com/office/drawing/2014/main" id="{82A46413-DB72-EB45-B175-472423C99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91460"/>
            <a:ext cx="4038600" cy="31034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2" name="Sisällön paikkamerkki 2">
            <a:extLst>
              <a:ext uri="{FF2B5EF4-FFF2-40B4-BE49-F238E27FC236}">
                <a16:creationId xmlns:a16="http://schemas.microsoft.com/office/drawing/2014/main" id="{EA7A3A1D-520B-5048-B608-D81DA810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91460"/>
            <a:ext cx="4038600" cy="310125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703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sältö_kaksi-palstaa_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1">
            <a:extLst>
              <a:ext uri="{FF2B5EF4-FFF2-40B4-BE49-F238E27FC236}">
                <a16:creationId xmlns:a16="http://schemas.microsoft.com/office/drawing/2014/main" id="{C4322BF1-BA6F-CC41-B9D7-9D01CF89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436"/>
            <a:ext cx="8229600" cy="85725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1" name="Sisällön paikkamerkki 3">
            <a:extLst>
              <a:ext uri="{FF2B5EF4-FFF2-40B4-BE49-F238E27FC236}">
                <a16:creationId xmlns:a16="http://schemas.microsoft.com/office/drawing/2014/main" id="{82A46413-DB72-EB45-B175-472423C99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91460"/>
            <a:ext cx="4038600" cy="310349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2" name="Sisällön paikkamerkki 2">
            <a:extLst>
              <a:ext uri="{FF2B5EF4-FFF2-40B4-BE49-F238E27FC236}">
                <a16:creationId xmlns:a16="http://schemas.microsoft.com/office/drawing/2014/main" id="{EA7A3A1D-520B-5048-B608-D81DA810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91460"/>
            <a:ext cx="4038600" cy="3101251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43C48-40E7-40CA-AD2D-D16F3F1A51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15719" y="4485757"/>
            <a:ext cx="1351528" cy="6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1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sältö_kaksi-palstaa_3">
    <p:bg>
      <p:bgPr>
        <a:solidFill>
          <a:srgbClr val="674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1">
            <a:extLst>
              <a:ext uri="{FF2B5EF4-FFF2-40B4-BE49-F238E27FC236}">
                <a16:creationId xmlns:a16="http://schemas.microsoft.com/office/drawing/2014/main" id="{C4322BF1-BA6F-CC41-B9D7-9D01CF89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436"/>
            <a:ext cx="8229600" cy="85725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1" name="Sisällön paikkamerkki 3">
            <a:extLst>
              <a:ext uri="{FF2B5EF4-FFF2-40B4-BE49-F238E27FC236}">
                <a16:creationId xmlns:a16="http://schemas.microsoft.com/office/drawing/2014/main" id="{82A46413-DB72-EB45-B175-472423C99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91460"/>
            <a:ext cx="4038600" cy="310349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2" name="Sisällön paikkamerkki 2">
            <a:extLst>
              <a:ext uri="{FF2B5EF4-FFF2-40B4-BE49-F238E27FC236}">
                <a16:creationId xmlns:a16="http://schemas.microsoft.com/office/drawing/2014/main" id="{EA7A3A1D-520B-5048-B608-D81DA810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91460"/>
            <a:ext cx="4038600" cy="3101251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43C48-40E7-40CA-AD2D-D16F3F1A51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15719" y="4485757"/>
            <a:ext cx="1351528" cy="6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69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sältö_tyhjä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18F5E282-95CB-4E3B-9304-BC1D99949A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1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sältö_kuv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3" r="20985"/>
          <a:stretch/>
        </p:blipFill>
        <p:spPr>
          <a:xfrm>
            <a:off x="6365461" y="1376994"/>
            <a:ext cx="2778539" cy="3115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3D4E2-9165-4543-AB3D-D9F27A8B22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D092C85D-E574-BC4C-91B6-1B82B3BFF2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0436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fi-FI" dirty="0"/>
              <a:t>Ohjeita mallipohjan käyttöön</a:t>
            </a:r>
          </a:p>
        </p:txBody>
      </p:sp>
      <p:sp>
        <p:nvSpPr>
          <p:cNvPr id="9" name="Sisällön paikkamerkki 2">
            <a:extLst>
              <a:ext uri="{FF2B5EF4-FFF2-40B4-BE49-F238E27FC236}">
                <a16:creationId xmlns:a16="http://schemas.microsoft.com/office/drawing/2014/main" id="{9C79FF4A-16A2-544F-8173-F346BDAB05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391461"/>
            <a:ext cx="5749235" cy="550754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i-FI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Saat lisää dia-asetteluita, kaaviopohjia ja kuvia käyttöösi Työkalunauhan kohdasta </a:t>
            </a:r>
            <a:r>
              <a:rPr lang="fi-FI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Diat &gt; Asettelu</a:t>
            </a:r>
            <a:r>
              <a:rPr lang="fi-FI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i-FI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0AD5F41-ACE7-4860-AF8B-AD44EBBB5C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2076450"/>
            <a:ext cx="5749235" cy="411569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i-FI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Ethän asettele kuvia tai tekstiä Rastor-instituutin logon päälle. </a:t>
            </a:r>
            <a:endParaRPr lang="fi-FI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kstin paikkamerkki 6">
            <a:extLst>
              <a:ext uri="{FF2B5EF4-FFF2-40B4-BE49-F238E27FC236}">
                <a16:creationId xmlns:a16="http://schemas.microsoft.com/office/drawing/2014/main" id="{77BB689A-95F1-4D91-8016-89F45C587E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2622254"/>
            <a:ext cx="5749235" cy="339835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i-FI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Tiivistä ydinviestisi : älä täytä diaa tekstillä.</a:t>
            </a:r>
            <a:endParaRPr lang="fi-FI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kstin paikkamerkki 10">
            <a:extLst>
              <a:ext uri="{FF2B5EF4-FFF2-40B4-BE49-F238E27FC236}">
                <a16:creationId xmlns:a16="http://schemas.microsoft.com/office/drawing/2014/main" id="{4E248512-2301-46E8-A5C1-5F8D98F156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097213"/>
            <a:ext cx="5749234" cy="808480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i-FI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Käytä pohjaan tehtyjä fontti- ja värimäärityksiä. Voit muuttaa fonttikokoa jonkin verran sisällön määrän mukaan, mutta ethän vaihda kirjasintyyli. </a:t>
            </a:r>
            <a:endParaRPr lang="fi-FI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93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sältö_kuv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3" r="20985"/>
          <a:stretch/>
        </p:blipFill>
        <p:spPr>
          <a:xfrm>
            <a:off x="6365461" y="1376994"/>
            <a:ext cx="2778539" cy="3115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3D4E2-9165-4543-AB3D-D9F27A8B22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D092C85D-E574-BC4C-91B6-1B82B3BF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436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9" name="Sisällön paikkamerkki 2">
            <a:extLst>
              <a:ext uri="{FF2B5EF4-FFF2-40B4-BE49-F238E27FC236}">
                <a16:creationId xmlns:a16="http://schemas.microsoft.com/office/drawing/2014/main" id="{9C79FF4A-16A2-544F-8173-F346BDAB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1460"/>
            <a:ext cx="5749235" cy="310125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2560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sältö_kuv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300436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3D4E2-9165-4543-AB3D-D9F27A8B2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8F50C90E-D883-3C49-AEEE-EF9E13C351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5461" y="1391460"/>
            <a:ext cx="2778539" cy="3101251"/>
          </a:xfrm>
          <a:prstGeom prst="rect">
            <a:avLst/>
          </a:prstGeom>
        </p:spPr>
      </p:pic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6A206211-A7BF-974B-8B37-579F00D8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1460"/>
            <a:ext cx="5749235" cy="310125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82885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sältö_kuva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uva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5460" y="1391460"/>
            <a:ext cx="2778539" cy="3112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99549C-2D41-A14A-9CF2-6FF90EC219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  <p:sp>
        <p:nvSpPr>
          <p:cNvPr id="9" name="Otsikko 1">
            <a:extLst>
              <a:ext uri="{FF2B5EF4-FFF2-40B4-BE49-F238E27FC236}">
                <a16:creationId xmlns:a16="http://schemas.microsoft.com/office/drawing/2014/main" id="{9D20BBAD-7EB0-A642-97F0-BEEE1090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436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2" name="Sisällön paikkamerkki 2">
            <a:extLst>
              <a:ext uri="{FF2B5EF4-FFF2-40B4-BE49-F238E27FC236}">
                <a16:creationId xmlns:a16="http://schemas.microsoft.com/office/drawing/2014/main" id="{AA36467E-3EB8-A542-8933-96A4607C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1460"/>
            <a:ext cx="5749235" cy="310125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71443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sältö_kuva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A3D4E2-9165-4543-AB3D-D9F27A8B2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D092C85D-E574-BC4C-91B6-1B82B3BF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436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9" name="Sisällön paikkamerkki 2">
            <a:extLst>
              <a:ext uri="{FF2B5EF4-FFF2-40B4-BE49-F238E27FC236}">
                <a16:creationId xmlns:a16="http://schemas.microsoft.com/office/drawing/2014/main" id="{9C79FF4A-16A2-544F-8173-F346BDAB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1460"/>
            <a:ext cx="5749235" cy="310125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pic>
        <p:nvPicPr>
          <p:cNvPr id="4" name="Kuva 3" descr="Kuva, joka sisältää kohteen sisä, istuminen, henkilö, kannettava&#10;&#10;Kuvaus luotu automaattisesti">
            <a:extLst>
              <a:ext uri="{FF2B5EF4-FFF2-40B4-BE49-F238E27FC236}">
                <a16:creationId xmlns:a16="http://schemas.microsoft.com/office/drawing/2014/main" id="{2D048192-26F8-4885-AA7D-B543B085E2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6400800" y="1391459"/>
            <a:ext cx="2743200" cy="310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5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tsikkodia_kuva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4E30C8DD-8B67-7642-88A7-C2998DA3D1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95424" y="540065"/>
            <a:ext cx="1520455" cy="739955"/>
          </a:xfrm>
          <a:prstGeom prst="rect">
            <a:avLst/>
          </a:prstGeom>
        </p:spPr>
      </p:pic>
      <p:sp>
        <p:nvSpPr>
          <p:cNvPr id="10" name="Päivämäärän paikkamerkki 3">
            <a:extLst>
              <a:ext uri="{FF2B5EF4-FFF2-40B4-BE49-F238E27FC236}">
                <a16:creationId xmlns:a16="http://schemas.microsoft.com/office/drawing/2014/main" id="{5BA11566-159C-490B-A06A-F22DD415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027413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B35E666-77DD-45D7-B66A-BE23EE2026F7}" type="datetime1">
              <a:rPr lang="fi-FI" smtClean="0"/>
              <a:pPr/>
              <a:t>7.11.2023</a:t>
            </a:fld>
            <a:endParaRPr lang="fi-FI" dirty="0"/>
          </a:p>
        </p:txBody>
      </p:sp>
      <p:sp>
        <p:nvSpPr>
          <p:cNvPr id="11" name="Alaotsikko 2">
            <a:extLst>
              <a:ext uri="{FF2B5EF4-FFF2-40B4-BE49-F238E27FC236}">
                <a16:creationId xmlns:a16="http://schemas.microsoft.com/office/drawing/2014/main" id="{DA562332-43F5-4E15-B6F4-E14F09AE7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5594567" cy="89557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12" name="Otsikko 1">
            <a:extLst>
              <a:ext uri="{FF2B5EF4-FFF2-40B4-BE49-F238E27FC236}">
                <a16:creationId xmlns:a16="http://schemas.microsoft.com/office/drawing/2014/main" id="{1EC7EF98-7655-4346-A05A-75840D7F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5594567" cy="1102519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46799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3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sältö_kuva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A3D4E2-9165-4543-AB3D-D9F27A8B2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D092C85D-E574-BC4C-91B6-1B82B3BF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436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9" name="Sisällön paikkamerkki 2">
            <a:extLst>
              <a:ext uri="{FF2B5EF4-FFF2-40B4-BE49-F238E27FC236}">
                <a16:creationId xmlns:a16="http://schemas.microsoft.com/office/drawing/2014/main" id="{9C79FF4A-16A2-544F-8173-F346BDAB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1460"/>
            <a:ext cx="5749235" cy="310125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pic>
        <p:nvPicPr>
          <p:cNvPr id="11" name="Kuva 10" descr="Kuva, joka sisältää kohteen henkilö, sisä, pöytä, nainen&#10;&#10;Kuvaus luotu automaattisesti">
            <a:extLst>
              <a:ext uri="{FF2B5EF4-FFF2-40B4-BE49-F238E27FC236}">
                <a16:creationId xmlns:a16="http://schemas.microsoft.com/office/drawing/2014/main" id="{01EAB103-283B-4F95-AC16-6B074818F9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1750" y="1391460"/>
            <a:ext cx="2762250" cy="310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36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sältö_kuva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A3D4E2-9165-4543-AB3D-D9F27A8B22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D092C85D-E574-BC4C-91B6-1B82B3BF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436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9" name="Sisällön paikkamerkki 2">
            <a:extLst>
              <a:ext uri="{FF2B5EF4-FFF2-40B4-BE49-F238E27FC236}">
                <a16:creationId xmlns:a16="http://schemas.microsoft.com/office/drawing/2014/main" id="{9C79FF4A-16A2-544F-8173-F346BDAB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1460"/>
            <a:ext cx="5749235" cy="310125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5D5F4583-07AE-4C08-BBB6-526E73172F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038" r="34275"/>
          <a:stretch/>
        </p:blipFill>
        <p:spPr>
          <a:xfrm>
            <a:off x="6346163" y="1370557"/>
            <a:ext cx="2797837" cy="30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57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1466A7-8E49-598C-54EA-E03A3E8B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E565CFC-B766-1E20-864F-0DCCE5F49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AFD4D0A2-C8F7-4FA9-05BB-223E4BB6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1460"/>
            <a:ext cx="5749235" cy="310125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8B1FDAB9-CC10-DF84-B78C-C7FCFB64F41E}"/>
              </a:ext>
            </a:extLst>
          </p:cNvPr>
          <p:cNvSpPr/>
          <p:nvPr userDrawn="1"/>
        </p:nvSpPr>
        <p:spPr>
          <a:xfrm>
            <a:off x="6346163" y="1391460"/>
            <a:ext cx="2797837" cy="3101251"/>
          </a:xfrm>
          <a:prstGeom prst="rect">
            <a:avLst/>
          </a:prstGeom>
          <a:solidFill>
            <a:srgbClr val="FFB500"/>
          </a:solidFill>
          <a:ln>
            <a:solidFill>
              <a:srgbClr val="FFB5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Sisällön paikkamerkki 2">
            <a:extLst>
              <a:ext uri="{FF2B5EF4-FFF2-40B4-BE49-F238E27FC236}">
                <a16:creationId xmlns:a16="http://schemas.microsoft.com/office/drawing/2014/main" id="{37D67D00-E211-3A93-024D-3F2511C98D5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478773" y="1391460"/>
            <a:ext cx="2537636" cy="3101251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93916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9041537-E48B-5427-FF0C-E1CC2BB8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5749235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4A4DD9C9-C3A8-1D6A-EE27-7E5E928937AE}"/>
              </a:ext>
            </a:extLst>
          </p:cNvPr>
          <p:cNvSpPr/>
          <p:nvPr userDrawn="1"/>
        </p:nvSpPr>
        <p:spPr>
          <a:xfrm>
            <a:off x="6346163" y="0"/>
            <a:ext cx="2797837" cy="5143500"/>
          </a:xfrm>
          <a:prstGeom prst="rect">
            <a:avLst/>
          </a:prstGeom>
          <a:solidFill>
            <a:srgbClr val="FFB500"/>
          </a:solidFill>
          <a:ln>
            <a:solidFill>
              <a:srgbClr val="FFB5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D96E1EE1-4F62-B198-CA4F-A20B3AA3443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78773" y="205980"/>
            <a:ext cx="2537636" cy="4286731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isällön paikkamerkki 2">
            <a:extLst>
              <a:ext uri="{FF2B5EF4-FFF2-40B4-BE49-F238E27FC236}">
                <a16:creationId xmlns:a16="http://schemas.microsoft.com/office/drawing/2014/main" id="{5AEDFC71-CC26-D129-5810-673011E2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1460"/>
            <a:ext cx="5749235" cy="310125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D3712D0B-F72F-9A67-0DE5-E898ACA5A5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358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9CEA899-E5AB-0E0B-A866-2A3FFE3D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4568456" cy="857250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AB754ECD-B904-2052-278B-12EE7BC18E0C}"/>
              </a:ext>
            </a:extLst>
          </p:cNvPr>
          <p:cNvSpPr/>
          <p:nvPr userDrawn="1"/>
        </p:nvSpPr>
        <p:spPr>
          <a:xfrm>
            <a:off x="5153248" y="0"/>
            <a:ext cx="4019108" cy="5143500"/>
          </a:xfrm>
          <a:prstGeom prst="rect">
            <a:avLst/>
          </a:prstGeom>
          <a:solidFill>
            <a:srgbClr val="FFB500"/>
          </a:solidFill>
          <a:ln>
            <a:solidFill>
              <a:srgbClr val="FFB5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F3B49E41-AFDB-A73D-AECF-591E05910A3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399436" y="205980"/>
            <a:ext cx="3645328" cy="4286731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C8C9EB10-F952-50E3-59EC-CF09EC553A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2580B69D-08AD-B387-68CA-12E93388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1460"/>
            <a:ext cx="4568456" cy="310125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06976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äliotsikk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2F3A0F-104C-B44A-B128-74862735C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  <p:sp>
        <p:nvSpPr>
          <p:cNvPr id="7" name="Otsikko 1">
            <a:extLst>
              <a:ext uri="{FF2B5EF4-FFF2-40B4-BE49-F238E27FC236}">
                <a16:creationId xmlns:a16="http://schemas.microsoft.com/office/drawing/2014/main" id="{05F289BF-3569-A645-BC4F-24483AD5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80266"/>
            <a:ext cx="5750859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5" name="Alaotsikko 2">
            <a:extLst>
              <a:ext uri="{FF2B5EF4-FFF2-40B4-BE49-F238E27FC236}">
                <a16:creationId xmlns:a16="http://schemas.microsoft.com/office/drawing/2014/main" id="{7B56866C-69C1-470A-858A-9A00BCEF7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2589797"/>
            <a:ext cx="5750859" cy="89557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pic>
        <p:nvPicPr>
          <p:cNvPr id="3" name="Kuva 2" descr="Kuva, joka sisältää kohteen piirtäminen&#10;&#10;Kuvaus luotu automaattisesti">
            <a:extLst>
              <a:ext uri="{FF2B5EF4-FFF2-40B4-BE49-F238E27FC236}">
                <a16:creationId xmlns:a16="http://schemas.microsoft.com/office/drawing/2014/main" id="{E52B31F8-CD86-4D9B-AEF0-0D34EBB069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5312851" y="1590592"/>
            <a:ext cx="3553928" cy="16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9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äliotsikko_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>
            <a:extLst>
              <a:ext uri="{FF2B5EF4-FFF2-40B4-BE49-F238E27FC236}">
                <a16:creationId xmlns:a16="http://schemas.microsoft.com/office/drawing/2014/main" id="{05F289BF-3569-A645-BC4F-24483AD5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80266"/>
            <a:ext cx="5750859" cy="85725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5" name="Alaotsikko 2">
            <a:extLst>
              <a:ext uri="{FF2B5EF4-FFF2-40B4-BE49-F238E27FC236}">
                <a16:creationId xmlns:a16="http://schemas.microsoft.com/office/drawing/2014/main" id="{7B56866C-69C1-470A-858A-9A00BCEF7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933" y="2705985"/>
            <a:ext cx="5750859" cy="89557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pic>
        <p:nvPicPr>
          <p:cNvPr id="3" name="Kuva 2" descr="Kuva, joka sisältää kohteen piirtäminen&#10;&#10;Kuvaus luotu automaattisesti">
            <a:extLst>
              <a:ext uri="{FF2B5EF4-FFF2-40B4-BE49-F238E27FC236}">
                <a16:creationId xmlns:a16="http://schemas.microsoft.com/office/drawing/2014/main" id="{E52B31F8-CD86-4D9B-AEF0-0D34EBB069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 rot="16200000">
            <a:off x="5324883" y="1590592"/>
            <a:ext cx="3553928" cy="1693848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438CA128-6ECC-4625-B53E-96E4B6E00E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15719" y="4485757"/>
            <a:ext cx="1351528" cy="6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25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äliotsikko_3">
    <p:bg>
      <p:bgPr>
        <a:solidFill>
          <a:srgbClr val="674D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>
            <a:extLst>
              <a:ext uri="{FF2B5EF4-FFF2-40B4-BE49-F238E27FC236}">
                <a16:creationId xmlns:a16="http://schemas.microsoft.com/office/drawing/2014/main" id="{05F289BF-3569-A645-BC4F-24483AD5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80266"/>
            <a:ext cx="5750859" cy="85725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5" name="Alaotsikko 2">
            <a:extLst>
              <a:ext uri="{FF2B5EF4-FFF2-40B4-BE49-F238E27FC236}">
                <a16:creationId xmlns:a16="http://schemas.microsoft.com/office/drawing/2014/main" id="{7B56866C-69C1-470A-858A-9A00BCEF7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933" y="2705985"/>
            <a:ext cx="5750859" cy="89557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pic>
        <p:nvPicPr>
          <p:cNvPr id="3" name="Kuva 2" descr="Kuva, joka sisältää kohteen piirtäminen&#10;&#10;Kuvaus luotu automaattisesti">
            <a:extLst>
              <a:ext uri="{FF2B5EF4-FFF2-40B4-BE49-F238E27FC236}">
                <a16:creationId xmlns:a16="http://schemas.microsoft.com/office/drawing/2014/main" id="{E52B31F8-CD86-4D9B-AEF0-0D34EBB069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tretch>
            <a:fillRect/>
          </a:stretch>
        </p:blipFill>
        <p:spPr>
          <a:xfrm rot="16200000">
            <a:off x="5324883" y="1590592"/>
            <a:ext cx="3553928" cy="1693848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438CA128-6ECC-4625-B53E-96E4B6E00E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15719" y="4485757"/>
            <a:ext cx="1351528" cy="6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9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Koko_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E0CA1A7E-FE1D-E04C-85F9-36EA49C326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15719" y="4485757"/>
            <a:ext cx="1351528" cy="6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34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BA745B8-E74E-4A96-B79F-2E905D3F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5" name="Nuoli: Oikea 4">
            <a:extLst>
              <a:ext uri="{FF2B5EF4-FFF2-40B4-BE49-F238E27FC236}">
                <a16:creationId xmlns:a16="http://schemas.microsoft.com/office/drawing/2014/main" id="{C0A70098-AE15-45F7-B824-E525F6CFA308}"/>
              </a:ext>
            </a:extLst>
          </p:cNvPr>
          <p:cNvSpPr/>
          <p:nvPr userDrawn="1"/>
        </p:nvSpPr>
        <p:spPr>
          <a:xfrm>
            <a:off x="1468758" y="1157686"/>
            <a:ext cx="5950351" cy="3505510"/>
          </a:xfrm>
          <a:prstGeom prst="rightArrow">
            <a:avLst/>
          </a:prstGeom>
          <a:solidFill>
            <a:srgbClr val="00263A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i-FI" dirty="0"/>
          </a:p>
        </p:txBody>
      </p:sp>
      <p:sp>
        <p:nvSpPr>
          <p:cNvPr id="6" name="Vapaamuotoinen: Muoto 5">
            <a:extLst>
              <a:ext uri="{FF2B5EF4-FFF2-40B4-BE49-F238E27FC236}">
                <a16:creationId xmlns:a16="http://schemas.microsoft.com/office/drawing/2014/main" id="{584DE951-D4C5-4686-BEAB-E727D74F22F9}"/>
              </a:ext>
            </a:extLst>
          </p:cNvPr>
          <p:cNvSpPr/>
          <p:nvPr userDrawn="1"/>
        </p:nvSpPr>
        <p:spPr>
          <a:xfrm>
            <a:off x="598262" y="2202873"/>
            <a:ext cx="2253258" cy="1402204"/>
          </a:xfrm>
          <a:custGeom>
            <a:avLst/>
            <a:gdLst>
              <a:gd name="connsiteX0" fmla="*/ 0 w 2616200"/>
              <a:gd name="connsiteY0" fmla="*/ 271349 h 1628063"/>
              <a:gd name="connsiteX1" fmla="*/ 271349 w 2616200"/>
              <a:gd name="connsiteY1" fmla="*/ 0 h 1628063"/>
              <a:gd name="connsiteX2" fmla="*/ 2344851 w 2616200"/>
              <a:gd name="connsiteY2" fmla="*/ 0 h 1628063"/>
              <a:gd name="connsiteX3" fmla="*/ 2616200 w 2616200"/>
              <a:gd name="connsiteY3" fmla="*/ 271349 h 1628063"/>
              <a:gd name="connsiteX4" fmla="*/ 2616200 w 2616200"/>
              <a:gd name="connsiteY4" fmla="*/ 1356714 h 1628063"/>
              <a:gd name="connsiteX5" fmla="*/ 2344851 w 2616200"/>
              <a:gd name="connsiteY5" fmla="*/ 1628063 h 1628063"/>
              <a:gd name="connsiteX6" fmla="*/ 271349 w 2616200"/>
              <a:gd name="connsiteY6" fmla="*/ 1628063 h 1628063"/>
              <a:gd name="connsiteX7" fmla="*/ 0 w 2616200"/>
              <a:gd name="connsiteY7" fmla="*/ 1356714 h 1628063"/>
              <a:gd name="connsiteX8" fmla="*/ 0 w 2616200"/>
              <a:gd name="connsiteY8" fmla="*/ 271349 h 162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6200" h="1628063">
                <a:moveTo>
                  <a:pt x="0" y="271349"/>
                </a:moveTo>
                <a:cubicBezTo>
                  <a:pt x="0" y="121487"/>
                  <a:pt x="121487" y="0"/>
                  <a:pt x="271349" y="0"/>
                </a:cubicBezTo>
                <a:lnTo>
                  <a:pt x="2344851" y="0"/>
                </a:lnTo>
                <a:cubicBezTo>
                  <a:pt x="2494713" y="0"/>
                  <a:pt x="2616200" y="121487"/>
                  <a:pt x="2616200" y="271349"/>
                </a:cubicBezTo>
                <a:lnTo>
                  <a:pt x="2616200" y="1356714"/>
                </a:lnTo>
                <a:cubicBezTo>
                  <a:pt x="2616200" y="1506576"/>
                  <a:pt x="2494713" y="1628063"/>
                  <a:pt x="2344851" y="1628063"/>
                </a:cubicBezTo>
                <a:lnTo>
                  <a:pt x="271349" y="1628063"/>
                </a:lnTo>
                <a:cubicBezTo>
                  <a:pt x="121487" y="1628063"/>
                  <a:pt x="0" y="1506576"/>
                  <a:pt x="0" y="1356714"/>
                </a:cubicBezTo>
                <a:lnTo>
                  <a:pt x="0" y="271349"/>
                </a:lnTo>
                <a:close/>
              </a:path>
            </a:pathLst>
          </a:custGeom>
          <a:solidFill>
            <a:srgbClr val="CEE8B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105" tIns="167105" rIns="167105" bIns="1671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i-FI" sz="2300" kern="1200" dirty="0">
              <a:solidFill>
                <a:srgbClr val="00263A"/>
              </a:solidFill>
            </a:endParaRPr>
          </a:p>
        </p:txBody>
      </p:sp>
      <p:sp>
        <p:nvSpPr>
          <p:cNvPr id="7" name="Vapaamuotoinen: Muoto 6">
            <a:extLst>
              <a:ext uri="{FF2B5EF4-FFF2-40B4-BE49-F238E27FC236}">
                <a16:creationId xmlns:a16="http://schemas.microsoft.com/office/drawing/2014/main" id="{A7560EA1-8B64-4792-BCDF-901360641C3E}"/>
              </a:ext>
            </a:extLst>
          </p:cNvPr>
          <p:cNvSpPr/>
          <p:nvPr userDrawn="1"/>
        </p:nvSpPr>
        <p:spPr>
          <a:xfrm>
            <a:off x="3267880" y="2209339"/>
            <a:ext cx="2253258" cy="1402204"/>
          </a:xfrm>
          <a:custGeom>
            <a:avLst/>
            <a:gdLst>
              <a:gd name="connsiteX0" fmla="*/ 0 w 2616200"/>
              <a:gd name="connsiteY0" fmla="*/ 271349 h 1628063"/>
              <a:gd name="connsiteX1" fmla="*/ 271349 w 2616200"/>
              <a:gd name="connsiteY1" fmla="*/ 0 h 1628063"/>
              <a:gd name="connsiteX2" fmla="*/ 2344851 w 2616200"/>
              <a:gd name="connsiteY2" fmla="*/ 0 h 1628063"/>
              <a:gd name="connsiteX3" fmla="*/ 2616200 w 2616200"/>
              <a:gd name="connsiteY3" fmla="*/ 271349 h 1628063"/>
              <a:gd name="connsiteX4" fmla="*/ 2616200 w 2616200"/>
              <a:gd name="connsiteY4" fmla="*/ 1356714 h 1628063"/>
              <a:gd name="connsiteX5" fmla="*/ 2344851 w 2616200"/>
              <a:gd name="connsiteY5" fmla="*/ 1628063 h 1628063"/>
              <a:gd name="connsiteX6" fmla="*/ 271349 w 2616200"/>
              <a:gd name="connsiteY6" fmla="*/ 1628063 h 1628063"/>
              <a:gd name="connsiteX7" fmla="*/ 0 w 2616200"/>
              <a:gd name="connsiteY7" fmla="*/ 1356714 h 1628063"/>
              <a:gd name="connsiteX8" fmla="*/ 0 w 2616200"/>
              <a:gd name="connsiteY8" fmla="*/ 271349 h 162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6200" h="1628063">
                <a:moveTo>
                  <a:pt x="0" y="271349"/>
                </a:moveTo>
                <a:cubicBezTo>
                  <a:pt x="0" y="121487"/>
                  <a:pt x="121487" y="0"/>
                  <a:pt x="271349" y="0"/>
                </a:cubicBezTo>
                <a:lnTo>
                  <a:pt x="2344851" y="0"/>
                </a:lnTo>
                <a:cubicBezTo>
                  <a:pt x="2494713" y="0"/>
                  <a:pt x="2616200" y="121487"/>
                  <a:pt x="2616200" y="271349"/>
                </a:cubicBezTo>
                <a:lnTo>
                  <a:pt x="2616200" y="1356714"/>
                </a:lnTo>
                <a:cubicBezTo>
                  <a:pt x="2616200" y="1506576"/>
                  <a:pt x="2494713" y="1628063"/>
                  <a:pt x="2344851" y="1628063"/>
                </a:cubicBezTo>
                <a:lnTo>
                  <a:pt x="271349" y="1628063"/>
                </a:lnTo>
                <a:cubicBezTo>
                  <a:pt x="121487" y="1628063"/>
                  <a:pt x="0" y="1506576"/>
                  <a:pt x="0" y="1356714"/>
                </a:cubicBezTo>
                <a:lnTo>
                  <a:pt x="0" y="271349"/>
                </a:lnTo>
                <a:close/>
              </a:path>
            </a:pathLst>
          </a:custGeom>
          <a:solidFill>
            <a:srgbClr val="A5D579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105" tIns="167105" rIns="167105" bIns="1671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i-FI" sz="2300" kern="1200" dirty="0">
              <a:solidFill>
                <a:srgbClr val="00263A"/>
              </a:solidFill>
            </a:endParaRPr>
          </a:p>
        </p:txBody>
      </p:sp>
      <p:sp>
        <p:nvSpPr>
          <p:cNvPr id="8" name="Vapaamuotoinen: Muoto 7">
            <a:extLst>
              <a:ext uri="{FF2B5EF4-FFF2-40B4-BE49-F238E27FC236}">
                <a16:creationId xmlns:a16="http://schemas.microsoft.com/office/drawing/2014/main" id="{3BAE7F5C-B789-4CAF-9136-686993ACE689}"/>
              </a:ext>
            </a:extLst>
          </p:cNvPr>
          <p:cNvSpPr/>
          <p:nvPr userDrawn="1"/>
        </p:nvSpPr>
        <p:spPr>
          <a:xfrm>
            <a:off x="5937499" y="2209339"/>
            <a:ext cx="2125846" cy="1395738"/>
          </a:xfrm>
          <a:custGeom>
            <a:avLst/>
            <a:gdLst>
              <a:gd name="connsiteX0" fmla="*/ 0 w 2616200"/>
              <a:gd name="connsiteY0" fmla="*/ 271349 h 1628063"/>
              <a:gd name="connsiteX1" fmla="*/ 271349 w 2616200"/>
              <a:gd name="connsiteY1" fmla="*/ 0 h 1628063"/>
              <a:gd name="connsiteX2" fmla="*/ 2344851 w 2616200"/>
              <a:gd name="connsiteY2" fmla="*/ 0 h 1628063"/>
              <a:gd name="connsiteX3" fmla="*/ 2616200 w 2616200"/>
              <a:gd name="connsiteY3" fmla="*/ 271349 h 1628063"/>
              <a:gd name="connsiteX4" fmla="*/ 2616200 w 2616200"/>
              <a:gd name="connsiteY4" fmla="*/ 1356714 h 1628063"/>
              <a:gd name="connsiteX5" fmla="*/ 2344851 w 2616200"/>
              <a:gd name="connsiteY5" fmla="*/ 1628063 h 1628063"/>
              <a:gd name="connsiteX6" fmla="*/ 271349 w 2616200"/>
              <a:gd name="connsiteY6" fmla="*/ 1628063 h 1628063"/>
              <a:gd name="connsiteX7" fmla="*/ 0 w 2616200"/>
              <a:gd name="connsiteY7" fmla="*/ 1356714 h 1628063"/>
              <a:gd name="connsiteX8" fmla="*/ 0 w 2616200"/>
              <a:gd name="connsiteY8" fmla="*/ 271349 h 162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6200" h="1628063">
                <a:moveTo>
                  <a:pt x="0" y="271349"/>
                </a:moveTo>
                <a:cubicBezTo>
                  <a:pt x="0" y="121487"/>
                  <a:pt x="121487" y="0"/>
                  <a:pt x="271349" y="0"/>
                </a:cubicBezTo>
                <a:lnTo>
                  <a:pt x="2344851" y="0"/>
                </a:lnTo>
                <a:cubicBezTo>
                  <a:pt x="2494713" y="0"/>
                  <a:pt x="2616200" y="121487"/>
                  <a:pt x="2616200" y="271349"/>
                </a:cubicBezTo>
                <a:lnTo>
                  <a:pt x="2616200" y="1356714"/>
                </a:lnTo>
                <a:cubicBezTo>
                  <a:pt x="2616200" y="1506576"/>
                  <a:pt x="2494713" y="1628063"/>
                  <a:pt x="2344851" y="1628063"/>
                </a:cubicBezTo>
                <a:lnTo>
                  <a:pt x="271349" y="1628063"/>
                </a:lnTo>
                <a:cubicBezTo>
                  <a:pt x="121487" y="1628063"/>
                  <a:pt x="0" y="1506576"/>
                  <a:pt x="0" y="1356714"/>
                </a:cubicBezTo>
                <a:lnTo>
                  <a:pt x="0" y="271349"/>
                </a:lnTo>
                <a:close/>
              </a:path>
            </a:pathLst>
          </a:custGeom>
          <a:solidFill>
            <a:srgbClr val="7FC34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105" tIns="167105" rIns="167105" bIns="1671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i-FI" sz="2300" kern="1200" dirty="0">
              <a:solidFill>
                <a:srgbClr val="002060"/>
              </a:solidFill>
            </a:endParaRPr>
          </a:p>
        </p:txBody>
      </p:sp>
      <p:sp>
        <p:nvSpPr>
          <p:cNvPr id="10" name="Tekstin paikkamerkki 9">
            <a:extLst>
              <a:ext uri="{FF2B5EF4-FFF2-40B4-BE49-F238E27FC236}">
                <a16:creationId xmlns:a16="http://schemas.microsoft.com/office/drawing/2014/main" id="{342121FB-AF40-4E65-913B-3F37395BAC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6125" y="2298700"/>
            <a:ext cx="1943100" cy="11906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/>
              <a:t>Lähtökohta</a:t>
            </a:r>
          </a:p>
        </p:txBody>
      </p:sp>
      <p:sp>
        <p:nvSpPr>
          <p:cNvPr id="11" name="Tekstin paikkamerkki 9">
            <a:extLst>
              <a:ext uri="{FF2B5EF4-FFF2-40B4-BE49-F238E27FC236}">
                <a16:creationId xmlns:a16="http://schemas.microsoft.com/office/drawing/2014/main" id="{3F8BC700-139D-4B3C-BE23-9568DDBA2B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1858" y="2310221"/>
            <a:ext cx="1943100" cy="11906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/>
              <a:t>Vaihe X</a:t>
            </a:r>
          </a:p>
        </p:txBody>
      </p:sp>
      <p:sp>
        <p:nvSpPr>
          <p:cNvPr id="12" name="Tekstin paikkamerkki 9">
            <a:extLst>
              <a:ext uri="{FF2B5EF4-FFF2-40B4-BE49-F238E27FC236}">
                <a16:creationId xmlns:a16="http://schemas.microsoft.com/office/drawing/2014/main" id="{3CC2AF57-3D57-4657-B163-37A01E9C0D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28872" y="2306462"/>
            <a:ext cx="1943100" cy="11906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 dirty="0"/>
              <a:t>Lopputulos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B0699B6B-3D18-4A35-80DE-6A1366D6C1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5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_kuva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685800" y="4027413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B35E666-77DD-45D7-B66A-BE23EE2026F7}" type="datetime1">
              <a:rPr lang="fi-FI" smtClean="0"/>
              <a:pPr/>
              <a:t>7.11.2023</a:t>
            </a:fld>
            <a:endParaRPr lang="fi-FI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3A348C56-97D5-5344-B3A0-20B51AF2F7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95424" y="540065"/>
            <a:ext cx="1520455" cy="739955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68080D81-5DEF-D64D-A804-59695CF2A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5594567" cy="1102519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60AAB772-E574-CF42-A6ED-31F37CC99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5594567" cy="89557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32209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3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9C17E80-1251-4BDE-BD81-2EAAD036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5E5F3F57-E7CD-4675-9204-CF3831E075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095" y="1485596"/>
            <a:ext cx="2980105" cy="3124834"/>
          </a:xfrm>
          <a:prstGeom prst="rect">
            <a:avLst/>
          </a:prstGeom>
        </p:spPr>
      </p:pic>
      <p:sp>
        <p:nvSpPr>
          <p:cNvPr id="6" name="Ellipsi 5">
            <a:extLst>
              <a:ext uri="{FF2B5EF4-FFF2-40B4-BE49-F238E27FC236}">
                <a16:creationId xmlns:a16="http://schemas.microsoft.com/office/drawing/2014/main" id="{86A48FF7-D882-4064-8802-CD0873012E5F}"/>
              </a:ext>
            </a:extLst>
          </p:cNvPr>
          <p:cNvSpPr/>
          <p:nvPr userDrawn="1"/>
        </p:nvSpPr>
        <p:spPr>
          <a:xfrm>
            <a:off x="2722418" y="1362331"/>
            <a:ext cx="1468077" cy="1468077"/>
          </a:xfrm>
          <a:prstGeom prst="ellipse">
            <a:avLst/>
          </a:prstGeom>
          <a:solidFill>
            <a:srgbClr val="A5D5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rgbClr val="002060"/>
              </a:solidFill>
            </a:endParaRPr>
          </a:p>
        </p:txBody>
      </p:sp>
      <p:sp>
        <p:nvSpPr>
          <p:cNvPr id="7" name="Ellipsi 6">
            <a:extLst>
              <a:ext uri="{FF2B5EF4-FFF2-40B4-BE49-F238E27FC236}">
                <a16:creationId xmlns:a16="http://schemas.microsoft.com/office/drawing/2014/main" id="{E3A7E348-DF60-49E1-BA4C-A0E2A9C35A7D}"/>
              </a:ext>
            </a:extLst>
          </p:cNvPr>
          <p:cNvSpPr/>
          <p:nvPr userDrawn="1"/>
        </p:nvSpPr>
        <p:spPr>
          <a:xfrm>
            <a:off x="4668478" y="1362331"/>
            <a:ext cx="1468077" cy="1468077"/>
          </a:xfrm>
          <a:prstGeom prst="ellipse">
            <a:avLst/>
          </a:prstGeom>
          <a:solidFill>
            <a:srgbClr val="A5D5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rgbClr val="002060"/>
              </a:solidFill>
            </a:endParaRPr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1084B21C-212C-42E7-9D4D-9340CE9C9EA3}"/>
              </a:ext>
            </a:extLst>
          </p:cNvPr>
          <p:cNvSpPr/>
          <p:nvPr userDrawn="1"/>
        </p:nvSpPr>
        <p:spPr>
          <a:xfrm>
            <a:off x="2722418" y="3235402"/>
            <a:ext cx="1468077" cy="1468077"/>
          </a:xfrm>
          <a:prstGeom prst="ellipse">
            <a:avLst/>
          </a:prstGeom>
          <a:solidFill>
            <a:srgbClr val="A5D5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rgbClr val="002060"/>
              </a:solidFill>
            </a:endParaRPr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18501D9C-EA7E-4E9E-8CD2-C784C446DDB2}"/>
              </a:ext>
            </a:extLst>
          </p:cNvPr>
          <p:cNvSpPr/>
          <p:nvPr userDrawn="1"/>
        </p:nvSpPr>
        <p:spPr>
          <a:xfrm>
            <a:off x="4668478" y="3235402"/>
            <a:ext cx="1468077" cy="1468077"/>
          </a:xfrm>
          <a:prstGeom prst="ellipse">
            <a:avLst/>
          </a:prstGeom>
          <a:solidFill>
            <a:srgbClr val="A5D5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rgbClr val="002060"/>
              </a:solidFill>
            </a:endParaRPr>
          </a:p>
        </p:txBody>
      </p:sp>
      <p:sp>
        <p:nvSpPr>
          <p:cNvPr id="15" name="Tekstin paikkamerkki 14">
            <a:extLst>
              <a:ext uri="{FF2B5EF4-FFF2-40B4-BE49-F238E27FC236}">
                <a16:creationId xmlns:a16="http://schemas.microsoft.com/office/drawing/2014/main" id="{927CB420-464D-40B3-A031-C0B4B06BE3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1264" y="1132663"/>
            <a:ext cx="2447763" cy="423675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2"/>
            <a:r>
              <a:rPr lang="fi-FI" dirty="0"/>
              <a:t>Selite</a:t>
            </a:r>
          </a:p>
        </p:txBody>
      </p:sp>
      <p:sp>
        <p:nvSpPr>
          <p:cNvPr id="16" name="Tekstin paikkamerkki 14">
            <a:extLst>
              <a:ext uri="{FF2B5EF4-FFF2-40B4-BE49-F238E27FC236}">
                <a16:creationId xmlns:a16="http://schemas.microsoft.com/office/drawing/2014/main" id="{E8316389-8C67-4B18-9D44-80973619BE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301" y="2866808"/>
            <a:ext cx="2447763" cy="423675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2"/>
            <a:r>
              <a:rPr lang="fi-FI" dirty="0"/>
              <a:t>Selite</a:t>
            </a:r>
          </a:p>
        </p:txBody>
      </p:sp>
      <p:sp>
        <p:nvSpPr>
          <p:cNvPr id="17" name="Tekstin paikkamerkki 14">
            <a:extLst>
              <a:ext uri="{FF2B5EF4-FFF2-40B4-BE49-F238E27FC236}">
                <a16:creationId xmlns:a16="http://schemas.microsoft.com/office/drawing/2014/main" id="{8A9C89AD-019D-4E4D-98F7-5097F4EEB3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7632" y="2865343"/>
            <a:ext cx="2447763" cy="423675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2"/>
            <a:r>
              <a:rPr lang="fi-FI" dirty="0"/>
              <a:t>Selite</a:t>
            </a:r>
          </a:p>
        </p:txBody>
      </p:sp>
      <p:sp>
        <p:nvSpPr>
          <p:cNvPr id="18" name="Tekstin paikkamerkki 14">
            <a:extLst>
              <a:ext uri="{FF2B5EF4-FFF2-40B4-BE49-F238E27FC236}">
                <a16:creationId xmlns:a16="http://schemas.microsoft.com/office/drawing/2014/main" id="{CC01A917-5D95-4254-A52E-27B7A93F2E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58062" y="4617432"/>
            <a:ext cx="2447763" cy="423675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2"/>
            <a:r>
              <a:rPr lang="fi-FI" dirty="0"/>
              <a:t>Selite</a:t>
            </a:r>
          </a:p>
        </p:txBody>
      </p:sp>
      <p:sp>
        <p:nvSpPr>
          <p:cNvPr id="20" name="Tekstin paikkamerkki 19">
            <a:extLst>
              <a:ext uri="{FF2B5EF4-FFF2-40B4-BE49-F238E27FC236}">
                <a16:creationId xmlns:a16="http://schemas.microsoft.com/office/drawing/2014/main" id="{2B663619-8321-4B30-94A5-F609F04C5C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66613" y="1679604"/>
            <a:ext cx="993545" cy="7744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i-FI" dirty="0"/>
              <a:t>Alue 1</a:t>
            </a:r>
          </a:p>
        </p:txBody>
      </p:sp>
      <p:sp>
        <p:nvSpPr>
          <p:cNvPr id="21" name="Tekstin paikkamerkki 19">
            <a:extLst>
              <a:ext uri="{FF2B5EF4-FFF2-40B4-BE49-F238E27FC236}">
                <a16:creationId xmlns:a16="http://schemas.microsoft.com/office/drawing/2014/main" id="{E5568004-FA57-41DF-9B6D-F7F3658702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5070" y="1679604"/>
            <a:ext cx="940129" cy="84957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i-FI" dirty="0"/>
              <a:t>Alue 2</a:t>
            </a:r>
          </a:p>
        </p:txBody>
      </p:sp>
      <p:sp>
        <p:nvSpPr>
          <p:cNvPr id="22" name="Tekstin paikkamerkki 19">
            <a:extLst>
              <a:ext uri="{FF2B5EF4-FFF2-40B4-BE49-F238E27FC236}">
                <a16:creationId xmlns:a16="http://schemas.microsoft.com/office/drawing/2014/main" id="{757EB097-530F-4215-A0FC-4DAE056735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66613" y="3489514"/>
            <a:ext cx="993545" cy="87405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i-FI" dirty="0"/>
              <a:t>Alue 1</a:t>
            </a:r>
          </a:p>
        </p:txBody>
      </p:sp>
      <p:sp>
        <p:nvSpPr>
          <p:cNvPr id="23" name="Tekstin paikkamerkki 19">
            <a:extLst>
              <a:ext uri="{FF2B5EF4-FFF2-40B4-BE49-F238E27FC236}">
                <a16:creationId xmlns:a16="http://schemas.microsoft.com/office/drawing/2014/main" id="{AD032F25-9FBD-40D6-9E9C-C422540ACF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5070" y="3489513"/>
            <a:ext cx="940130" cy="87405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i-FI" dirty="0"/>
              <a:t>Alue 2</a:t>
            </a: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512BE7EA-BA68-45F3-B980-3CB8463438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39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6CE64C0-501A-4421-AC92-8B7ACBA8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6AA76865-FF69-41C5-B863-613F1E1AE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6332" y="3599157"/>
            <a:ext cx="1560905" cy="438149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0F12AD5D-85F1-4457-8B41-5522416647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5090" y="3540510"/>
            <a:ext cx="1704155" cy="483712"/>
          </a:xfrm>
          <a:prstGeom prst="rect">
            <a:avLst/>
          </a:prstGeom>
        </p:spPr>
      </p:pic>
      <p:sp>
        <p:nvSpPr>
          <p:cNvPr id="7" name="Ellipsi 6">
            <a:extLst>
              <a:ext uri="{FF2B5EF4-FFF2-40B4-BE49-F238E27FC236}">
                <a16:creationId xmlns:a16="http://schemas.microsoft.com/office/drawing/2014/main" id="{8D169DB2-2583-41EF-9C01-B068BFF7D1C0}"/>
              </a:ext>
            </a:extLst>
          </p:cNvPr>
          <p:cNvSpPr/>
          <p:nvPr userDrawn="1"/>
        </p:nvSpPr>
        <p:spPr>
          <a:xfrm>
            <a:off x="3757066" y="3150469"/>
            <a:ext cx="1692596" cy="1692596"/>
          </a:xfrm>
          <a:prstGeom prst="ellipse">
            <a:avLst/>
          </a:prstGeom>
          <a:solidFill>
            <a:srgbClr val="0026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2A610136-B865-495B-826B-3C98A0D6DAF7}"/>
              </a:ext>
            </a:extLst>
          </p:cNvPr>
          <p:cNvSpPr/>
          <p:nvPr userDrawn="1"/>
        </p:nvSpPr>
        <p:spPr>
          <a:xfrm>
            <a:off x="910226" y="2973233"/>
            <a:ext cx="1543071" cy="1543071"/>
          </a:xfrm>
          <a:prstGeom prst="ellipse">
            <a:avLst/>
          </a:prstGeom>
          <a:solidFill>
            <a:srgbClr val="7FC3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D4D72ABB-B059-4A53-9E41-F41F6C0D11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8619">
            <a:off x="2375533" y="2536055"/>
            <a:ext cx="1560905" cy="438149"/>
          </a:xfrm>
          <a:prstGeom prst="rect">
            <a:avLst/>
          </a:prstGeom>
        </p:spPr>
      </p:pic>
      <p:sp>
        <p:nvSpPr>
          <p:cNvPr id="10" name="Ellipsi 9">
            <a:extLst>
              <a:ext uri="{FF2B5EF4-FFF2-40B4-BE49-F238E27FC236}">
                <a16:creationId xmlns:a16="http://schemas.microsoft.com/office/drawing/2014/main" id="{D735E2BB-0E55-4EAF-AE0B-5F9A4C4D2023}"/>
              </a:ext>
            </a:extLst>
          </p:cNvPr>
          <p:cNvSpPr/>
          <p:nvPr userDrawn="1"/>
        </p:nvSpPr>
        <p:spPr>
          <a:xfrm>
            <a:off x="1767987" y="1430162"/>
            <a:ext cx="1543071" cy="1543071"/>
          </a:xfrm>
          <a:prstGeom prst="ellipse">
            <a:avLst/>
          </a:prstGeom>
          <a:solidFill>
            <a:srgbClr val="7FC3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AFFB1B7C-D708-4599-B16F-7A0CDD6903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714286" y="2069860"/>
            <a:ext cx="1560905" cy="438149"/>
          </a:xfrm>
          <a:prstGeom prst="rect">
            <a:avLst/>
          </a:prstGeom>
        </p:spPr>
      </p:pic>
      <p:sp>
        <p:nvSpPr>
          <p:cNvPr id="12" name="Ellipsi 11">
            <a:extLst>
              <a:ext uri="{FF2B5EF4-FFF2-40B4-BE49-F238E27FC236}">
                <a16:creationId xmlns:a16="http://schemas.microsoft.com/office/drawing/2014/main" id="{6E48659A-2C01-469E-BFF4-26CEC226D139}"/>
              </a:ext>
            </a:extLst>
          </p:cNvPr>
          <p:cNvSpPr/>
          <p:nvPr userDrawn="1"/>
        </p:nvSpPr>
        <p:spPr>
          <a:xfrm>
            <a:off x="3694508" y="1094420"/>
            <a:ext cx="1543071" cy="1543071"/>
          </a:xfrm>
          <a:prstGeom prst="ellipse">
            <a:avLst/>
          </a:prstGeom>
          <a:solidFill>
            <a:srgbClr val="7FC3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pic>
        <p:nvPicPr>
          <p:cNvPr id="13" name="Kuva 12">
            <a:extLst>
              <a:ext uri="{FF2B5EF4-FFF2-40B4-BE49-F238E27FC236}">
                <a16:creationId xmlns:a16="http://schemas.microsoft.com/office/drawing/2014/main" id="{B16B05CD-9146-48FD-98E0-D44427636F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588511">
            <a:off x="4903744" y="2344777"/>
            <a:ext cx="1560905" cy="438149"/>
          </a:xfrm>
          <a:prstGeom prst="rect">
            <a:avLst/>
          </a:prstGeom>
        </p:spPr>
      </p:pic>
      <p:sp>
        <p:nvSpPr>
          <p:cNvPr id="14" name="Ellipsi 13">
            <a:extLst>
              <a:ext uri="{FF2B5EF4-FFF2-40B4-BE49-F238E27FC236}">
                <a16:creationId xmlns:a16="http://schemas.microsoft.com/office/drawing/2014/main" id="{DAC1C5BA-79E6-4213-9A02-58B1D4FF6BBE}"/>
              </a:ext>
            </a:extLst>
          </p:cNvPr>
          <p:cNvSpPr/>
          <p:nvPr userDrawn="1"/>
        </p:nvSpPr>
        <p:spPr>
          <a:xfrm>
            <a:off x="5413897" y="1430162"/>
            <a:ext cx="1543071" cy="1543071"/>
          </a:xfrm>
          <a:prstGeom prst="ellipse">
            <a:avLst/>
          </a:prstGeom>
          <a:solidFill>
            <a:srgbClr val="7FC3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198D9D27-3825-4E46-A41F-3590DE4580AE}"/>
              </a:ext>
            </a:extLst>
          </p:cNvPr>
          <p:cNvSpPr/>
          <p:nvPr userDrawn="1"/>
        </p:nvSpPr>
        <p:spPr>
          <a:xfrm>
            <a:off x="6344013" y="2973233"/>
            <a:ext cx="1543071" cy="1543071"/>
          </a:xfrm>
          <a:prstGeom prst="ellipse">
            <a:avLst/>
          </a:prstGeom>
          <a:solidFill>
            <a:srgbClr val="7FC3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7" name="Tekstin paikkamerkki 16">
            <a:extLst>
              <a:ext uri="{FF2B5EF4-FFF2-40B4-BE49-F238E27FC236}">
                <a16:creationId xmlns:a16="http://schemas.microsoft.com/office/drawing/2014/main" id="{54166688-F291-48D3-B74A-0A5DFE743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3899" y="3586072"/>
            <a:ext cx="70243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Asia 1</a:t>
            </a:r>
          </a:p>
        </p:txBody>
      </p:sp>
      <p:sp>
        <p:nvSpPr>
          <p:cNvPr id="18" name="Tekstin paikkamerkki 16">
            <a:extLst>
              <a:ext uri="{FF2B5EF4-FFF2-40B4-BE49-F238E27FC236}">
                <a16:creationId xmlns:a16="http://schemas.microsoft.com/office/drawing/2014/main" id="{2804BB30-ADE9-4188-B45C-A7AF76B8C5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87032" y="2012114"/>
            <a:ext cx="70243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Asia 2</a:t>
            </a:r>
          </a:p>
        </p:txBody>
      </p:sp>
      <p:sp>
        <p:nvSpPr>
          <p:cNvPr id="19" name="Tekstin paikkamerkki 16">
            <a:extLst>
              <a:ext uri="{FF2B5EF4-FFF2-40B4-BE49-F238E27FC236}">
                <a16:creationId xmlns:a16="http://schemas.microsoft.com/office/drawing/2014/main" id="{334D8D14-66FA-4B52-B095-9BB0B28263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14826" y="1646880"/>
            <a:ext cx="70243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Asia 3</a:t>
            </a:r>
          </a:p>
        </p:txBody>
      </p:sp>
      <p:sp>
        <p:nvSpPr>
          <p:cNvPr id="20" name="Tekstin paikkamerkki 16">
            <a:extLst>
              <a:ext uri="{FF2B5EF4-FFF2-40B4-BE49-F238E27FC236}">
                <a16:creationId xmlns:a16="http://schemas.microsoft.com/office/drawing/2014/main" id="{1290E3A1-5E75-4CB0-A3A7-073995335F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50766" y="1982623"/>
            <a:ext cx="70243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Asia 4</a:t>
            </a:r>
          </a:p>
        </p:txBody>
      </p:sp>
      <p:sp>
        <p:nvSpPr>
          <p:cNvPr id="21" name="Tekstin paikkamerkki 16">
            <a:extLst>
              <a:ext uri="{FF2B5EF4-FFF2-40B4-BE49-F238E27FC236}">
                <a16:creationId xmlns:a16="http://schemas.microsoft.com/office/drawing/2014/main" id="{15FC4254-6CBD-4548-A25C-52A9A9EE10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64331" y="3543695"/>
            <a:ext cx="70243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Asia 5</a:t>
            </a:r>
          </a:p>
        </p:txBody>
      </p:sp>
      <p:sp>
        <p:nvSpPr>
          <p:cNvPr id="22" name="Tekstin paikkamerkki 16">
            <a:extLst>
              <a:ext uri="{FF2B5EF4-FFF2-40B4-BE49-F238E27FC236}">
                <a16:creationId xmlns:a16="http://schemas.microsoft.com/office/drawing/2014/main" id="{729730FE-9B2F-4996-A3E4-DC173C2DA4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75664" y="3809464"/>
            <a:ext cx="70243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Kohde</a:t>
            </a: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97C1C4E6-E5FD-4B30-BDC5-6CE520B7309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712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i 9">
            <a:extLst>
              <a:ext uri="{FF2B5EF4-FFF2-40B4-BE49-F238E27FC236}">
                <a16:creationId xmlns:a16="http://schemas.microsoft.com/office/drawing/2014/main" id="{44006BEA-CCE1-724B-BC06-0B88AD2219C7}"/>
              </a:ext>
            </a:extLst>
          </p:cNvPr>
          <p:cNvSpPr/>
          <p:nvPr userDrawn="1"/>
        </p:nvSpPr>
        <p:spPr>
          <a:xfrm>
            <a:off x="2991434" y="1447973"/>
            <a:ext cx="3335943" cy="3366655"/>
          </a:xfrm>
          <a:prstGeom prst="ellipse">
            <a:avLst/>
          </a:prstGeom>
          <a:solidFill>
            <a:srgbClr val="A5D5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74A0842-1AF4-4AB0-9F4F-2F55F00F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19BA4C9B-3063-404D-8DE8-A97A9FE42A3A}"/>
              </a:ext>
            </a:extLst>
          </p:cNvPr>
          <p:cNvSpPr/>
          <p:nvPr userDrawn="1"/>
        </p:nvSpPr>
        <p:spPr>
          <a:xfrm>
            <a:off x="3267709" y="2065225"/>
            <a:ext cx="2760979" cy="2760979"/>
          </a:xfrm>
          <a:prstGeom prst="ellipse">
            <a:avLst/>
          </a:prstGeom>
          <a:solidFill>
            <a:srgbClr val="CEE8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5E63E1B9-1DA2-46E6-854E-5CE55C24B096}"/>
              </a:ext>
            </a:extLst>
          </p:cNvPr>
          <p:cNvSpPr/>
          <p:nvPr userDrawn="1"/>
        </p:nvSpPr>
        <p:spPr>
          <a:xfrm>
            <a:off x="3742228" y="2953834"/>
            <a:ext cx="1811943" cy="1811943"/>
          </a:xfrm>
          <a:prstGeom prst="ellipse">
            <a:avLst/>
          </a:prstGeom>
          <a:solidFill>
            <a:srgbClr val="0026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433D62E9-47CF-4016-957B-4A128C42A5FD}"/>
              </a:ext>
            </a:extLst>
          </p:cNvPr>
          <p:cNvSpPr txBox="1">
            <a:spLocks/>
          </p:cNvSpPr>
          <p:nvPr userDrawn="1"/>
        </p:nvSpPr>
        <p:spPr>
          <a:xfrm>
            <a:off x="3927765" y="2411970"/>
            <a:ext cx="1413162" cy="42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7063" indent="-169863" algn="l" defTabSz="457200" rtl="0" eaLnBrk="1" latinLnBrk="0" hangingPunct="1">
              <a:spcBef>
                <a:spcPct val="20000"/>
              </a:spcBef>
              <a:buFont typeface="Arial"/>
              <a:buChar char="–"/>
              <a:tabLst>
                <a:tab pos="627063" algn="l"/>
              </a:tabLst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77913" indent="-16351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524000" indent="-1524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974850" indent="-14605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fi-FI" b="1" dirty="0">
              <a:solidFill>
                <a:srgbClr val="00263A"/>
              </a:solidFill>
            </a:endParaRPr>
          </a:p>
        </p:txBody>
      </p:sp>
      <p:sp>
        <p:nvSpPr>
          <p:cNvPr id="11" name="Tekstin paikkamerkki 10">
            <a:extLst>
              <a:ext uri="{FF2B5EF4-FFF2-40B4-BE49-F238E27FC236}">
                <a16:creationId xmlns:a16="http://schemas.microsoft.com/office/drawing/2014/main" id="{916DC156-B7CD-4954-AA8A-F2495D049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27395" y="1524555"/>
            <a:ext cx="1264023" cy="554589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fi-FI" dirty="0"/>
              <a:t>Ylin taso</a:t>
            </a:r>
          </a:p>
        </p:txBody>
      </p:sp>
      <p:sp>
        <p:nvSpPr>
          <p:cNvPr id="12" name="Tekstin paikkamerkki 10">
            <a:extLst>
              <a:ext uri="{FF2B5EF4-FFF2-40B4-BE49-F238E27FC236}">
                <a16:creationId xmlns:a16="http://schemas.microsoft.com/office/drawing/2014/main" id="{5C31819D-38B4-4673-BCE7-6FE4989ED5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27395" y="2338818"/>
            <a:ext cx="1264023" cy="554589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fi-FI" dirty="0"/>
              <a:t>Taso 2</a:t>
            </a:r>
          </a:p>
        </p:txBody>
      </p:sp>
      <p:sp>
        <p:nvSpPr>
          <p:cNvPr id="13" name="Tekstin paikkamerkki 10">
            <a:extLst>
              <a:ext uri="{FF2B5EF4-FFF2-40B4-BE49-F238E27FC236}">
                <a16:creationId xmlns:a16="http://schemas.microsoft.com/office/drawing/2014/main" id="{7E090AC3-38CE-48EE-A10C-0AAF7D7987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27395" y="3466829"/>
            <a:ext cx="1313532" cy="833718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Taso 3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C2A761DE-0A42-444D-87E0-FA36D6513A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69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CA33E60-F0E8-ABC9-2E38-38876C4C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grpSp>
        <p:nvGrpSpPr>
          <p:cNvPr id="5" name="Ryhmä 4">
            <a:extLst>
              <a:ext uri="{FF2B5EF4-FFF2-40B4-BE49-F238E27FC236}">
                <a16:creationId xmlns:a16="http://schemas.microsoft.com/office/drawing/2014/main" id="{DE6A2930-A273-9463-C0C0-11EE01130E92}"/>
              </a:ext>
            </a:extLst>
          </p:cNvPr>
          <p:cNvGrpSpPr/>
          <p:nvPr userDrawn="1"/>
        </p:nvGrpSpPr>
        <p:grpSpPr>
          <a:xfrm>
            <a:off x="2519678" y="1117599"/>
            <a:ext cx="3637281" cy="3718561"/>
            <a:chOff x="2384212" y="1117599"/>
            <a:chExt cx="3637281" cy="3718561"/>
          </a:xfrm>
        </p:grpSpPr>
        <p:sp>
          <p:nvSpPr>
            <p:cNvPr id="6" name="Ellipsi 5">
              <a:extLst>
                <a:ext uri="{FF2B5EF4-FFF2-40B4-BE49-F238E27FC236}">
                  <a16:creationId xmlns:a16="http://schemas.microsoft.com/office/drawing/2014/main" id="{01A4B83D-B9BE-3454-8923-7BE902F84E6B}"/>
                </a:ext>
              </a:extLst>
            </p:cNvPr>
            <p:cNvSpPr/>
            <p:nvPr/>
          </p:nvSpPr>
          <p:spPr>
            <a:xfrm>
              <a:off x="2384212" y="1117599"/>
              <a:ext cx="3637281" cy="3718561"/>
            </a:xfrm>
            <a:prstGeom prst="ellipse">
              <a:avLst/>
            </a:prstGeom>
            <a:solidFill>
              <a:srgbClr val="D8EDC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u="sng" dirty="0"/>
            </a:p>
          </p:txBody>
        </p:sp>
        <p:sp>
          <p:nvSpPr>
            <p:cNvPr id="7" name="Ellipsi 6">
              <a:extLst>
                <a:ext uri="{FF2B5EF4-FFF2-40B4-BE49-F238E27FC236}">
                  <a16:creationId xmlns:a16="http://schemas.microsoft.com/office/drawing/2014/main" id="{2C64EDB8-B40D-2BB5-3156-28895649DA83}"/>
                </a:ext>
              </a:extLst>
            </p:cNvPr>
            <p:cNvSpPr/>
            <p:nvPr/>
          </p:nvSpPr>
          <p:spPr>
            <a:xfrm>
              <a:off x="2803083" y="1832660"/>
              <a:ext cx="2832888" cy="2941104"/>
            </a:xfrm>
            <a:prstGeom prst="ellipse">
              <a:avLst/>
            </a:prstGeom>
            <a:solidFill>
              <a:srgbClr val="B1DB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u="sng" dirty="0"/>
            </a:p>
          </p:txBody>
        </p:sp>
        <p:sp>
          <p:nvSpPr>
            <p:cNvPr id="8" name="Ellipsi 7">
              <a:extLst>
                <a:ext uri="{FF2B5EF4-FFF2-40B4-BE49-F238E27FC236}">
                  <a16:creationId xmlns:a16="http://schemas.microsoft.com/office/drawing/2014/main" id="{8036E094-B113-CCF8-72B2-1F9DF16C5081}"/>
                </a:ext>
              </a:extLst>
            </p:cNvPr>
            <p:cNvSpPr/>
            <p:nvPr/>
          </p:nvSpPr>
          <p:spPr>
            <a:xfrm>
              <a:off x="3237560" y="2850735"/>
              <a:ext cx="1995134" cy="1923030"/>
            </a:xfrm>
            <a:prstGeom prst="ellipse">
              <a:avLst/>
            </a:prstGeom>
            <a:solidFill>
              <a:srgbClr val="7FC3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u="sng" dirty="0"/>
            </a:p>
          </p:txBody>
        </p:sp>
      </p:grpSp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AA87DA1B-F31D-F6D2-DA6B-36EC02B9E8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00873" y="1238452"/>
            <a:ext cx="1031875" cy="531812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fi-FI" dirty="0"/>
              <a:t>Teksti</a:t>
            </a:r>
          </a:p>
        </p:txBody>
      </p:sp>
      <p:sp>
        <p:nvSpPr>
          <p:cNvPr id="14" name="Tekstin paikkamerkki 12">
            <a:extLst>
              <a:ext uri="{FF2B5EF4-FFF2-40B4-BE49-F238E27FC236}">
                <a16:creationId xmlns:a16="http://schemas.microsoft.com/office/drawing/2014/main" id="{B1ACB992-32FB-2891-0291-650908D5F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39055" y="2136775"/>
            <a:ext cx="1031875" cy="651564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fi-FI" dirty="0"/>
              <a:t>Teksti</a:t>
            </a:r>
          </a:p>
        </p:txBody>
      </p:sp>
      <p:sp>
        <p:nvSpPr>
          <p:cNvPr id="15" name="Tekstin paikkamerkki 12">
            <a:extLst>
              <a:ext uri="{FF2B5EF4-FFF2-40B4-BE49-F238E27FC236}">
                <a16:creationId xmlns:a16="http://schemas.microsoft.com/office/drawing/2014/main" id="{393033BD-1282-67A9-C1F1-65997CBEBF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4655" y="3296093"/>
            <a:ext cx="1031875" cy="1056167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fi-FI" dirty="0"/>
              <a:t>Teksti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ECD37369-8C39-24E8-1117-1A8F1A8174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555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CF3F171-CD8C-4339-87A5-1DD4AD5B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1068658B-E60D-468B-841B-BC03C4F3E453}"/>
              </a:ext>
            </a:extLst>
          </p:cNvPr>
          <p:cNvSpPr/>
          <p:nvPr userDrawn="1"/>
        </p:nvSpPr>
        <p:spPr>
          <a:xfrm>
            <a:off x="384923" y="2026213"/>
            <a:ext cx="1229617" cy="1229617"/>
          </a:xfrm>
          <a:prstGeom prst="ellipse">
            <a:avLst/>
          </a:prstGeom>
          <a:solidFill>
            <a:srgbClr val="0026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236BC38-F93D-436A-B0AE-F9ED112F3E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6818" y="2372076"/>
            <a:ext cx="319914" cy="499379"/>
          </a:xfrm>
          <a:prstGeom prst="rect">
            <a:avLst/>
          </a:prstGeom>
        </p:spPr>
      </p:pic>
      <p:sp>
        <p:nvSpPr>
          <p:cNvPr id="7" name="Ellipsi 6">
            <a:extLst>
              <a:ext uri="{FF2B5EF4-FFF2-40B4-BE49-F238E27FC236}">
                <a16:creationId xmlns:a16="http://schemas.microsoft.com/office/drawing/2014/main" id="{30637DFF-780D-4706-B9A0-47B256340AF5}"/>
              </a:ext>
            </a:extLst>
          </p:cNvPr>
          <p:cNvSpPr/>
          <p:nvPr userDrawn="1"/>
        </p:nvSpPr>
        <p:spPr>
          <a:xfrm>
            <a:off x="2147153" y="2026213"/>
            <a:ext cx="1229617" cy="1229617"/>
          </a:xfrm>
          <a:prstGeom prst="ellipse">
            <a:avLst/>
          </a:prstGeom>
          <a:solidFill>
            <a:srgbClr val="674D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95A3B6D9-CFF4-4FC2-9506-FB813632D3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0111" y="2261855"/>
            <a:ext cx="390525" cy="609600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76D73D47-6FD1-4D45-B29F-3619CEF193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0348" y="2372076"/>
            <a:ext cx="319914" cy="499379"/>
          </a:xfrm>
          <a:prstGeom prst="rect">
            <a:avLst/>
          </a:prstGeom>
        </p:spPr>
      </p:pic>
      <p:sp>
        <p:nvSpPr>
          <p:cNvPr id="10" name="Ellipsi 9">
            <a:extLst>
              <a:ext uri="{FF2B5EF4-FFF2-40B4-BE49-F238E27FC236}">
                <a16:creationId xmlns:a16="http://schemas.microsoft.com/office/drawing/2014/main" id="{CE8B85FF-4F98-490D-B0B0-A72903F0E3DA}"/>
              </a:ext>
            </a:extLst>
          </p:cNvPr>
          <p:cNvSpPr/>
          <p:nvPr userDrawn="1"/>
        </p:nvSpPr>
        <p:spPr>
          <a:xfrm>
            <a:off x="3939416" y="2043323"/>
            <a:ext cx="1229617" cy="1229617"/>
          </a:xfrm>
          <a:prstGeom prst="ellipse">
            <a:avLst/>
          </a:prstGeom>
          <a:solidFill>
            <a:srgbClr val="674D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/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740F1DE8-81B9-44C1-B984-FEC6B7887E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2611" y="2389186"/>
            <a:ext cx="319914" cy="499379"/>
          </a:xfrm>
          <a:prstGeom prst="rect">
            <a:avLst/>
          </a:prstGeom>
        </p:spPr>
      </p:pic>
      <p:sp>
        <p:nvSpPr>
          <p:cNvPr id="12" name="Ellipsi 11">
            <a:extLst>
              <a:ext uri="{FF2B5EF4-FFF2-40B4-BE49-F238E27FC236}">
                <a16:creationId xmlns:a16="http://schemas.microsoft.com/office/drawing/2014/main" id="{1CA03A2F-1B42-4287-9964-1CCE6E6AFAF9}"/>
              </a:ext>
            </a:extLst>
          </p:cNvPr>
          <p:cNvSpPr/>
          <p:nvPr userDrawn="1"/>
        </p:nvSpPr>
        <p:spPr>
          <a:xfrm>
            <a:off x="5726628" y="2043323"/>
            <a:ext cx="1229617" cy="1229617"/>
          </a:xfrm>
          <a:prstGeom prst="ellipse">
            <a:avLst/>
          </a:prstGeom>
          <a:solidFill>
            <a:srgbClr val="674D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/>
          </a:p>
        </p:txBody>
      </p:sp>
      <p:pic>
        <p:nvPicPr>
          <p:cNvPr id="13" name="Kuva 12">
            <a:extLst>
              <a:ext uri="{FF2B5EF4-FFF2-40B4-BE49-F238E27FC236}">
                <a16:creationId xmlns:a16="http://schemas.microsoft.com/office/drawing/2014/main" id="{CEF86EE6-F03A-4F5F-B6CF-542D2F887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9823" y="2389186"/>
            <a:ext cx="319914" cy="499379"/>
          </a:xfrm>
          <a:prstGeom prst="rect">
            <a:avLst/>
          </a:prstGeom>
        </p:spPr>
      </p:pic>
      <p:sp>
        <p:nvSpPr>
          <p:cNvPr id="14" name="Ellipsi 13">
            <a:extLst>
              <a:ext uri="{FF2B5EF4-FFF2-40B4-BE49-F238E27FC236}">
                <a16:creationId xmlns:a16="http://schemas.microsoft.com/office/drawing/2014/main" id="{8597126B-1922-4EC6-8D43-9B40100D18A4}"/>
              </a:ext>
            </a:extLst>
          </p:cNvPr>
          <p:cNvSpPr/>
          <p:nvPr userDrawn="1"/>
        </p:nvSpPr>
        <p:spPr>
          <a:xfrm>
            <a:off x="7550761" y="2043322"/>
            <a:ext cx="1229617" cy="1229617"/>
          </a:xfrm>
          <a:prstGeom prst="ellipse">
            <a:avLst/>
          </a:prstGeom>
          <a:solidFill>
            <a:srgbClr val="674D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/>
          </a:p>
        </p:txBody>
      </p:sp>
      <p:sp>
        <p:nvSpPr>
          <p:cNvPr id="16" name="Tekstin paikkamerkki 15">
            <a:extLst>
              <a:ext uri="{FF2B5EF4-FFF2-40B4-BE49-F238E27FC236}">
                <a16:creationId xmlns:a16="http://schemas.microsoft.com/office/drawing/2014/main" id="{EE3253DD-8A76-4472-A384-A28CEF83BD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552" y="2302104"/>
            <a:ext cx="1008528" cy="7502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Teksti</a:t>
            </a:r>
          </a:p>
        </p:txBody>
      </p:sp>
      <p:sp>
        <p:nvSpPr>
          <p:cNvPr id="17" name="Tekstin paikkamerkki 15">
            <a:extLst>
              <a:ext uri="{FF2B5EF4-FFF2-40B4-BE49-F238E27FC236}">
                <a16:creationId xmlns:a16="http://schemas.microsoft.com/office/drawing/2014/main" id="{59B299D2-B73D-4AF5-A6A1-82169E1CA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6870" y="2282849"/>
            <a:ext cx="1008528" cy="7502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Teksti</a:t>
            </a:r>
          </a:p>
        </p:txBody>
      </p:sp>
      <p:sp>
        <p:nvSpPr>
          <p:cNvPr id="18" name="Tekstin paikkamerkki 15">
            <a:extLst>
              <a:ext uri="{FF2B5EF4-FFF2-40B4-BE49-F238E27FC236}">
                <a16:creationId xmlns:a16="http://schemas.microsoft.com/office/drawing/2014/main" id="{84787D76-4D42-4012-95B2-428DDD85C2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402" y="2302103"/>
            <a:ext cx="1008528" cy="7502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Teksti</a:t>
            </a:r>
          </a:p>
        </p:txBody>
      </p:sp>
      <p:sp>
        <p:nvSpPr>
          <p:cNvPr id="19" name="Tekstin paikkamerkki 15">
            <a:extLst>
              <a:ext uri="{FF2B5EF4-FFF2-40B4-BE49-F238E27FC236}">
                <a16:creationId xmlns:a16="http://schemas.microsoft.com/office/drawing/2014/main" id="{258E2792-84D4-42A1-8624-554F9CD7D7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54139" y="2308982"/>
            <a:ext cx="1008528" cy="7502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Teksti</a:t>
            </a:r>
          </a:p>
        </p:txBody>
      </p:sp>
      <p:sp>
        <p:nvSpPr>
          <p:cNvPr id="20" name="Tekstin paikkamerkki 15">
            <a:extLst>
              <a:ext uri="{FF2B5EF4-FFF2-40B4-BE49-F238E27FC236}">
                <a16:creationId xmlns:a16="http://schemas.microsoft.com/office/drawing/2014/main" id="{10AE4EAF-540F-4A17-A0B9-9951598CB4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8272" y="2261855"/>
            <a:ext cx="1008528" cy="7502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Teksti</a:t>
            </a:r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A5DCD3BC-AEC1-4B40-AA06-0FB7A8F6D6A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12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9701C12-05CA-4B8C-B02E-D750B88B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78CC2505-97EC-40D6-8D43-8B78AF0416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609" y="2225686"/>
            <a:ext cx="7775427" cy="1094401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D694456B-12CF-4F0A-9909-45BD6D12E8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1385" y="1898072"/>
            <a:ext cx="766758" cy="533397"/>
          </a:xfrm>
          <a:prstGeom prst="rect">
            <a:avLst/>
          </a:prstGeom>
        </p:spPr>
      </p:pic>
      <p:sp>
        <p:nvSpPr>
          <p:cNvPr id="7" name="Suorakulmio 6">
            <a:extLst>
              <a:ext uri="{FF2B5EF4-FFF2-40B4-BE49-F238E27FC236}">
                <a16:creationId xmlns:a16="http://schemas.microsoft.com/office/drawing/2014/main" id="{7827389C-4394-4CCC-A1ED-C09FFB8F904F}"/>
              </a:ext>
            </a:extLst>
          </p:cNvPr>
          <p:cNvSpPr/>
          <p:nvPr userDrawn="1"/>
        </p:nvSpPr>
        <p:spPr>
          <a:xfrm>
            <a:off x="457200" y="1581204"/>
            <a:ext cx="2175164" cy="1094400"/>
          </a:xfrm>
          <a:prstGeom prst="rect">
            <a:avLst/>
          </a:prstGeom>
          <a:solidFill>
            <a:srgbClr val="674DA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71B3CDE3-9C69-432D-A00A-CE5B7EA1BF1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8911" y="1898072"/>
            <a:ext cx="766758" cy="533397"/>
          </a:xfrm>
          <a:prstGeom prst="rect">
            <a:avLst/>
          </a:prstGeom>
        </p:spPr>
      </p:pic>
      <p:sp>
        <p:nvSpPr>
          <p:cNvPr id="9" name="Suorakulmio 8">
            <a:extLst>
              <a:ext uri="{FF2B5EF4-FFF2-40B4-BE49-F238E27FC236}">
                <a16:creationId xmlns:a16="http://schemas.microsoft.com/office/drawing/2014/main" id="{65570573-7F59-418C-A213-7965AB0DAD32}"/>
              </a:ext>
            </a:extLst>
          </p:cNvPr>
          <p:cNvSpPr/>
          <p:nvPr userDrawn="1"/>
        </p:nvSpPr>
        <p:spPr>
          <a:xfrm>
            <a:off x="3257112" y="1581204"/>
            <a:ext cx="2175164" cy="1094400"/>
          </a:xfrm>
          <a:prstGeom prst="rect">
            <a:avLst/>
          </a:prstGeom>
          <a:solidFill>
            <a:srgbClr val="674DA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47232040-370B-40D0-91EC-016B29CCF398}"/>
              </a:ext>
            </a:extLst>
          </p:cNvPr>
          <p:cNvSpPr/>
          <p:nvPr userDrawn="1"/>
        </p:nvSpPr>
        <p:spPr>
          <a:xfrm>
            <a:off x="6147518" y="1567349"/>
            <a:ext cx="2175164" cy="1094400"/>
          </a:xfrm>
          <a:prstGeom prst="rect">
            <a:avLst/>
          </a:prstGeom>
          <a:solidFill>
            <a:srgbClr val="674DA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0C848656-E78C-43B0-AC1A-F159A659C3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1385" y="3685306"/>
            <a:ext cx="766758" cy="533397"/>
          </a:xfrm>
          <a:prstGeom prst="rect">
            <a:avLst/>
          </a:prstGeom>
        </p:spPr>
      </p:pic>
      <p:sp>
        <p:nvSpPr>
          <p:cNvPr id="12" name="Suorakulmio 11">
            <a:extLst>
              <a:ext uri="{FF2B5EF4-FFF2-40B4-BE49-F238E27FC236}">
                <a16:creationId xmlns:a16="http://schemas.microsoft.com/office/drawing/2014/main" id="{08F74F61-1FC3-4FC5-9A78-2BFC18B2A504}"/>
              </a:ext>
            </a:extLst>
          </p:cNvPr>
          <p:cNvSpPr/>
          <p:nvPr userDrawn="1"/>
        </p:nvSpPr>
        <p:spPr>
          <a:xfrm>
            <a:off x="457200" y="3368438"/>
            <a:ext cx="2175164" cy="1094400"/>
          </a:xfrm>
          <a:prstGeom prst="rect">
            <a:avLst/>
          </a:prstGeom>
          <a:solidFill>
            <a:srgbClr val="674DA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pic>
        <p:nvPicPr>
          <p:cNvPr id="13" name="Kuva 12">
            <a:extLst>
              <a:ext uri="{FF2B5EF4-FFF2-40B4-BE49-F238E27FC236}">
                <a16:creationId xmlns:a16="http://schemas.microsoft.com/office/drawing/2014/main" id="{2C3CB63D-E77F-4463-B5BB-F570EA46F5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8911" y="3685306"/>
            <a:ext cx="766758" cy="533397"/>
          </a:xfrm>
          <a:prstGeom prst="rect">
            <a:avLst/>
          </a:prstGeom>
        </p:spPr>
      </p:pic>
      <p:sp>
        <p:nvSpPr>
          <p:cNvPr id="14" name="Suorakulmio 13">
            <a:extLst>
              <a:ext uri="{FF2B5EF4-FFF2-40B4-BE49-F238E27FC236}">
                <a16:creationId xmlns:a16="http://schemas.microsoft.com/office/drawing/2014/main" id="{F03B6E47-015B-465C-BAFF-193C0C650433}"/>
              </a:ext>
            </a:extLst>
          </p:cNvPr>
          <p:cNvSpPr/>
          <p:nvPr userDrawn="1"/>
        </p:nvSpPr>
        <p:spPr>
          <a:xfrm>
            <a:off x="3257112" y="3368438"/>
            <a:ext cx="2175164" cy="1094400"/>
          </a:xfrm>
          <a:prstGeom prst="rect">
            <a:avLst/>
          </a:prstGeom>
          <a:solidFill>
            <a:srgbClr val="674DA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DD95F445-F413-4EBD-AEEA-6542A4C5028E}"/>
              </a:ext>
            </a:extLst>
          </p:cNvPr>
          <p:cNvSpPr/>
          <p:nvPr userDrawn="1"/>
        </p:nvSpPr>
        <p:spPr>
          <a:xfrm>
            <a:off x="6147518" y="3354583"/>
            <a:ext cx="2175164" cy="1094400"/>
          </a:xfrm>
          <a:prstGeom prst="rect">
            <a:avLst/>
          </a:prstGeom>
          <a:solidFill>
            <a:srgbClr val="674DA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" name="Tekstin paikkamerkki 3">
            <a:extLst>
              <a:ext uri="{FF2B5EF4-FFF2-40B4-BE49-F238E27FC236}">
                <a16:creationId xmlns:a16="http://schemas.microsoft.com/office/drawing/2014/main" id="{4B0421C9-3238-4889-AD29-6365B89210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81150"/>
            <a:ext cx="2174875" cy="1081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Sisältö 1</a:t>
            </a:r>
          </a:p>
        </p:txBody>
      </p:sp>
      <p:sp>
        <p:nvSpPr>
          <p:cNvPr id="17" name="Tekstin paikkamerkki 3">
            <a:extLst>
              <a:ext uri="{FF2B5EF4-FFF2-40B4-BE49-F238E27FC236}">
                <a16:creationId xmlns:a16="http://schemas.microsoft.com/office/drawing/2014/main" id="{07063AAE-0179-43A1-AE15-358FFFDEF1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56823" y="1578190"/>
            <a:ext cx="2174875" cy="1081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Sisältö 2</a:t>
            </a:r>
          </a:p>
        </p:txBody>
      </p:sp>
      <p:sp>
        <p:nvSpPr>
          <p:cNvPr id="18" name="Tekstin paikkamerkki 3">
            <a:extLst>
              <a:ext uri="{FF2B5EF4-FFF2-40B4-BE49-F238E27FC236}">
                <a16:creationId xmlns:a16="http://schemas.microsoft.com/office/drawing/2014/main" id="{4E61404F-1FD2-4962-9578-A209917F3C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46940" y="1566228"/>
            <a:ext cx="2174875" cy="1081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Sisältö 3</a:t>
            </a:r>
          </a:p>
        </p:txBody>
      </p:sp>
      <p:sp>
        <p:nvSpPr>
          <p:cNvPr id="19" name="Tekstin paikkamerkki 3">
            <a:extLst>
              <a:ext uri="{FF2B5EF4-FFF2-40B4-BE49-F238E27FC236}">
                <a16:creationId xmlns:a16="http://schemas.microsoft.com/office/drawing/2014/main" id="{2BF402B1-5F7F-41B4-8720-3DEC6ECB5E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3381750"/>
            <a:ext cx="2174875" cy="1081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Sisältö 4</a:t>
            </a:r>
          </a:p>
        </p:txBody>
      </p:sp>
      <p:sp>
        <p:nvSpPr>
          <p:cNvPr id="20" name="Tekstin paikkamerkki 3">
            <a:extLst>
              <a:ext uri="{FF2B5EF4-FFF2-40B4-BE49-F238E27FC236}">
                <a16:creationId xmlns:a16="http://schemas.microsoft.com/office/drawing/2014/main" id="{B3554F9D-7CE7-451A-9309-BBE1F92DE4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47660" y="3381750"/>
            <a:ext cx="2174875" cy="1081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Sisältö 5</a:t>
            </a:r>
          </a:p>
        </p:txBody>
      </p:sp>
      <p:sp>
        <p:nvSpPr>
          <p:cNvPr id="21" name="Tekstin paikkamerkki 3">
            <a:extLst>
              <a:ext uri="{FF2B5EF4-FFF2-40B4-BE49-F238E27FC236}">
                <a16:creationId xmlns:a16="http://schemas.microsoft.com/office/drawing/2014/main" id="{DCF504C5-C0D1-4983-819D-4B11E3EF7B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47807" y="3354583"/>
            <a:ext cx="2174875" cy="1081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Sisältö 6</a:t>
            </a:r>
          </a:p>
        </p:txBody>
      </p:sp>
      <p:pic>
        <p:nvPicPr>
          <p:cNvPr id="22" name="Picture 5">
            <a:extLst>
              <a:ext uri="{FF2B5EF4-FFF2-40B4-BE49-F238E27FC236}">
                <a16:creationId xmlns:a16="http://schemas.microsoft.com/office/drawing/2014/main" id="{228B2481-09D0-4136-9C9D-99B1E77108D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857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637442-6FDF-CFB7-72E2-669D643A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5" name="Nuoli: Ylös 4">
            <a:extLst>
              <a:ext uri="{FF2B5EF4-FFF2-40B4-BE49-F238E27FC236}">
                <a16:creationId xmlns:a16="http://schemas.microsoft.com/office/drawing/2014/main" id="{F82E1E97-F997-FB3A-4405-4510CDE4191E}"/>
              </a:ext>
            </a:extLst>
          </p:cNvPr>
          <p:cNvSpPr/>
          <p:nvPr userDrawn="1"/>
        </p:nvSpPr>
        <p:spPr>
          <a:xfrm rot="5400000">
            <a:off x="3161454" y="-1187028"/>
            <a:ext cx="2743200" cy="8151710"/>
          </a:xfrm>
          <a:prstGeom prst="upArrow">
            <a:avLst>
              <a:gd name="adj1" fmla="val 50000"/>
              <a:gd name="adj2" fmla="val 35000"/>
            </a:avLst>
          </a:prstGeom>
          <a:solidFill>
            <a:srgbClr val="006E8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ekstin paikkamerkki 11">
            <a:extLst>
              <a:ext uri="{FF2B5EF4-FFF2-40B4-BE49-F238E27FC236}">
                <a16:creationId xmlns:a16="http://schemas.microsoft.com/office/drawing/2014/main" id="{9BC06CB7-0819-8EA8-42A5-DE65163DA0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2775" y="2386803"/>
            <a:ext cx="1165225" cy="10191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>
                <a:solidFill>
                  <a:schemeClr val="bg1"/>
                </a:solidFill>
              </a:rPr>
              <a:t>Kohta1</a:t>
            </a:r>
            <a:endParaRPr lang="fi-FI" dirty="0"/>
          </a:p>
        </p:txBody>
      </p:sp>
      <p:sp>
        <p:nvSpPr>
          <p:cNvPr id="13" name="Tekstin paikkamerkki 11">
            <a:extLst>
              <a:ext uri="{FF2B5EF4-FFF2-40B4-BE49-F238E27FC236}">
                <a16:creationId xmlns:a16="http://schemas.microsoft.com/office/drawing/2014/main" id="{039632E7-7087-BB74-AFF1-B529627636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8718" y="2390347"/>
            <a:ext cx="1165225" cy="10191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>
                <a:solidFill>
                  <a:schemeClr val="bg1"/>
                </a:solidFill>
              </a:rPr>
              <a:t>Kohta 2</a:t>
            </a:r>
            <a:endParaRPr lang="fi-FI" dirty="0"/>
          </a:p>
        </p:txBody>
      </p:sp>
      <p:sp>
        <p:nvSpPr>
          <p:cNvPr id="14" name="Tekstin paikkamerkki 11">
            <a:extLst>
              <a:ext uri="{FF2B5EF4-FFF2-40B4-BE49-F238E27FC236}">
                <a16:creationId xmlns:a16="http://schemas.microsoft.com/office/drawing/2014/main" id="{1AC7DF34-EF4D-D448-ED32-6A4B4994B0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44661" y="2379239"/>
            <a:ext cx="1165225" cy="10191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>
                <a:solidFill>
                  <a:schemeClr val="bg1"/>
                </a:solidFill>
              </a:rPr>
              <a:t>Kohta 3</a:t>
            </a:r>
            <a:endParaRPr lang="fi-FI" dirty="0"/>
          </a:p>
        </p:txBody>
      </p:sp>
      <p:sp>
        <p:nvSpPr>
          <p:cNvPr id="15" name="Tekstin paikkamerkki 11">
            <a:extLst>
              <a:ext uri="{FF2B5EF4-FFF2-40B4-BE49-F238E27FC236}">
                <a16:creationId xmlns:a16="http://schemas.microsoft.com/office/drawing/2014/main" id="{D11003CE-20CA-6B61-CDEB-191CA764AE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0604" y="2371185"/>
            <a:ext cx="1165225" cy="10191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>
                <a:solidFill>
                  <a:schemeClr val="bg1"/>
                </a:solidFill>
              </a:rPr>
              <a:t>Kohta 4</a:t>
            </a:r>
            <a:endParaRPr lang="fi-FI" dirty="0"/>
          </a:p>
        </p:txBody>
      </p:sp>
      <p:sp>
        <p:nvSpPr>
          <p:cNvPr id="16" name="Tekstin paikkamerkki 11">
            <a:extLst>
              <a:ext uri="{FF2B5EF4-FFF2-40B4-BE49-F238E27FC236}">
                <a16:creationId xmlns:a16="http://schemas.microsoft.com/office/drawing/2014/main" id="{30294FAB-B7AD-080E-1D83-1255B3F8D1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4775" y="2363928"/>
            <a:ext cx="1165225" cy="10191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>
                <a:solidFill>
                  <a:schemeClr val="bg1"/>
                </a:solidFill>
              </a:rPr>
              <a:t>Kohta 5</a:t>
            </a:r>
            <a:endParaRPr lang="fi-FI" dirty="0"/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B00F9E7F-AE93-4942-A412-5507D8DB34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6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35C4183-B2C0-4308-952F-4F4EF6B3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F71A40B2-32B0-44DE-9542-581D5D0715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8175" y="1768288"/>
            <a:ext cx="2047024" cy="1956547"/>
          </a:xfrm>
          <a:prstGeom prst="rect">
            <a:avLst/>
          </a:prstGeom>
        </p:spPr>
      </p:pic>
      <p:sp>
        <p:nvSpPr>
          <p:cNvPr id="8" name="Tekstin paikkamerkki 7">
            <a:extLst>
              <a:ext uri="{FF2B5EF4-FFF2-40B4-BE49-F238E27FC236}">
                <a16:creationId xmlns:a16="http://schemas.microsoft.com/office/drawing/2014/main" id="{AE3B6EF5-D5C7-4CAF-B6C5-2472CFA6D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404938"/>
            <a:ext cx="5465763" cy="3092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A877A6B6-792F-4712-883E-B6DDCDECB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186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35C4183-B2C0-4308-952F-4F4EF6B3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8" name="Tekstin paikkamerkki 7">
            <a:extLst>
              <a:ext uri="{FF2B5EF4-FFF2-40B4-BE49-F238E27FC236}">
                <a16:creationId xmlns:a16="http://schemas.microsoft.com/office/drawing/2014/main" id="{AE3B6EF5-D5C7-4CAF-B6C5-2472CFA6D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404938"/>
            <a:ext cx="5465763" cy="3092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FE33F2B0-445C-4B98-87AC-9483A181E7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7388" y="2105657"/>
            <a:ext cx="2549591" cy="1358848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AD282FA9-2553-415A-A5E3-827D8FB2138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163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35740A-9471-5129-80AC-17F4B5EA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5" name="Sisällön paikkamerkki 10">
            <a:extLst>
              <a:ext uri="{FF2B5EF4-FFF2-40B4-BE49-F238E27FC236}">
                <a16:creationId xmlns:a16="http://schemas.microsoft.com/office/drawing/2014/main" id="{28814343-9549-2205-47DE-18DF081A52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0679" y="1687185"/>
            <a:ext cx="2456121" cy="2456121"/>
          </a:xfrm>
          <a:prstGeom prst="rect">
            <a:avLst/>
          </a:prstGeom>
        </p:spPr>
      </p:pic>
      <p:sp>
        <p:nvSpPr>
          <p:cNvPr id="6" name="Tekstin paikkamerkki 7">
            <a:extLst>
              <a:ext uri="{FF2B5EF4-FFF2-40B4-BE49-F238E27FC236}">
                <a16:creationId xmlns:a16="http://schemas.microsoft.com/office/drawing/2014/main" id="{ED3A866E-3315-46C9-463E-A721EB4E7C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404938"/>
            <a:ext cx="5465763" cy="3092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4FC38217-7FC5-ADB6-7E82-1A86163A61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_kuva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685800" y="4027413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3EE975-F837-4926-88B9-8C928F307C0B}" type="datetime1">
              <a:rPr lang="fi-FI" smtClean="0"/>
              <a:pPr/>
              <a:t>7.11.2023</a:t>
            </a:fld>
            <a:endParaRPr lang="fi-FI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4E30C8DD-8B67-7642-88A7-C2998DA3D1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95424" y="540065"/>
            <a:ext cx="1520455" cy="739955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F62AE6F1-4A0A-E44F-AE58-D999812E3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5594567" cy="1102519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238EFA31-35F0-A747-9E80-676D23EA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5594567" cy="89557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04905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3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35C4183-B2C0-4308-952F-4F4EF6B3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8" name="Tekstin paikkamerkki 7">
            <a:extLst>
              <a:ext uri="{FF2B5EF4-FFF2-40B4-BE49-F238E27FC236}">
                <a16:creationId xmlns:a16="http://schemas.microsoft.com/office/drawing/2014/main" id="{AE3B6EF5-D5C7-4CAF-B6C5-2472CFA6D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404938"/>
            <a:ext cx="5465763" cy="3092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05584C06-9A46-45D7-ACAC-713739F440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9014" y="1941343"/>
            <a:ext cx="1867786" cy="2019639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2A4E84C-C2F8-4647-8E6F-1659523FDF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402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35C4183-B2C0-4308-952F-4F4EF6B3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8" name="Tekstin paikkamerkki 7">
            <a:extLst>
              <a:ext uri="{FF2B5EF4-FFF2-40B4-BE49-F238E27FC236}">
                <a16:creationId xmlns:a16="http://schemas.microsoft.com/office/drawing/2014/main" id="{AE3B6EF5-D5C7-4CAF-B6C5-2472CFA6D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404938"/>
            <a:ext cx="5465763" cy="3092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52B9B2BE-E3DE-4941-97FF-66CE8D8B20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5729" y="1919380"/>
            <a:ext cx="1901070" cy="2055628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D28092EA-1178-4630-825C-D597BC53B9C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540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7D1D32-FFEC-E64F-9C33-B0C8EDA9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pic>
        <p:nvPicPr>
          <p:cNvPr id="5" name="Sisällön paikkamerkki 10">
            <a:extLst>
              <a:ext uri="{FF2B5EF4-FFF2-40B4-BE49-F238E27FC236}">
                <a16:creationId xmlns:a16="http://schemas.microsoft.com/office/drawing/2014/main" id="{E5773249-6129-B09D-ECED-E52F069571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64115" y="1365052"/>
            <a:ext cx="3100387" cy="3100388"/>
          </a:xfrm>
          <a:prstGeom prst="rect">
            <a:avLst/>
          </a:prstGeom>
        </p:spPr>
      </p:pic>
      <p:sp>
        <p:nvSpPr>
          <p:cNvPr id="6" name="Tekstin paikkamerkki 7">
            <a:extLst>
              <a:ext uri="{FF2B5EF4-FFF2-40B4-BE49-F238E27FC236}">
                <a16:creationId xmlns:a16="http://schemas.microsoft.com/office/drawing/2014/main" id="{6919351D-8FC6-011E-1E6B-10137B4CF9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404938"/>
            <a:ext cx="5465763" cy="3092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9FEC6A3-8EF9-2F9D-C968-2506063F7B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402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6B34D2D-B8C6-F4E6-EBA3-3ED6EA65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pic>
        <p:nvPicPr>
          <p:cNvPr id="5" name="Sisällön paikkamerkki 12">
            <a:extLst>
              <a:ext uri="{FF2B5EF4-FFF2-40B4-BE49-F238E27FC236}">
                <a16:creationId xmlns:a16="http://schemas.microsoft.com/office/drawing/2014/main" id="{7204550C-7EA0-DEC3-B334-4203D8505E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2214" y="1561721"/>
            <a:ext cx="2778883" cy="2778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2B1E11-DCD9-3F6E-7D25-247D3F8685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  <p:sp>
        <p:nvSpPr>
          <p:cNvPr id="7" name="Tekstin paikkamerkki 7">
            <a:extLst>
              <a:ext uri="{FF2B5EF4-FFF2-40B4-BE49-F238E27FC236}">
                <a16:creationId xmlns:a16="http://schemas.microsoft.com/office/drawing/2014/main" id="{933410B0-7F28-3058-EE03-8E71D6F398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404938"/>
            <a:ext cx="5465763" cy="3092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79089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Koko_kuva_bränd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0535"/>
            <a:ext cx="914400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7F970D-BA41-3E47-8DDB-7AA11D6645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23469" y="4485756"/>
            <a:ext cx="1351528" cy="6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03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opetus_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>
            <a:extLst>
              <a:ext uri="{FF2B5EF4-FFF2-40B4-BE49-F238E27FC236}">
                <a16:creationId xmlns:a16="http://schemas.microsoft.com/office/drawing/2014/main" id="{1390E799-0291-4988-AA8D-F8C30E90B3D1}"/>
              </a:ext>
            </a:extLst>
          </p:cNvPr>
          <p:cNvSpPr/>
          <p:nvPr userDrawn="1"/>
        </p:nvSpPr>
        <p:spPr>
          <a:xfrm>
            <a:off x="247650" y="242887"/>
            <a:ext cx="8648700" cy="4657725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D06A8E40-647D-694F-ADBA-418FB7169867}"/>
              </a:ext>
            </a:extLst>
          </p:cNvPr>
          <p:cNvSpPr txBox="1">
            <a:spLocks/>
          </p:cNvSpPr>
          <p:nvPr userDrawn="1"/>
        </p:nvSpPr>
        <p:spPr>
          <a:xfrm>
            <a:off x="685799" y="4323594"/>
            <a:ext cx="7772400" cy="48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sz="110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Espoo • Kuopio • Oulu • Tampere • Turku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sz="1100" b="1" dirty="0" err="1">
                <a:solidFill>
                  <a:schemeClr val="tx1"/>
                </a:solidFill>
              </a:rPr>
              <a:t>rastorinst.fi</a:t>
            </a:r>
            <a:endParaRPr lang="fi-FI" sz="1100" b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1C951B3B-19EE-462D-BBD2-746DB9391D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79751" y="1620881"/>
            <a:ext cx="2384496" cy="132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863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opetus_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>
            <a:extLst>
              <a:ext uri="{FF2B5EF4-FFF2-40B4-BE49-F238E27FC236}">
                <a16:creationId xmlns:a16="http://schemas.microsoft.com/office/drawing/2014/main" id="{6F51F7E9-06EF-4D31-9AD9-A5B518476BB7}"/>
              </a:ext>
            </a:extLst>
          </p:cNvPr>
          <p:cNvSpPr/>
          <p:nvPr userDrawn="1"/>
        </p:nvSpPr>
        <p:spPr>
          <a:xfrm>
            <a:off x="247650" y="242887"/>
            <a:ext cx="8648700" cy="4657725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Alaotsikko 2">
            <a:extLst>
              <a:ext uri="{FF2B5EF4-FFF2-40B4-BE49-F238E27FC236}">
                <a16:creationId xmlns:a16="http://schemas.microsoft.com/office/drawing/2014/main" id="{5FAC18F6-8252-FD4F-A8B8-6348338974FE}"/>
              </a:ext>
            </a:extLst>
          </p:cNvPr>
          <p:cNvSpPr txBox="1">
            <a:spLocks/>
          </p:cNvSpPr>
          <p:nvPr userDrawn="1"/>
        </p:nvSpPr>
        <p:spPr>
          <a:xfrm>
            <a:off x="4758519" y="1826549"/>
            <a:ext cx="3024461" cy="149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sz="110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Revontulentie 7, 02100 Espoo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sz="1100" b="0" i="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Microkatu</a:t>
            </a:r>
            <a:r>
              <a:rPr lang="fi-FI" sz="110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 1, 70210 Kuopio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sz="110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Sepänkatu 20, 90100 Oulu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sz="110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Pyhäjärvenkatu 5 A 25, 33200 Tampere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sz="1100" b="0" i="0" kern="120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Junakatu 9, </a:t>
            </a:r>
            <a:r>
              <a:rPr lang="fi-FI" sz="1100" b="0" i="0" kern="1200" dirty="0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20100 Turku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i-FI" sz="1100" b="0" i="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i-FI" sz="1100" b="1" i="0" kern="1200" dirty="0" err="1">
                <a:solidFill>
                  <a:schemeClr val="tx1"/>
                </a:solidFill>
                <a:effectLst/>
                <a:latin typeface="Arial"/>
                <a:ea typeface="+mn-ea"/>
                <a:cs typeface="Arial"/>
              </a:rPr>
              <a:t>www.rastorinst.fi</a:t>
            </a:r>
            <a:endParaRPr lang="fi-FI" sz="1100" b="1" i="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  <p:cxnSp>
        <p:nvCxnSpPr>
          <p:cNvPr id="8" name="Suora yhdysviiva 7">
            <a:extLst>
              <a:ext uri="{FF2B5EF4-FFF2-40B4-BE49-F238E27FC236}">
                <a16:creationId xmlns:a16="http://schemas.microsoft.com/office/drawing/2014/main" id="{2D7933CB-3EE4-E04C-94A3-2148DBB1A1E0}"/>
              </a:ext>
            </a:extLst>
          </p:cNvPr>
          <p:cNvCxnSpPr>
            <a:cxnSpLocks/>
          </p:cNvCxnSpPr>
          <p:nvPr userDrawn="1"/>
        </p:nvCxnSpPr>
        <p:spPr>
          <a:xfrm flipV="1">
            <a:off x="4421650" y="1707291"/>
            <a:ext cx="0" cy="1793133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Kuva 3">
            <a:extLst>
              <a:ext uri="{FF2B5EF4-FFF2-40B4-BE49-F238E27FC236}">
                <a16:creationId xmlns:a16="http://schemas.microsoft.com/office/drawing/2014/main" id="{5F2D3F5E-5D29-4BA0-A87D-C976C3542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0287" y="1941497"/>
            <a:ext cx="2384496" cy="132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3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_kuva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685800" y="4027413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C3F71A-EFBC-4444-8631-B549E69C1519}" type="datetime1">
              <a:rPr lang="fi-FI" smtClean="0"/>
              <a:pPr/>
              <a:t>7.11.2023</a:t>
            </a:fld>
            <a:endParaRPr lang="fi-FI" dirty="0"/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B4D641CB-DE8D-3543-A21B-F918E7D3D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5594567" cy="1102519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8" name="Alaotsikko 2">
            <a:extLst>
              <a:ext uri="{FF2B5EF4-FFF2-40B4-BE49-F238E27FC236}">
                <a16:creationId xmlns:a16="http://schemas.microsoft.com/office/drawing/2014/main" id="{65810AF9-9F5F-FB4E-B917-E173E15F5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5594567" cy="89557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A6BCCA64-5B57-104E-8325-6A4F37E999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95424" y="540065"/>
            <a:ext cx="1520455" cy="7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86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3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tsikkodia_kuva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>
            <a:extLst>
              <a:ext uri="{FF2B5EF4-FFF2-40B4-BE49-F238E27FC236}">
                <a16:creationId xmlns:a16="http://schemas.microsoft.com/office/drawing/2014/main" id="{A6BCCA64-5B57-104E-8325-6A4F37E999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95424" y="540065"/>
            <a:ext cx="1520455" cy="739955"/>
          </a:xfrm>
          <a:prstGeom prst="rect">
            <a:avLst/>
          </a:prstGeom>
        </p:spPr>
      </p:pic>
      <p:sp>
        <p:nvSpPr>
          <p:cNvPr id="6" name="Otsikko 1">
            <a:extLst>
              <a:ext uri="{FF2B5EF4-FFF2-40B4-BE49-F238E27FC236}">
                <a16:creationId xmlns:a16="http://schemas.microsoft.com/office/drawing/2014/main" id="{EA2682EA-6F70-4034-9CBB-8BFE6EEEB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5594567" cy="1102519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0" name="Alaotsikko 2">
            <a:extLst>
              <a:ext uri="{FF2B5EF4-FFF2-40B4-BE49-F238E27FC236}">
                <a16:creationId xmlns:a16="http://schemas.microsoft.com/office/drawing/2014/main" id="{269DE209-8E3E-4CFF-A001-4F66E0694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5594567" cy="89557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11" name="Päivämäärän paikkamerkki 3">
            <a:extLst>
              <a:ext uri="{FF2B5EF4-FFF2-40B4-BE49-F238E27FC236}">
                <a16:creationId xmlns:a16="http://schemas.microsoft.com/office/drawing/2014/main" id="{89651F0A-36FE-4B32-A266-BC3E6987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027413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C3F71A-EFBC-4444-8631-B549E69C1519}" type="datetime1">
              <a:rPr lang="fi-FI" smtClean="0"/>
              <a:pPr/>
              <a:t>7.11.2023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84424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3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sältö_yksi-palst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2F3A0F-104C-B44A-B128-74862735C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  <p:sp>
        <p:nvSpPr>
          <p:cNvPr id="9" name="Sisällön paikkamerkki 2">
            <a:extLst>
              <a:ext uri="{FF2B5EF4-FFF2-40B4-BE49-F238E27FC236}">
                <a16:creationId xmlns:a16="http://schemas.microsoft.com/office/drawing/2014/main" id="{1B2DD203-A47F-B248-ABE8-CE8CDDEF9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1460"/>
            <a:ext cx="8229600" cy="310125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E93DE3C-A5BE-0301-DADC-47D4CDCF1DE4}"/>
              </a:ext>
            </a:extLst>
          </p:cNvPr>
          <p:cNvSpPr txBox="1">
            <a:spLocks/>
          </p:cNvSpPr>
          <p:nvPr userDrawn="1"/>
        </p:nvSpPr>
        <p:spPr>
          <a:xfrm>
            <a:off x="279919" y="132487"/>
            <a:ext cx="8671248" cy="496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9983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sältö_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>
            <a:extLst>
              <a:ext uri="{FF2B5EF4-FFF2-40B4-BE49-F238E27FC236}">
                <a16:creationId xmlns:a16="http://schemas.microsoft.com/office/drawing/2014/main" id="{05F289BF-3569-A645-BC4F-24483AD5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9" y="132486"/>
            <a:ext cx="8671248" cy="49622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fi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F3A0F-104C-B44A-B128-74862735CE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92472" y="4485756"/>
            <a:ext cx="1351528" cy="6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9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sältö_yksi-palsta_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tsikko 1">
            <a:extLst>
              <a:ext uri="{FF2B5EF4-FFF2-40B4-BE49-F238E27FC236}">
                <a16:creationId xmlns:a16="http://schemas.microsoft.com/office/drawing/2014/main" id="{05F289BF-3569-A645-BC4F-24483AD5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0436"/>
            <a:ext cx="8229600" cy="85725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9" name="Sisällön paikkamerkki 2">
            <a:extLst>
              <a:ext uri="{FF2B5EF4-FFF2-40B4-BE49-F238E27FC236}">
                <a16:creationId xmlns:a16="http://schemas.microsoft.com/office/drawing/2014/main" id="{1B2DD203-A47F-B248-ABE8-CE8CDDEF9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1460"/>
            <a:ext cx="8229600" cy="3101251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38D85FA-54B3-4FD7-B978-77D584FBB6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15719" y="4485757"/>
            <a:ext cx="1351528" cy="6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57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255037" y="187318"/>
            <a:ext cx="8658807" cy="496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643623-EB88-4829-8042-23DBF9023C9D}" type="datetime1">
              <a:rPr lang="fi-FI" smtClean="0"/>
              <a:pPr/>
              <a:t>7.11.2023</a:t>
            </a:fld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6043-AD66-7C45-BBEE-05C49369A60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2006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56" r:id="rId2"/>
    <p:sldLayoutId id="2147483720" r:id="rId3"/>
    <p:sldLayoutId id="2147483735" r:id="rId4"/>
    <p:sldLayoutId id="2147483737" r:id="rId5"/>
    <p:sldLayoutId id="2147483757" r:id="rId6"/>
    <p:sldLayoutId id="2147483690" r:id="rId7"/>
    <p:sldLayoutId id="2147483758" r:id="rId8"/>
    <p:sldLayoutId id="2147483745" r:id="rId9"/>
    <p:sldLayoutId id="2147483749" r:id="rId10"/>
    <p:sldLayoutId id="2147483664" r:id="rId11"/>
    <p:sldLayoutId id="2147483747" r:id="rId12"/>
    <p:sldLayoutId id="2147483748" r:id="rId13"/>
    <p:sldLayoutId id="2147483739" r:id="rId14"/>
    <p:sldLayoutId id="2147483774" r:id="rId15"/>
    <p:sldLayoutId id="2147483688" r:id="rId16"/>
    <p:sldLayoutId id="2147483723" r:id="rId17"/>
    <p:sldLayoutId id="2147483662" r:id="rId18"/>
    <p:sldLayoutId id="2147483743" r:id="rId19"/>
    <p:sldLayoutId id="2147483742" r:id="rId20"/>
    <p:sldLayoutId id="2147483741" r:id="rId21"/>
    <p:sldLayoutId id="2147483779" r:id="rId22"/>
    <p:sldLayoutId id="2147483780" r:id="rId23"/>
    <p:sldLayoutId id="2147483781" r:id="rId24"/>
    <p:sldLayoutId id="2147483755" r:id="rId25"/>
    <p:sldLayoutId id="2147483753" r:id="rId26"/>
    <p:sldLayoutId id="2147483754" r:id="rId27"/>
    <p:sldLayoutId id="2147483686" r:id="rId28"/>
    <p:sldLayoutId id="2147483759" r:id="rId29"/>
    <p:sldLayoutId id="2147483760" r:id="rId30"/>
    <p:sldLayoutId id="2147483761" r:id="rId31"/>
    <p:sldLayoutId id="2147483762" r:id="rId32"/>
    <p:sldLayoutId id="2147483782" r:id="rId33"/>
    <p:sldLayoutId id="2147483763" r:id="rId34"/>
    <p:sldLayoutId id="2147483764" r:id="rId35"/>
    <p:sldLayoutId id="2147483775" r:id="rId36"/>
    <p:sldLayoutId id="2147483768" r:id="rId37"/>
    <p:sldLayoutId id="2147483770" r:id="rId38"/>
    <p:sldLayoutId id="2147483778" r:id="rId39"/>
    <p:sldLayoutId id="2147483771" r:id="rId40"/>
    <p:sldLayoutId id="2147483772" r:id="rId41"/>
    <p:sldLayoutId id="2147483776" r:id="rId42"/>
    <p:sldLayoutId id="2147483777" r:id="rId43"/>
    <p:sldLayoutId id="2147483732" r:id="rId44"/>
    <p:sldLayoutId id="2147483672" r:id="rId45"/>
    <p:sldLayoutId id="2147483738" r:id="rId4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177800" indent="-1778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1pPr>
      <a:lvl2pPr marL="627063" indent="-169863" algn="l" defTabSz="457200" rtl="0" eaLnBrk="1" latinLnBrk="0" hangingPunct="1">
        <a:spcBef>
          <a:spcPct val="20000"/>
        </a:spcBef>
        <a:buFont typeface="Arial"/>
        <a:buChar char="–"/>
        <a:tabLst>
          <a:tab pos="627063" algn="l"/>
        </a:tabLst>
        <a:defRPr sz="1400" kern="1200">
          <a:solidFill>
            <a:schemeClr val="tx1"/>
          </a:solidFill>
          <a:latin typeface="Arial"/>
          <a:ea typeface="+mn-ea"/>
          <a:cs typeface="Arial"/>
        </a:defRPr>
      </a:lvl2pPr>
      <a:lvl3pPr marL="1077913" indent="-163513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1524000" indent="-1524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974850" indent="-1460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CD9EE7AE-FD8E-4F36-8F92-395CBCE7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799" y="4027413"/>
            <a:ext cx="3014189" cy="273844"/>
          </a:xfrm>
        </p:spPr>
        <p:txBody>
          <a:bodyPr/>
          <a:lstStyle/>
          <a:p>
            <a:r>
              <a:rPr lang="fi-FI" dirty="0"/>
              <a:t>Dokumentin luontipäivämäärä: 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8217E06-69BC-4409-8F83-33C6F6513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Liiketoiminnan tarpeisiin Rastor-instituutin tarjoamien virallisten tutkintojen näkökulmasta</a:t>
            </a:r>
          </a:p>
        </p:txBody>
      </p:sp>
      <p:sp>
        <p:nvSpPr>
          <p:cNvPr id="4" name="Otsikko 3">
            <a:extLst>
              <a:ext uri="{FF2B5EF4-FFF2-40B4-BE49-F238E27FC236}">
                <a16:creationId xmlns:a16="http://schemas.microsoft.com/office/drawing/2014/main" id="{2E17F822-5F8C-40EA-BD7A-E64962639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/>
              <a:t>Vipunen markkina-analyysi</a:t>
            </a:r>
          </a:p>
        </p:txBody>
      </p:sp>
    </p:spTree>
    <p:extLst>
      <p:ext uri="{BB962C8B-B14F-4D97-AF65-F5344CB8AC3E}">
        <p14:creationId xmlns:p14="http://schemas.microsoft.com/office/powerpoint/2010/main" val="2136995646"/>
      </p:ext>
    </p:extLst>
  </p:cSld>
  <p:clrMapOvr>
    <a:masterClrMapping/>
  </p:clrMapOvr>
</p:sld>
</file>

<file path=ppt/theme/theme1.xml><?xml version="1.0" encoding="utf-8"?>
<a:theme xmlns:a="http://schemas.openxmlformats.org/drawingml/2006/main" name="Rastor-instituutti">
  <a:themeElements>
    <a:clrScheme name="Rastor-instituutti">
      <a:dk1>
        <a:srgbClr val="00263A"/>
      </a:dk1>
      <a:lt1>
        <a:srgbClr val="FFFFFF"/>
      </a:lt1>
      <a:dk2>
        <a:srgbClr val="00657E"/>
      </a:dk2>
      <a:lt2>
        <a:srgbClr val="7DC359"/>
      </a:lt2>
      <a:accent1>
        <a:srgbClr val="00657E"/>
      </a:accent1>
      <a:accent2>
        <a:srgbClr val="674DA1"/>
      </a:accent2>
      <a:accent3>
        <a:srgbClr val="E86B3C"/>
      </a:accent3>
      <a:accent4>
        <a:srgbClr val="00B5E2"/>
      </a:accent4>
      <a:accent5>
        <a:srgbClr val="FFB500"/>
      </a:accent5>
      <a:accent6>
        <a:srgbClr val="7DC359"/>
      </a:accent6>
      <a:hlink>
        <a:srgbClr val="674DA1"/>
      </a:hlink>
      <a:folHlink>
        <a:srgbClr val="A290CA"/>
      </a:folHlink>
    </a:clrScheme>
    <a:fontScheme name="Rastor-instituutti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yhjä_mallipohja_052021" id="{FBB10155-3D07-4578-AA59-0D12B5F965D9}" vid="{7B0658FE-272D-4EE5-B43E-B2D64BE8C2AE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Tyhjä_mallipohja_052021</Template>
  <TotalTime>306</TotalTime>
  <Words>12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Rastor-instituutti</vt:lpstr>
      <vt:lpstr>Vipunen markkina-analyysi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Järvinen Topi</dc:creator>
  <cp:lastModifiedBy>Järvinen Topi</cp:lastModifiedBy>
  <cp:revision>2</cp:revision>
  <dcterms:created xsi:type="dcterms:W3CDTF">2023-10-08T16:43:05Z</dcterms:created>
  <dcterms:modified xsi:type="dcterms:W3CDTF">2023-11-07T12:59:57Z</dcterms:modified>
</cp:coreProperties>
</file>