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5681-A49D-4239-89F3-F98779F9C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Webové dashboard technologie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7435A-DA6A-4FC0-9E84-A1C1127DC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8846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3A1B-D0FC-4166-9DA3-32B746E4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ClicData.com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C6F2-2E1A-4201-92E2-D5AB15CA2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Kromě relačních databází umožňuje i připojení k NoSQL databázím</a:t>
            </a:r>
          </a:p>
          <a:p>
            <a:r>
              <a:rPr lang="cs-CZ" dirty="0"/>
              <a:t>Filtrování formou předdefinovaných formulářů</a:t>
            </a:r>
          </a:p>
          <a:p>
            <a:r>
              <a:rPr lang="cs-CZ" dirty="0"/>
              <a:t>Export možný jako PDF, obrázek nebo PowerPoint prezentace</a:t>
            </a:r>
          </a:p>
          <a:p>
            <a:r>
              <a:rPr lang="cs-CZ" dirty="0"/>
              <a:t>Trial neomezený, ale s malou variabilitou zdrojů dat</a:t>
            </a:r>
          </a:p>
          <a:p>
            <a:pPr lvl="1"/>
            <a:r>
              <a:rPr lang="cs-CZ" dirty="0"/>
              <a:t>Cena od </a:t>
            </a:r>
            <a:r>
              <a:rPr lang="en-US" dirty="0"/>
              <a:t>$19/m</a:t>
            </a:r>
            <a:r>
              <a:rPr lang="cs-CZ" dirty="0"/>
              <a:t>ěsíc - </a:t>
            </a:r>
            <a:r>
              <a:rPr lang="en-US" dirty="0"/>
              <a:t>$</a:t>
            </a:r>
            <a:r>
              <a:rPr lang="cs-CZ" dirty="0"/>
              <a:t>59</a:t>
            </a:r>
            <a:r>
              <a:rPr lang="en-US" dirty="0"/>
              <a:t>/m</a:t>
            </a:r>
            <a:r>
              <a:rPr lang="cs-CZ" dirty="0"/>
              <a:t>ěsíc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AA47E-41B7-43EA-BE4B-E6A2EC040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477" y="3848162"/>
            <a:ext cx="3510246" cy="247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9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3C13-3717-4633-9D76-4130B300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Shrnutí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B4C83-61D1-449C-AA69-508DA21E2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Všechny systémy podporují CSV</a:t>
            </a:r>
          </a:p>
          <a:p>
            <a:r>
              <a:rPr lang="cs-CZ" dirty="0"/>
              <a:t>Filtrovaní a interakce dashboardů DataPine.com a SiSense.com</a:t>
            </a:r>
          </a:p>
          <a:p>
            <a:pPr lvl="1"/>
            <a:r>
              <a:rPr lang="cs-CZ" dirty="0"/>
              <a:t>Mají i vlastní webový tutoriál</a:t>
            </a:r>
          </a:p>
          <a:p>
            <a:pPr lvl="1"/>
            <a:r>
              <a:rPr lang="cs-CZ" dirty="0"/>
              <a:t>Nevýhodou je podstatně vyšší cena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915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3DB3-E0F4-4E61-AB88-47B2F3EB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Děkuji za pozornost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A92B-8FCC-44CE-BA62-A038B0B38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334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3967-6FBA-4EE4-93D6-1A104AE7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Cílem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2C8FC-FC09-46EF-AC3C-2009B1D61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Srovnat existující řešení</a:t>
            </a:r>
          </a:p>
          <a:p>
            <a:r>
              <a:rPr lang="cs-CZ" dirty="0"/>
              <a:t>Klíčové aspekty:</a:t>
            </a:r>
          </a:p>
          <a:p>
            <a:pPr lvl="1"/>
            <a:r>
              <a:rPr lang="cs-CZ" dirty="0"/>
              <a:t>Jaké jsou licence?</a:t>
            </a:r>
          </a:p>
          <a:p>
            <a:pPr lvl="1"/>
            <a:r>
              <a:rPr lang="cs-CZ" dirty="0"/>
              <a:t>Podporuje systém grafové modely, RDF? Případně jak použít RDF data, pokud není nativní podpora</a:t>
            </a:r>
          </a:p>
          <a:p>
            <a:pPr lvl="1"/>
            <a:r>
              <a:rPr lang="cs-CZ" dirty="0"/>
              <a:t>Je možné v dashboardu filtrovat?</a:t>
            </a:r>
          </a:p>
          <a:p>
            <a:pPr lvl="1"/>
            <a:r>
              <a:rPr lang="cs-CZ" dirty="0"/>
              <a:t>Je možné provést export dat?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6910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DE7A-4B01-4C02-9E72-3ACA7D2D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dashboardu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B8C554-8927-45C8-8217-6CA1379E4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3317" y="1403964"/>
            <a:ext cx="5471345" cy="482765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129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F8AC-BB0C-4AA8-99F9-EE03D602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  Výstup z analýzy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7D2B1-870E-498A-8C33-67FF1C01C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Prozkoumáno celkem 6 systémů</a:t>
            </a:r>
          </a:p>
          <a:p>
            <a:r>
              <a:rPr lang="cs-CZ" dirty="0"/>
              <a:t>Žádný nesplňuje požadavek na přímou práci s RDF daty</a:t>
            </a:r>
          </a:p>
          <a:p>
            <a:r>
              <a:rPr lang="cs-CZ" dirty="0"/>
              <a:t>Je tedy nutné data převést (podpora CSV), všechny systémy podporují</a:t>
            </a:r>
          </a:p>
          <a:p>
            <a:r>
              <a:rPr lang="cs-CZ" dirty="0"/>
              <a:t>Prostředky pro vizualizaci víceméně totožné</a:t>
            </a:r>
          </a:p>
          <a:p>
            <a:r>
              <a:rPr lang="cs-CZ" dirty="0"/>
              <a:t>Filtrování či provázanost dashboardů není standartem</a:t>
            </a:r>
          </a:p>
          <a:p>
            <a:r>
              <a:rPr lang="cs-CZ" dirty="0"/>
              <a:t>Možnost zdarma vyzkoušet formou trial-verze</a:t>
            </a:r>
          </a:p>
          <a:p>
            <a:r>
              <a:rPr lang="cs-CZ" dirty="0"/>
              <a:t>Ceny roustou podle:</a:t>
            </a:r>
          </a:p>
          <a:p>
            <a:pPr lvl="1"/>
            <a:r>
              <a:rPr lang="cs-CZ" dirty="0"/>
              <a:t>Počtu dashboardů / uživatelů</a:t>
            </a:r>
          </a:p>
          <a:p>
            <a:pPr lvl="1"/>
            <a:r>
              <a:rPr lang="cs-CZ" dirty="0"/>
              <a:t>Velikosti dat</a:t>
            </a:r>
          </a:p>
          <a:p>
            <a:pPr lvl="1"/>
            <a:r>
              <a:rPr lang="cs-CZ" dirty="0"/>
              <a:t>Variability zdrojů dat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9790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B855-969F-43C2-90FA-62DF0A7B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Geckoboard.com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3028A-08DC-4A18-A102-74FB63191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Neumožňuje filtrování, žádná provázanost dashboardů</a:t>
            </a:r>
          </a:p>
          <a:p>
            <a:r>
              <a:rPr lang="cs-CZ" dirty="0"/>
              <a:t>Sdílení dashboardů odkazem</a:t>
            </a:r>
          </a:p>
          <a:p>
            <a:r>
              <a:rPr lang="cs-CZ" dirty="0"/>
              <a:t>Nepodporuje export</a:t>
            </a:r>
          </a:p>
          <a:p>
            <a:r>
              <a:rPr lang="cs-CZ" dirty="0"/>
              <a:t>Zdroje dat</a:t>
            </a:r>
          </a:p>
          <a:p>
            <a:pPr lvl="1"/>
            <a:r>
              <a:rPr lang="cs-CZ" dirty="0"/>
              <a:t>Tabulka na google drive</a:t>
            </a:r>
          </a:p>
          <a:p>
            <a:pPr lvl="1"/>
            <a:r>
              <a:rPr lang="cs-CZ" dirty="0"/>
              <a:t>Aplikace poskytující data ve formátu .json</a:t>
            </a:r>
          </a:p>
          <a:p>
            <a:r>
              <a:rPr lang="cs-CZ" dirty="0"/>
              <a:t>Trial – 30 dní, pak cena od </a:t>
            </a:r>
            <a:r>
              <a:rPr lang="en-US" dirty="0"/>
              <a:t>$</a:t>
            </a:r>
            <a:r>
              <a:rPr lang="cs-CZ" dirty="0"/>
              <a:t>25</a:t>
            </a:r>
            <a:r>
              <a:rPr lang="en-US" dirty="0"/>
              <a:t>/m</a:t>
            </a:r>
            <a:r>
              <a:rPr lang="cs-CZ" dirty="0"/>
              <a:t>ěsíc - </a:t>
            </a:r>
            <a:r>
              <a:rPr lang="en-US" dirty="0"/>
              <a:t>$559/m</a:t>
            </a:r>
            <a:r>
              <a:rPr lang="cs-CZ" dirty="0"/>
              <a:t>ěsíc</a:t>
            </a:r>
          </a:p>
        </p:txBody>
      </p:sp>
    </p:spTree>
    <p:extLst>
      <p:ext uri="{BB962C8B-B14F-4D97-AF65-F5344CB8AC3E}">
        <p14:creationId xmlns:p14="http://schemas.microsoft.com/office/powerpoint/2010/main" val="220746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0986-72E1-4CD8-9802-CFF84D78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TheDash.com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2A739-C8EE-4179-BB67-77E08FA79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Neumožňuje filtrování, žádná provázanost dashboardů</a:t>
            </a:r>
          </a:p>
          <a:p>
            <a:r>
              <a:rPr lang="cs-CZ" dirty="0"/>
              <a:t>Sdílení dashboardů odkazem</a:t>
            </a:r>
          </a:p>
          <a:p>
            <a:r>
              <a:rPr lang="cs-CZ" dirty="0"/>
              <a:t>Nepodporuje export</a:t>
            </a:r>
          </a:p>
          <a:p>
            <a:r>
              <a:rPr lang="cs-CZ" dirty="0"/>
              <a:t>Zdroje dat</a:t>
            </a:r>
          </a:p>
          <a:p>
            <a:pPr lvl="1"/>
            <a:r>
              <a:rPr lang="cs-CZ" dirty="0"/>
              <a:t>chudší, pro případy RDF ale stále podpora CSV</a:t>
            </a:r>
          </a:p>
          <a:p>
            <a:r>
              <a:rPr lang="cs-CZ" dirty="0"/>
              <a:t>Trial – 30 dní, pak cena od </a:t>
            </a:r>
            <a:r>
              <a:rPr lang="en-US" dirty="0"/>
              <a:t>$</a:t>
            </a:r>
            <a:r>
              <a:rPr lang="cs-CZ" dirty="0"/>
              <a:t>10</a:t>
            </a:r>
            <a:r>
              <a:rPr lang="en-US" dirty="0"/>
              <a:t>/m</a:t>
            </a:r>
            <a:r>
              <a:rPr lang="cs-CZ" dirty="0"/>
              <a:t>ěsíc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5035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5EB1C-D3D6-4B4B-8054-467903635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DataPine.com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6309-8BDB-4BA4-9EBC-9EDB4BB5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Nejlepší ze zkoumaných systémů</a:t>
            </a:r>
          </a:p>
          <a:p>
            <a:r>
              <a:rPr lang="cs-CZ" dirty="0"/>
              <a:t>Možnost filtrování dat kliknutím na zkoumaný element (např. Kliknutí na muži se dashboard přepočítá a zobrazí se data pouze s muži)</a:t>
            </a:r>
          </a:p>
          <a:p>
            <a:pPr lvl="1"/>
            <a:r>
              <a:rPr lang="cs-CZ" dirty="0"/>
              <a:t>Navíc po nahrání dat je možné přímo v aplikaci používat SQL dotazy a výsledky následně snadno zvizualizovat</a:t>
            </a:r>
          </a:p>
          <a:p>
            <a:r>
              <a:rPr lang="cs-CZ" dirty="0"/>
              <a:t>Sdílení dashboardů odkazem</a:t>
            </a:r>
          </a:p>
          <a:p>
            <a:r>
              <a:rPr lang="cs-CZ" dirty="0"/>
              <a:t>Bohaté zdroje dat:</a:t>
            </a:r>
          </a:p>
          <a:p>
            <a:pPr lvl="1"/>
            <a:r>
              <a:rPr lang="cs-CZ" dirty="0"/>
              <a:t>Excel,CSV</a:t>
            </a:r>
          </a:p>
          <a:p>
            <a:pPr lvl="1"/>
            <a:r>
              <a:rPr lang="cs-CZ" dirty="0"/>
              <a:t>Připojení k databázím (Oracle, MySql,MSSQL)</a:t>
            </a:r>
          </a:p>
          <a:p>
            <a:r>
              <a:rPr lang="cs-CZ" dirty="0"/>
              <a:t>Export formou PDF, xls, png</a:t>
            </a:r>
          </a:p>
          <a:p>
            <a:r>
              <a:rPr lang="cs-CZ" dirty="0"/>
              <a:t>Trial 14 dní, pak cena od </a:t>
            </a:r>
            <a:r>
              <a:rPr lang="en-US" dirty="0"/>
              <a:t>$249/m</a:t>
            </a:r>
            <a:r>
              <a:rPr lang="cs-CZ" dirty="0"/>
              <a:t>ěsíc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0521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93DA-F68D-454A-B8FD-E48510F0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prokliku DataPine.com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7B8B17-A72F-4EB8-86ED-1993A1D4D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265" y="1269038"/>
            <a:ext cx="10782873" cy="5214253"/>
          </a:xfrm>
        </p:spPr>
      </p:pic>
    </p:spTree>
    <p:extLst>
      <p:ext uri="{BB962C8B-B14F-4D97-AF65-F5344CB8AC3E}">
        <p14:creationId xmlns:p14="http://schemas.microsoft.com/office/powerpoint/2010/main" val="319539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DB4E-D5CF-4CE8-BD85-50F2157F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SiSense.com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3CFE7-06A0-45D8-B664-4BC58E616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Funkčně velmi podobný systém předchozímu (nemá SQL dotazy)</a:t>
            </a:r>
          </a:p>
          <a:p>
            <a:pPr lvl="1"/>
            <a:r>
              <a:rPr lang="cs-CZ" dirty="0"/>
              <a:t>Filtrování, provázanost</a:t>
            </a:r>
          </a:p>
          <a:p>
            <a:pPr lvl="1"/>
            <a:r>
              <a:rPr lang="cs-CZ" dirty="0"/>
              <a:t>Export</a:t>
            </a:r>
          </a:p>
          <a:p>
            <a:pPr lvl="1"/>
            <a:r>
              <a:rPr lang="cs-CZ" dirty="0"/>
              <a:t>Zdroje dat</a:t>
            </a:r>
          </a:p>
          <a:p>
            <a:r>
              <a:rPr lang="cs-CZ" dirty="0"/>
              <a:t>Trial 14 dní</a:t>
            </a:r>
          </a:p>
          <a:p>
            <a:pPr lvl="1"/>
            <a:r>
              <a:rPr lang="cs-CZ" dirty="0"/>
              <a:t>Cenu se mi nepodařilo zjistit, neboť jí nastavují zákazníkům individuálně dle potřeb</a:t>
            </a:r>
          </a:p>
        </p:txBody>
      </p:sp>
    </p:spTree>
    <p:extLst>
      <p:ext uri="{BB962C8B-B14F-4D97-AF65-F5344CB8AC3E}">
        <p14:creationId xmlns:p14="http://schemas.microsoft.com/office/powerpoint/2010/main" val="109789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</TotalTime>
  <Words>391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Webové dashboard technologie</vt:lpstr>
      <vt:lpstr>Cílem práce</vt:lpstr>
      <vt:lpstr>Ukázka dashboardu</vt:lpstr>
      <vt:lpstr>  Výstup z analýzy</vt:lpstr>
      <vt:lpstr>Geckoboard.com</vt:lpstr>
      <vt:lpstr>TheDash.com</vt:lpstr>
      <vt:lpstr>DataPine.com</vt:lpstr>
      <vt:lpstr>Ukázka prokliku DataPine.com</vt:lpstr>
      <vt:lpstr>SiSense.com</vt:lpstr>
      <vt:lpstr>ClicData.com </vt:lpstr>
      <vt:lpstr>Shrnutí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Webové dashboard technologie</dc:title>
  <dc:creator>liska</dc:creator>
  <cp:lastModifiedBy>liska</cp:lastModifiedBy>
  <cp:revision>11</cp:revision>
  <dcterms:created xsi:type="dcterms:W3CDTF">2017-11-06T17:10:43Z</dcterms:created>
  <dcterms:modified xsi:type="dcterms:W3CDTF">2017-11-06T19:21:06Z</dcterms:modified>
</cp:coreProperties>
</file>