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76770-534D-44F7-B5B8-C5C1425C965E}" type="datetimeFigureOut">
              <a:rPr lang="cs-CZ" smtClean="0"/>
              <a:t>14.11.2017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81766-58CB-4C16-82BC-E7A45B3D8C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56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CE40-7460-4AB8-8A2E-BF40944BEC34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780-163A-4B87-BEE3-A123714394C8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DB2C-F05F-46A9-A040-E4C649BF65A1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9800-A308-48A6-98DA-104DF5DF76B9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4E20-7F2A-4FBF-916C-F1A032CE4977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3EF-5C96-4465-BFE4-DEB053E3DC40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6AEC-DC6C-4909-BCC6-185379F41D17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C72-DAF2-49E4-9343-2E31334E05C9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1634-12E3-4734-A58B-DD735A501AEC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02C0-2E64-4A6A-8489-0215E3B9B834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F50F-9B53-4CC7-B8B8-4DF295661628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0A63-2164-40CA-A395-7FAE63C868F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C58-FAF5-438C-9B20-E6F176A78770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2852-B8F1-40B2-AD19-8D528408F93E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B4A-2789-4CA2-ACD5-4B266F76529F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43FE-55B3-42C5-B298-8D03E8F23830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135-A0E5-4CA1-87CC-20300BE6D61A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7A7B05-B190-45E3-A72C-AC89951E557A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5681-A49D-4239-89F3-F98779F9C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Webové dashboard technologie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7435A-DA6A-4FC0-9E84-A1C1127DC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Miroslav liška</a:t>
            </a:r>
          </a:p>
        </p:txBody>
      </p:sp>
    </p:spTree>
    <p:extLst>
      <p:ext uri="{BB962C8B-B14F-4D97-AF65-F5344CB8AC3E}">
        <p14:creationId xmlns:p14="http://schemas.microsoft.com/office/powerpoint/2010/main" val="178846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7E38-D3BA-4EC0-B0FC-AFB64B88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SiSense.com ukázka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9CCF3-2A68-4328-9A71-2F519153E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471" y="1297931"/>
            <a:ext cx="5494476" cy="495046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4555-078B-43F7-A9B9-D0464EA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 sz="1800" dirty="0"/>
              <a:t>10/13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92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3A1B-D0FC-4166-9DA3-32B746E4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ClicData.com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C6F2-2E1A-4201-92E2-D5AB15CA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Kromě relačních databází umožňuje i připojení k NoSQL databázím</a:t>
            </a:r>
          </a:p>
          <a:p>
            <a:r>
              <a:rPr lang="cs-CZ" dirty="0"/>
              <a:t>Filtrování formou předdefinovaných formulářů</a:t>
            </a:r>
          </a:p>
          <a:p>
            <a:r>
              <a:rPr lang="cs-CZ" dirty="0"/>
              <a:t>Export možný jako PDF, obrázek nebo PowerPoint prezentace</a:t>
            </a:r>
          </a:p>
          <a:p>
            <a:r>
              <a:rPr lang="cs-CZ" dirty="0"/>
              <a:t>Trial neomezený, ale s malou variabilitou zdrojů dat</a:t>
            </a:r>
          </a:p>
          <a:p>
            <a:pPr lvl="1"/>
            <a:r>
              <a:rPr lang="cs-CZ" dirty="0"/>
              <a:t>Cena od </a:t>
            </a:r>
            <a:r>
              <a:rPr lang="en-US" dirty="0"/>
              <a:t>$19/m</a:t>
            </a:r>
            <a:r>
              <a:rPr lang="cs-CZ" dirty="0"/>
              <a:t>ěsíc - </a:t>
            </a:r>
            <a:r>
              <a:rPr lang="en-US" dirty="0"/>
              <a:t>$</a:t>
            </a:r>
            <a:r>
              <a:rPr lang="cs-CZ" dirty="0"/>
              <a:t>59</a:t>
            </a:r>
            <a:r>
              <a:rPr lang="en-US" dirty="0"/>
              <a:t>/m</a:t>
            </a:r>
            <a:r>
              <a:rPr lang="cs-CZ" dirty="0"/>
              <a:t>ěsíc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AA47E-41B7-43EA-BE4B-E6A2EC04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77" y="3848162"/>
            <a:ext cx="3510246" cy="24752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82023-EA28-432B-8FF4-3FDB0FCA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 sz="1800" dirty="0"/>
              <a:t>11/13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849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3C13-3717-4633-9D76-4130B300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4C83-61D1-449C-AA69-508DA21E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systémy podporují CSV</a:t>
            </a:r>
          </a:p>
          <a:p>
            <a:r>
              <a:rPr lang="cs-CZ" dirty="0"/>
              <a:t>Filtrovaní a interakce dashboardů DataPine.com a SiSense.com</a:t>
            </a:r>
          </a:p>
          <a:p>
            <a:pPr lvl="1"/>
            <a:r>
              <a:rPr lang="cs-CZ" dirty="0"/>
              <a:t>Mají i vlastní webový tutoriál</a:t>
            </a:r>
          </a:p>
          <a:p>
            <a:pPr lvl="1"/>
            <a:r>
              <a:rPr lang="cs-CZ" dirty="0"/>
              <a:t>Nevýhodou je podstatně vyšší cena</a:t>
            </a:r>
          </a:p>
          <a:p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9DCDB-F0E1-4749-AD67-67BC9D01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 smtClean="0"/>
              <a:t>12</a:t>
            </a:fld>
            <a:r>
              <a:rPr lang="cs-CZ" sz="1800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3DB3-E0F4-4E61-AB88-47B2F3EB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750128"/>
            <a:ext cx="9404723" cy="1400530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A92B-8FCC-44CE-BA62-A038B0B3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CC806-BA67-479F-96D6-508529D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 smtClean="0"/>
              <a:t>13</a:t>
            </a:fld>
            <a:r>
              <a:rPr lang="cs-CZ" sz="1800" dirty="0"/>
              <a:t>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334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3967-6FBA-4EE4-93D6-1A104AE7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Cílem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C8FC-FC09-46EF-AC3C-2009B1D6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Srovnat existující řešení</a:t>
            </a:r>
          </a:p>
          <a:p>
            <a:r>
              <a:rPr lang="cs-CZ" dirty="0"/>
              <a:t>Klíčové aspekty:</a:t>
            </a:r>
          </a:p>
          <a:p>
            <a:pPr lvl="1"/>
            <a:r>
              <a:rPr lang="cs-CZ" dirty="0"/>
              <a:t>Jaké jsou licence?</a:t>
            </a:r>
          </a:p>
          <a:p>
            <a:pPr lvl="1"/>
            <a:r>
              <a:rPr lang="cs-CZ" dirty="0"/>
              <a:t>Podporuje systém grafové modely, RDF? Případně jak použít RDF data, pokud není nativní podpora</a:t>
            </a:r>
          </a:p>
          <a:p>
            <a:pPr lvl="1"/>
            <a:r>
              <a:rPr lang="cs-CZ" dirty="0"/>
              <a:t>Je možné v dashboardu filtrovat?</a:t>
            </a:r>
          </a:p>
          <a:p>
            <a:pPr lvl="1"/>
            <a:r>
              <a:rPr lang="cs-CZ" dirty="0"/>
              <a:t>Je možné provést export dat?</a:t>
            </a:r>
          </a:p>
          <a:p>
            <a:pPr lvl="1"/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43FF4-7827-4196-B091-B4DD8DE0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 smtClean="0"/>
              <a:t>2</a:t>
            </a:fld>
            <a:r>
              <a:rPr lang="cs-CZ" sz="1800" dirty="0"/>
              <a:t>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910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DE7A-4B01-4C02-9E72-3ACA7D2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dashboardu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8C554-8927-45C8-8217-6CA1379E4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317" y="1403964"/>
            <a:ext cx="5471345" cy="48276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3A9E7-6E94-4362-A66D-2416CDBB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 sz="1800" dirty="0"/>
              <a:t>3/13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12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F8AC-BB0C-4AA8-99F9-EE03D602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 Výstup z analýzy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D2B1-870E-498A-8C33-67FF1C01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Prozkoumáno celkem 6 systémů</a:t>
            </a:r>
          </a:p>
          <a:p>
            <a:r>
              <a:rPr lang="cs-CZ" dirty="0"/>
              <a:t>Žádný nesplňuje požadavek na přímou práci s RDF daty</a:t>
            </a:r>
          </a:p>
          <a:p>
            <a:r>
              <a:rPr lang="cs-CZ" dirty="0"/>
              <a:t>Je tedy nutné data převést (podpora CSV), všechny systémy podporují</a:t>
            </a:r>
          </a:p>
          <a:p>
            <a:r>
              <a:rPr lang="cs-CZ" dirty="0"/>
              <a:t>Filtrování standartem</a:t>
            </a:r>
          </a:p>
          <a:p>
            <a:r>
              <a:rPr lang="cs-CZ" dirty="0"/>
              <a:t>Možnost zdarma vyzkoušet formou trial-verze</a:t>
            </a:r>
          </a:p>
          <a:p>
            <a:r>
              <a:rPr lang="cs-CZ" dirty="0"/>
              <a:t>Ceny roustou podle:</a:t>
            </a:r>
          </a:p>
          <a:p>
            <a:pPr lvl="1"/>
            <a:r>
              <a:rPr lang="cs-CZ" dirty="0"/>
              <a:t>Počtu dashboardů / uživatelů</a:t>
            </a:r>
          </a:p>
          <a:p>
            <a:pPr lvl="1"/>
            <a:r>
              <a:rPr lang="cs-CZ" dirty="0"/>
              <a:t>Velikosti dat</a:t>
            </a:r>
          </a:p>
          <a:p>
            <a:pPr lvl="1"/>
            <a:r>
              <a:rPr lang="cs-CZ" dirty="0"/>
              <a:t>Variability zdrojů dat</a:t>
            </a:r>
          </a:p>
          <a:p>
            <a:pPr lvl="1"/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AA3-D7DA-4687-846D-35052AFB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 smtClean="0"/>
              <a:t>4</a:t>
            </a:fld>
            <a:r>
              <a:rPr lang="cs-CZ" sz="1800" dirty="0"/>
              <a:t>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9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B855-969F-43C2-90FA-62DF0A7B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Geckoboard.com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028A-08DC-4A18-A102-74FB6319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Neumožňuje filtrování</a:t>
            </a:r>
            <a:endParaRPr lang="cs-CZ" dirty="0"/>
          </a:p>
          <a:p>
            <a:r>
              <a:rPr lang="cs-CZ" dirty="0"/>
              <a:t>Sdílení dashboardů odkazem</a:t>
            </a:r>
          </a:p>
          <a:p>
            <a:r>
              <a:rPr lang="cs-CZ" dirty="0"/>
              <a:t>Nepodporuje export</a:t>
            </a:r>
          </a:p>
          <a:p>
            <a:r>
              <a:rPr lang="cs-CZ" dirty="0"/>
              <a:t>Zdroje dat</a:t>
            </a:r>
          </a:p>
          <a:p>
            <a:pPr lvl="1"/>
            <a:r>
              <a:rPr lang="cs-CZ" dirty="0"/>
              <a:t>Tabulka na google drive</a:t>
            </a:r>
          </a:p>
          <a:p>
            <a:pPr lvl="1"/>
            <a:r>
              <a:rPr lang="cs-CZ" dirty="0"/>
              <a:t>Aplikace poskytující data ve formátu .json</a:t>
            </a:r>
          </a:p>
          <a:p>
            <a:r>
              <a:rPr lang="cs-CZ" dirty="0"/>
              <a:t>Trial – 30 dní, pak cena od </a:t>
            </a:r>
            <a:r>
              <a:rPr lang="en-US" dirty="0"/>
              <a:t>$</a:t>
            </a:r>
            <a:r>
              <a:rPr lang="cs-CZ" dirty="0"/>
              <a:t>25</a:t>
            </a:r>
            <a:r>
              <a:rPr lang="en-US" dirty="0"/>
              <a:t>/m</a:t>
            </a:r>
            <a:r>
              <a:rPr lang="cs-CZ" dirty="0"/>
              <a:t>ěsíc - </a:t>
            </a:r>
            <a:r>
              <a:rPr lang="en-US" dirty="0"/>
              <a:t>$559/m</a:t>
            </a:r>
            <a:r>
              <a:rPr lang="cs-CZ" dirty="0"/>
              <a:t>ěsíc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189C7-0DD5-4043-9A92-861CBC91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68" y="2423104"/>
            <a:ext cx="4138863" cy="21272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C2546-BA1B-409D-B0D4-8C3D621B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 sz="1800" dirty="0"/>
              <a:t>5/13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74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0986-72E1-4CD8-9802-CFF84D78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TheDash.com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A739-C8EE-4179-BB67-77E08FA7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Neumožňuje filtrování, žádná provázanost dashboardů</a:t>
            </a:r>
          </a:p>
          <a:p>
            <a:r>
              <a:rPr lang="cs-CZ" dirty="0"/>
              <a:t>Sdílení dashboardů odkazem</a:t>
            </a:r>
          </a:p>
          <a:p>
            <a:r>
              <a:rPr lang="cs-CZ" dirty="0"/>
              <a:t>Nepodporuje export</a:t>
            </a:r>
          </a:p>
          <a:p>
            <a:r>
              <a:rPr lang="cs-CZ" dirty="0"/>
              <a:t>Zdroje dat</a:t>
            </a:r>
          </a:p>
          <a:p>
            <a:pPr lvl="1"/>
            <a:r>
              <a:rPr lang="cs-CZ" dirty="0"/>
              <a:t>chudší, pro případy RDF ale stále podpora CSV</a:t>
            </a:r>
          </a:p>
          <a:p>
            <a:r>
              <a:rPr lang="cs-CZ" dirty="0"/>
              <a:t>Trial – 30 dní, pak cena od </a:t>
            </a:r>
            <a:r>
              <a:rPr lang="en-US" dirty="0"/>
              <a:t>$</a:t>
            </a:r>
            <a:r>
              <a:rPr lang="cs-CZ" dirty="0"/>
              <a:t>10</a:t>
            </a:r>
            <a:r>
              <a:rPr lang="en-US" dirty="0"/>
              <a:t>/m</a:t>
            </a:r>
            <a:r>
              <a:rPr lang="cs-CZ" dirty="0"/>
              <a:t>ěsíc</a:t>
            </a:r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C3FBC-4530-4BA3-8777-D734ADA8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31" y="3019069"/>
            <a:ext cx="4411811" cy="3429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5884-59CA-41EE-8658-DF6A19E7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 smtClean="0"/>
              <a:t>6</a:t>
            </a:fld>
            <a:r>
              <a:rPr lang="cs-CZ" sz="1800" dirty="0"/>
              <a:t>/13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35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EB1C-D3D6-4B4B-8054-46790363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DataPine.com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6309-8BDB-4BA4-9EBC-9EDB4BB5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Nejlepší ze zkoumaných systémů</a:t>
            </a:r>
          </a:p>
          <a:p>
            <a:r>
              <a:rPr lang="cs-CZ" dirty="0"/>
              <a:t>Filtrování (prokliknutím, vytvoření vlastního filtru)</a:t>
            </a:r>
          </a:p>
          <a:p>
            <a:r>
              <a:rPr lang="cs-CZ" dirty="0"/>
              <a:t>Navíc po nahrání dat je možné přímo v aplikaci používat SQL dotazy a výsledky následně snadno zvizualizovat</a:t>
            </a:r>
          </a:p>
          <a:p>
            <a:r>
              <a:rPr lang="cs-CZ" dirty="0"/>
              <a:t>Sdílení dashboardů odkazem</a:t>
            </a:r>
          </a:p>
          <a:p>
            <a:r>
              <a:rPr lang="cs-CZ" dirty="0"/>
              <a:t>Bohaté zdroje dat:</a:t>
            </a:r>
          </a:p>
          <a:p>
            <a:pPr lvl="1"/>
            <a:r>
              <a:rPr lang="cs-CZ" dirty="0"/>
              <a:t>Excel,CSV</a:t>
            </a:r>
          </a:p>
          <a:p>
            <a:pPr lvl="1"/>
            <a:r>
              <a:rPr lang="cs-CZ" dirty="0"/>
              <a:t>Připojení k databázím (Oracle, MySql,MSSQL)</a:t>
            </a:r>
          </a:p>
          <a:p>
            <a:r>
              <a:rPr lang="cs-CZ" dirty="0"/>
              <a:t>Export formou PDF, xls, png</a:t>
            </a:r>
          </a:p>
          <a:p>
            <a:r>
              <a:rPr lang="cs-CZ" dirty="0"/>
              <a:t>Trial 14 dní, pak cena od </a:t>
            </a:r>
            <a:r>
              <a:rPr lang="en-US" dirty="0"/>
              <a:t>$249/m</a:t>
            </a:r>
            <a:r>
              <a:rPr lang="cs-CZ" dirty="0"/>
              <a:t>ěsíc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4F0EB-7BC0-471C-9554-D0A80AA7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/>
              <a:pPr/>
              <a:t>7</a:t>
            </a:fld>
            <a:r>
              <a:rPr lang="cs-CZ" sz="1800" dirty="0"/>
              <a:t>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521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93DA-F68D-454A-B8FD-E48510F0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prokliku DataPine.com 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B8B17-A72F-4EB8-86ED-1993A1D4D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91" y="1983593"/>
            <a:ext cx="9404723" cy="454782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306F7-13C3-4C71-B273-2190E37E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/>
              <a:pPr/>
              <a:t>8</a:t>
            </a:fld>
            <a:r>
              <a:rPr lang="cs-CZ" sz="1800" dirty="0"/>
              <a:t>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53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DB4E-D5CF-4CE8-BD85-50F2157F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SiSense.com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CFE7-06A0-45D8-B664-4BC58E616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Funkčně velmi podobný systém předchozímu (nemá SQL dotazy)</a:t>
            </a:r>
          </a:p>
          <a:p>
            <a:pPr lvl="1"/>
            <a:r>
              <a:rPr lang="cs-CZ" dirty="0"/>
              <a:t>Filtrování</a:t>
            </a:r>
          </a:p>
          <a:p>
            <a:pPr lvl="1"/>
            <a:r>
              <a:rPr lang="cs-CZ" dirty="0"/>
              <a:t>Proklik dat i pro uživatele</a:t>
            </a:r>
          </a:p>
          <a:p>
            <a:pPr lvl="1"/>
            <a:r>
              <a:rPr lang="cs-CZ" dirty="0"/>
              <a:t>Export</a:t>
            </a:r>
          </a:p>
          <a:p>
            <a:pPr lvl="1"/>
            <a:r>
              <a:rPr lang="cs-CZ" dirty="0"/>
              <a:t>Zdroje dat</a:t>
            </a:r>
          </a:p>
          <a:p>
            <a:r>
              <a:rPr lang="cs-CZ" dirty="0"/>
              <a:t>Trial 14 dní</a:t>
            </a:r>
          </a:p>
          <a:p>
            <a:pPr lvl="1"/>
            <a:r>
              <a:rPr lang="cs-CZ" dirty="0"/>
              <a:t>Cenu se mi nepodařilo zjistit, neboť jí nastavují zákazníkům individuálně dle potřeb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3B9E-6765-40F1-8C80-2039193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/>
              <a:pPr/>
              <a:t>9</a:t>
            </a:fld>
            <a:r>
              <a:rPr lang="cs-CZ" sz="1800" dirty="0"/>
              <a:t>/13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789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394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Webové dashboard technologie</vt:lpstr>
      <vt:lpstr>Cílem práce</vt:lpstr>
      <vt:lpstr>Ukázka dashboardu</vt:lpstr>
      <vt:lpstr>  Výstup z analýzy</vt:lpstr>
      <vt:lpstr>Geckoboard.com</vt:lpstr>
      <vt:lpstr>TheDash.com</vt:lpstr>
      <vt:lpstr>DataPine.com</vt:lpstr>
      <vt:lpstr>Ukázka prokliku DataPine.com (admin)</vt:lpstr>
      <vt:lpstr>SiSense.com</vt:lpstr>
      <vt:lpstr>SiSense.com ukázka</vt:lpstr>
      <vt:lpstr>ClicData.com </vt:lpstr>
      <vt:lpstr>Shrnutí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Webové dashboard technologie</dc:title>
  <dc:creator>liska</dc:creator>
  <cp:lastModifiedBy>liska</cp:lastModifiedBy>
  <cp:revision>20</cp:revision>
  <dcterms:created xsi:type="dcterms:W3CDTF">2017-11-06T17:10:43Z</dcterms:created>
  <dcterms:modified xsi:type="dcterms:W3CDTF">2017-11-14T06:18:46Z</dcterms:modified>
</cp:coreProperties>
</file>