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53B"/>
    <a:srgbClr val="8008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60" d="100"/>
          <a:sy n="60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11B3-8950-63F0-EF99-74B6DFD7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4966A-7951-4BFA-7F0E-69A7E5B1E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C7F5-FE2F-8C00-0518-EEB5A4BB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1C9-BA33-E403-7F3B-A72D49AF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C76A-3238-F6F9-6713-0F2C6278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063E-DC4A-CFDD-CB12-99AEB221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DAA49-5116-4BDB-A125-4382A3BAA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E54C-0508-83FC-087E-6A0837CF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CBA1-9FB9-118F-0659-EECCBE49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E54B-D4D2-E5C9-F5D5-78FD3B93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0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DF864-A62B-4FE6-4E9A-C106E0346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FB5D-CBF1-CDCE-8DD2-C91E66D0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08B1-1409-5470-B766-9FC73FBE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9777-6100-66AC-0019-3847B351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A0B3-EA45-A0BA-BF91-B279ABE7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E211-D87C-EA4F-4DED-29EDD6E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0AC3-E00A-8BDE-7801-411A2B42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9979-522D-DF17-EFAF-DE432144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2791-F348-E3F0-D6CE-4F3048B4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16ED-9431-B799-55F2-FB8FCCD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2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8191-00B5-5DB0-7448-AA642657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C9C0-903B-10A2-FD0F-7CF370CB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903F-8894-E0CB-2FA8-E7CA608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A34-510C-AED8-9B45-5AA39491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E90A-B647-C3C0-FEEE-5FA821B4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6D8A-6257-E65F-25C4-23D96F45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6E08-8DEE-6234-C3C0-8FE53A06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66398-7A9B-BED4-36C5-7852D27D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2084B-3A80-9414-3550-6A1BD3C6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2E47-938C-58E7-5BC1-F8F01F4B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0894F-5F65-E1FC-E7B2-F4805DA0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6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5327-079C-BA82-C64B-B69B224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628BA-FBE3-B50D-809C-6295864D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598E-DDB2-BAF6-70FB-E4FA4D21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7947E-5A30-A174-BE99-B3472EC4A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3FBE5-75C7-9AAB-63D8-BF85025BC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93654-C308-1954-8A8A-2C73299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25A3C-91A0-BFFC-02EB-09EFB05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05AF2-59B0-9CED-C200-36EE0F37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9186-F334-86CB-71B0-4E58E29B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3BAE4-9E21-C2B5-D083-1E450C1A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C1A76-239E-8574-EBFB-9D6310A4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10485-801A-5F72-FF15-DD5A81E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7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3B16D-0452-3BA0-3566-C60065E0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9ACDE-06AC-172E-9DD3-8851A922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C8E64-1BF1-48EC-C4AD-D6033DA1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0063-3194-2775-E913-82717DFB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4374-7687-BA1B-17F8-12BED0C3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7DA6-071A-3B46-1DF7-373D7B9B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069B2-A0CF-6CE3-7F14-A42DA3E5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84FD-3277-38DB-D68F-1775AE3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BB112-31AA-63BD-594D-40ECFCA5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F5C9-8E82-CFDA-D4DD-00CAC3D7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3AB11-1D18-83C2-E8DB-FAE2D1A9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00D38-2C6C-CEB6-DDED-164973E8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8A49-BF90-0CBF-51DF-CA021C30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7CDCE-08A2-3762-5C89-CFABCB6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2BF3-4092-46A6-4737-5AED1B5B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77B44-AD36-5624-ADCF-D94581F4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454A-10E8-B959-AA60-B28F493C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2619-628F-84BD-A4CB-02B7EBB8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EA82A-792D-4FCE-B3F9-CEDDFF1F5D58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173E-6985-7DB1-9625-1203AB22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6A2B-5FF0-08EF-9F3E-BAC5BEA12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78D75-D41C-4546-A9BF-9F0A5ACA56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8876D735-9CF1-5109-48FD-30A836FC6024}"/>
              </a:ext>
            </a:extLst>
          </p:cNvPr>
          <p:cNvSpPr/>
          <p:nvPr/>
        </p:nvSpPr>
        <p:spPr>
          <a:xfrm rot="5400000">
            <a:off x="9069043" y="1743856"/>
            <a:ext cx="2216068" cy="1091788"/>
          </a:xfrm>
          <a:prstGeom prst="homePlate">
            <a:avLst>
              <a:gd name="adj" fmla="val 44813"/>
            </a:avLst>
          </a:prstGeom>
          <a:solidFill>
            <a:srgbClr val="CFB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TOP</a:t>
            </a:r>
          </a:p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14D8D5-BFE7-380F-1B35-2D41DE1AC7FA}"/>
              </a:ext>
            </a:extLst>
          </p:cNvPr>
          <p:cNvSpPr/>
          <p:nvPr/>
        </p:nvSpPr>
        <p:spPr>
          <a:xfrm>
            <a:off x="5021990" y="2152326"/>
            <a:ext cx="2281943" cy="2516186"/>
          </a:xfrm>
          <a:prstGeom prst="roundRect">
            <a:avLst>
              <a:gd name="adj" fmla="val 4843"/>
            </a:avLst>
          </a:prstGeom>
          <a:solidFill>
            <a:srgbClr val="CFB53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5BCD74-6343-7715-004D-080CC284506A}"/>
              </a:ext>
            </a:extLst>
          </p:cNvPr>
          <p:cNvSpPr/>
          <p:nvPr/>
        </p:nvSpPr>
        <p:spPr>
          <a:xfrm>
            <a:off x="2058648" y="2127346"/>
            <a:ext cx="2899655" cy="2515856"/>
          </a:xfrm>
          <a:prstGeom prst="roundRect">
            <a:avLst>
              <a:gd name="adj" fmla="val 6173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              </a:t>
            </a:r>
            <a:r>
              <a:rPr lang="en-GB" sz="1600" dirty="0"/>
              <a:t>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MONTHLY</a:t>
            </a:r>
            <a:r>
              <a:rPr lang="en-GB" sz="1600" dirty="0"/>
              <a:t>                            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D3AE6-DCEF-0D8C-4876-A9FAEECB3AD9}"/>
              </a:ext>
            </a:extLst>
          </p:cNvPr>
          <p:cNvSpPr/>
          <p:nvPr/>
        </p:nvSpPr>
        <p:spPr>
          <a:xfrm>
            <a:off x="2065206" y="1194173"/>
            <a:ext cx="2400304" cy="856352"/>
          </a:xfrm>
          <a:prstGeom prst="roundRect">
            <a:avLst>
              <a:gd name="adj" fmla="val 7602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Total 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337C0F-2643-AA68-6FF5-17779A219796}"/>
              </a:ext>
            </a:extLst>
          </p:cNvPr>
          <p:cNvSpPr/>
          <p:nvPr/>
        </p:nvSpPr>
        <p:spPr>
          <a:xfrm>
            <a:off x="4504544" y="1183594"/>
            <a:ext cx="2621415" cy="866932"/>
          </a:xfrm>
          <a:prstGeom prst="roundRect">
            <a:avLst>
              <a:gd name="adj" fmla="val 8022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Total Profit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BF6C8F-7C68-862B-CF80-FF4D9C9EA764}"/>
              </a:ext>
            </a:extLst>
          </p:cNvPr>
          <p:cNvSpPr/>
          <p:nvPr/>
        </p:nvSpPr>
        <p:spPr>
          <a:xfrm>
            <a:off x="329782" y="269980"/>
            <a:ext cx="4856813" cy="826639"/>
          </a:xfrm>
          <a:prstGeom prst="roundRect">
            <a:avLst/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200" dirty="0">
                <a:solidFill>
                  <a:schemeClr val="bg1"/>
                </a:solidFill>
              </a:rPr>
              <a:t>               </a:t>
            </a:r>
            <a:r>
              <a:rPr lang="en-GB" sz="2200" b="1" dirty="0">
                <a:solidFill>
                  <a:schemeClr val="bg1"/>
                </a:solidFill>
              </a:rPr>
              <a:t>SALES DASHBOARD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361C66-5DFE-0BCC-9224-A4FC640E6439}"/>
              </a:ext>
            </a:extLst>
          </p:cNvPr>
          <p:cNvSpPr/>
          <p:nvPr/>
        </p:nvSpPr>
        <p:spPr>
          <a:xfrm>
            <a:off x="5321508" y="239842"/>
            <a:ext cx="4142281" cy="866932"/>
          </a:xfrm>
          <a:prstGeom prst="roundRect">
            <a:avLst/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genial Black" panose="020F0502020204030204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19047-E4A3-8173-D1A8-075B7BABB48E}"/>
              </a:ext>
            </a:extLst>
          </p:cNvPr>
          <p:cNvSpPr/>
          <p:nvPr/>
        </p:nvSpPr>
        <p:spPr>
          <a:xfrm>
            <a:off x="329782" y="1195303"/>
            <a:ext cx="1603329" cy="878957"/>
          </a:xfrm>
          <a:prstGeom prst="roundRect">
            <a:avLst>
              <a:gd name="adj" fmla="val 5250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61E90-EC3B-AC36-3A4B-ADF6AE1BFE69}"/>
              </a:ext>
            </a:extLst>
          </p:cNvPr>
          <p:cNvSpPr/>
          <p:nvPr/>
        </p:nvSpPr>
        <p:spPr>
          <a:xfrm>
            <a:off x="7157804" y="1183594"/>
            <a:ext cx="2305985" cy="866932"/>
          </a:xfrm>
          <a:prstGeom prst="roundRect">
            <a:avLst>
              <a:gd name="adj" fmla="val 6292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Profit%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4A2643-E7B1-D557-DE1E-28CB325A9E2D}"/>
              </a:ext>
            </a:extLst>
          </p:cNvPr>
          <p:cNvSpPr/>
          <p:nvPr/>
        </p:nvSpPr>
        <p:spPr>
          <a:xfrm>
            <a:off x="329783" y="2115803"/>
            <a:ext cx="1603329" cy="3460539"/>
          </a:xfrm>
          <a:prstGeom prst="roundRect">
            <a:avLst>
              <a:gd name="adj" fmla="val 6958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622897-4A51-63CA-A0E0-B4AE861CF17A}"/>
              </a:ext>
            </a:extLst>
          </p:cNvPr>
          <p:cNvSpPr/>
          <p:nvPr/>
        </p:nvSpPr>
        <p:spPr>
          <a:xfrm>
            <a:off x="2068640" y="4720022"/>
            <a:ext cx="5235293" cy="1880648"/>
          </a:xfrm>
          <a:prstGeom prst="roundRect">
            <a:avLst>
              <a:gd name="adj" fmla="val 5201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         DAILY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DF4E43-514A-A870-AF3F-1D948D55CCF9}"/>
              </a:ext>
            </a:extLst>
          </p:cNvPr>
          <p:cNvSpPr/>
          <p:nvPr/>
        </p:nvSpPr>
        <p:spPr>
          <a:xfrm>
            <a:off x="7347071" y="4360088"/>
            <a:ext cx="2116719" cy="2239803"/>
          </a:xfrm>
          <a:prstGeom prst="roundRect">
            <a:avLst>
              <a:gd name="adj" fmla="val 5800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      PAYMENT MODE </a:t>
            </a:r>
            <a:endParaRPr lang="en-GB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3715DF-AFF1-CC6F-DE3A-A396726FEA33}"/>
              </a:ext>
            </a:extLst>
          </p:cNvPr>
          <p:cNvSpPr/>
          <p:nvPr/>
        </p:nvSpPr>
        <p:spPr>
          <a:xfrm>
            <a:off x="7347071" y="2127346"/>
            <a:ext cx="2116718" cy="2179656"/>
          </a:xfrm>
          <a:prstGeom prst="roundRect">
            <a:avLst>
              <a:gd name="adj" fmla="val 6481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 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SALES TYPE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A9CCFD-A515-3795-05BD-22B1D6CF1883}"/>
              </a:ext>
            </a:extLst>
          </p:cNvPr>
          <p:cNvSpPr/>
          <p:nvPr/>
        </p:nvSpPr>
        <p:spPr>
          <a:xfrm>
            <a:off x="9631182" y="3460218"/>
            <a:ext cx="2405919" cy="3070489"/>
          </a:xfrm>
          <a:prstGeom prst="roundRect">
            <a:avLst/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  <a:endParaRPr lang="en-GB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B561A-664B-A7A0-A5A9-0E71254423AE}"/>
              </a:ext>
            </a:extLst>
          </p:cNvPr>
          <p:cNvSpPr/>
          <p:nvPr/>
        </p:nvSpPr>
        <p:spPr>
          <a:xfrm>
            <a:off x="358509" y="5636618"/>
            <a:ext cx="1542739" cy="981540"/>
          </a:xfrm>
          <a:prstGeom prst="ellipse">
            <a:avLst/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4CB88761-8A7D-E2F1-9227-BBC3AE7ADE0F}"/>
              </a:ext>
            </a:extLst>
          </p:cNvPr>
          <p:cNvSpPr/>
          <p:nvPr/>
        </p:nvSpPr>
        <p:spPr>
          <a:xfrm rot="5400000">
            <a:off x="10276992" y="1743856"/>
            <a:ext cx="2216068" cy="1091788"/>
          </a:xfrm>
          <a:prstGeom prst="homePlate">
            <a:avLst>
              <a:gd name="adj" fmla="val 44813"/>
            </a:avLst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TOP</a:t>
            </a:r>
          </a:p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F5E60E51-6B6B-E723-7769-17045FC08D35}"/>
              </a:ext>
            </a:extLst>
          </p:cNvPr>
          <p:cNvSpPr/>
          <p:nvPr/>
        </p:nvSpPr>
        <p:spPr>
          <a:xfrm>
            <a:off x="9608695" y="239842"/>
            <a:ext cx="2320977" cy="886916"/>
          </a:xfrm>
          <a:prstGeom prst="round2DiagRect">
            <a:avLst/>
          </a:prstGeom>
          <a:solidFill>
            <a:srgbClr val="CFB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Graphic 29" descr="Linear Graph with solid fill">
            <a:extLst>
              <a:ext uri="{FF2B5EF4-FFF2-40B4-BE49-F238E27FC236}">
                <a16:creationId xmlns:a16="http://schemas.microsoft.com/office/drawing/2014/main" id="{764DB54C-9945-FF0B-AF56-583C1699E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179" y="239360"/>
            <a:ext cx="914400" cy="914400"/>
          </a:xfrm>
          <a:prstGeom prst="rect">
            <a:avLst/>
          </a:prstGeom>
        </p:spPr>
      </p:pic>
      <p:pic>
        <p:nvPicPr>
          <p:cNvPr id="32" name="Graphic 31" descr="Bar graph with upward trend with solid fill">
            <a:extLst>
              <a:ext uri="{FF2B5EF4-FFF2-40B4-BE49-F238E27FC236}">
                <a16:creationId xmlns:a16="http://schemas.microsoft.com/office/drawing/2014/main" id="{E8649842-A26F-D58C-2B1A-DDE7B7A8F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8228" y="1136260"/>
            <a:ext cx="914400" cy="914400"/>
          </a:xfrm>
          <a:prstGeom prst="rect">
            <a:avLst/>
          </a:prstGeom>
        </p:spPr>
      </p:pic>
      <p:pic>
        <p:nvPicPr>
          <p:cNvPr id="28" name="Graphic 27" descr="Money outline">
            <a:extLst>
              <a:ext uri="{FF2B5EF4-FFF2-40B4-BE49-F238E27FC236}">
                <a16:creationId xmlns:a16="http://schemas.microsoft.com/office/drawing/2014/main" id="{692322E3-5506-1767-043D-D1FA4B58D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2689" y="1073655"/>
            <a:ext cx="751386" cy="976870"/>
          </a:xfrm>
          <a:prstGeom prst="rect">
            <a:avLst/>
          </a:prstGeom>
        </p:spPr>
      </p:pic>
      <p:pic>
        <p:nvPicPr>
          <p:cNvPr id="34" name="Graphic 33" descr="Piggy Bank with solid fill">
            <a:extLst>
              <a:ext uri="{FF2B5EF4-FFF2-40B4-BE49-F238E27FC236}">
                <a16:creationId xmlns:a16="http://schemas.microsoft.com/office/drawing/2014/main" id="{9F6189F6-FC73-2DF1-3626-1B34A4EB3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25346" y="1159860"/>
            <a:ext cx="914400" cy="914400"/>
          </a:xfrm>
          <a:prstGeom prst="rect">
            <a:avLst/>
          </a:prstGeom>
        </p:spPr>
      </p:pic>
      <p:pic>
        <p:nvPicPr>
          <p:cNvPr id="36" name="Graphic 35" descr="Browser window with solid fill">
            <a:extLst>
              <a:ext uri="{FF2B5EF4-FFF2-40B4-BE49-F238E27FC236}">
                <a16:creationId xmlns:a16="http://schemas.microsoft.com/office/drawing/2014/main" id="{A261FCE0-9250-17AF-FCE0-9440FAEBDF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2087" y="2176637"/>
            <a:ext cx="512157" cy="40078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83A5AF-44F7-578E-C563-648C5E413704}"/>
              </a:ext>
            </a:extLst>
          </p:cNvPr>
          <p:cNvCxnSpPr>
            <a:cxnSpLocks/>
          </p:cNvCxnSpPr>
          <p:nvPr/>
        </p:nvCxnSpPr>
        <p:spPr>
          <a:xfrm>
            <a:off x="2142966" y="2549623"/>
            <a:ext cx="272946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A9CC99-7C2E-5C0E-0E5B-AD833DBAF140}"/>
              </a:ext>
            </a:extLst>
          </p:cNvPr>
          <p:cNvCxnSpPr>
            <a:cxnSpLocks/>
          </p:cNvCxnSpPr>
          <p:nvPr/>
        </p:nvCxnSpPr>
        <p:spPr>
          <a:xfrm flipV="1">
            <a:off x="5126634" y="2536319"/>
            <a:ext cx="2113612" cy="27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E4B467-96BC-2B85-6371-E2421D523DF7}"/>
              </a:ext>
            </a:extLst>
          </p:cNvPr>
          <p:cNvCxnSpPr>
            <a:cxnSpLocks/>
          </p:cNvCxnSpPr>
          <p:nvPr/>
        </p:nvCxnSpPr>
        <p:spPr>
          <a:xfrm>
            <a:off x="7462298" y="2535935"/>
            <a:ext cx="189844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Shopping cart with solid fill">
            <a:extLst>
              <a:ext uri="{FF2B5EF4-FFF2-40B4-BE49-F238E27FC236}">
                <a16:creationId xmlns:a16="http://schemas.microsoft.com/office/drawing/2014/main" id="{870CDCAB-5B2B-A56B-EB3F-84BA2DE249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9725" y="5730461"/>
            <a:ext cx="1468415" cy="9144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7908C4-DFB9-A9EA-3F9B-D86716133B60}"/>
              </a:ext>
            </a:extLst>
          </p:cNvPr>
          <p:cNvCxnSpPr>
            <a:cxnSpLocks/>
          </p:cNvCxnSpPr>
          <p:nvPr/>
        </p:nvCxnSpPr>
        <p:spPr>
          <a:xfrm>
            <a:off x="2142966" y="5149864"/>
            <a:ext cx="508229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C7AF85-C364-5A53-B42B-F28DAFB198A3}"/>
              </a:ext>
            </a:extLst>
          </p:cNvPr>
          <p:cNvCxnSpPr>
            <a:cxnSpLocks/>
          </p:cNvCxnSpPr>
          <p:nvPr/>
        </p:nvCxnSpPr>
        <p:spPr>
          <a:xfrm>
            <a:off x="9742037" y="3961387"/>
            <a:ext cx="21941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7C400-CE5A-6B4F-C431-6E8EC2FF2FD3}"/>
              </a:ext>
            </a:extLst>
          </p:cNvPr>
          <p:cNvCxnSpPr>
            <a:cxnSpLocks/>
          </p:cNvCxnSpPr>
          <p:nvPr/>
        </p:nvCxnSpPr>
        <p:spPr>
          <a:xfrm>
            <a:off x="7462298" y="4830075"/>
            <a:ext cx="1865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Blockchain with solid fill">
            <a:extLst>
              <a:ext uri="{FF2B5EF4-FFF2-40B4-BE49-F238E27FC236}">
                <a16:creationId xmlns:a16="http://schemas.microsoft.com/office/drawing/2014/main" id="{089E4ACF-AA8F-3C40-A2A6-308F87C912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33347" y="2228258"/>
            <a:ext cx="632085" cy="277594"/>
          </a:xfrm>
          <a:prstGeom prst="rect">
            <a:avLst/>
          </a:prstGeom>
        </p:spPr>
      </p:pic>
      <p:pic>
        <p:nvPicPr>
          <p:cNvPr id="58" name="Graphic 57" descr="Arrow circle with solid fill">
            <a:extLst>
              <a:ext uri="{FF2B5EF4-FFF2-40B4-BE49-F238E27FC236}">
                <a16:creationId xmlns:a16="http://schemas.microsoft.com/office/drawing/2014/main" id="{9437D914-1B9F-866E-E6B0-33C1EFC2C8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3931" y="2166125"/>
            <a:ext cx="672059" cy="384069"/>
          </a:xfrm>
          <a:prstGeom prst="rect">
            <a:avLst/>
          </a:prstGeom>
        </p:spPr>
      </p:pic>
      <p:pic>
        <p:nvPicPr>
          <p:cNvPr id="62" name="Graphic 61" descr="Daily calendar with solid fill">
            <a:extLst>
              <a:ext uri="{FF2B5EF4-FFF2-40B4-BE49-F238E27FC236}">
                <a16:creationId xmlns:a16="http://schemas.microsoft.com/office/drawing/2014/main" id="{2BF7A67B-1AD7-35FB-CECB-0482A27F89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42966" y="4717108"/>
            <a:ext cx="524960" cy="417766"/>
          </a:xfrm>
          <a:prstGeom prst="rect">
            <a:avLst/>
          </a:prstGeom>
        </p:spPr>
      </p:pic>
      <p:pic>
        <p:nvPicPr>
          <p:cNvPr id="64" name="Graphic 63" descr="Traffic cone outline">
            <a:extLst>
              <a:ext uri="{FF2B5EF4-FFF2-40B4-BE49-F238E27FC236}">
                <a16:creationId xmlns:a16="http://schemas.microsoft.com/office/drawing/2014/main" id="{FC0F72F0-3C41-E025-E781-EC41B3D9293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67362" y="3566401"/>
            <a:ext cx="469535" cy="36376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A30DCE8-F958-FAA6-82E8-A6A614D08078}"/>
              </a:ext>
            </a:extLst>
          </p:cNvPr>
          <p:cNvSpPr txBox="1"/>
          <p:nvPr/>
        </p:nvSpPr>
        <p:spPr>
          <a:xfrm>
            <a:off x="1332406" y="722062"/>
            <a:ext cx="51032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ongenial Black" panose="020F0502020204030204" pitchFamily="2" charset="0"/>
              </a:rPr>
              <a:t>KILANI SUPERMARKET</a:t>
            </a:r>
            <a:endParaRPr lang="en-GB" sz="1600" dirty="0">
              <a:latin typeface="Congenial Black" panose="020F0502020204030204" pitchFamily="2" charset="0"/>
            </a:endParaRPr>
          </a:p>
          <a:p>
            <a:endParaRPr lang="en-GB" dirty="0"/>
          </a:p>
        </p:txBody>
      </p:sp>
      <p:pic>
        <p:nvPicPr>
          <p:cNvPr id="69" name="Graphic 68" descr="Medal with solid fill">
            <a:extLst>
              <a:ext uri="{FF2B5EF4-FFF2-40B4-BE49-F238E27FC236}">
                <a16:creationId xmlns:a16="http://schemas.microsoft.com/office/drawing/2014/main" id="{00F1000E-D1A1-1BC5-C592-282A27EC96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137692" y="2863119"/>
            <a:ext cx="509666" cy="465433"/>
          </a:xfrm>
          <a:prstGeom prst="rect">
            <a:avLst/>
          </a:prstGeom>
        </p:spPr>
      </p:pic>
      <p:pic>
        <p:nvPicPr>
          <p:cNvPr id="72" name="Graphic 71" descr="Trophy with solid fill">
            <a:extLst>
              <a:ext uri="{FF2B5EF4-FFF2-40B4-BE49-F238E27FC236}">
                <a16:creationId xmlns:a16="http://schemas.microsoft.com/office/drawing/2014/main" id="{DD2483DB-C7B1-9D47-FDA9-DDC6005182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27322" y="2863118"/>
            <a:ext cx="504900" cy="465433"/>
          </a:xfrm>
          <a:prstGeom prst="rect">
            <a:avLst/>
          </a:prstGeom>
        </p:spPr>
      </p:pic>
      <p:pic>
        <p:nvPicPr>
          <p:cNvPr id="74" name="Graphic 73" descr="Coins with solid fill">
            <a:extLst>
              <a:ext uri="{FF2B5EF4-FFF2-40B4-BE49-F238E27FC236}">
                <a16:creationId xmlns:a16="http://schemas.microsoft.com/office/drawing/2014/main" id="{73EBEACA-299E-5B14-DC9C-CF4AE4322C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92648" y="4469749"/>
            <a:ext cx="524959" cy="35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5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Congenial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Temitope Arigbede</dc:creator>
  <cp:lastModifiedBy>Temitope Arigbede</cp:lastModifiedBy>
  <cp:revision>10</cp:revision>
  <dcterms:created xsi:type="dcterms:W3CDTF">2024-06-22T17:08:37Z</dcterms:created>
  <dcterms:modified xsi:type="dcterms:W3CDTF">2024-06-23T16:26:24Z</dcterms:modified>
</cp:coreProperties>
</file>