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67" r:id="rId3"/>
    <p:sldId id="257" r:id="rId4"/>
    <p:sldId id="259" r:id="rId5"/>
    <p:sldId id="261" r:id="rId6"/>
    <p:sldId id="262" r:id="rId7"/>
    <p:sldId id="265" r:id="rId8"/>
    <p:sldId id="263" r:id="rId9"/>
    <p:sldId id="266" r:id="rId10"/>
    <p:sldId id="264" r:id="rId11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65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BE7"/>
    <a:srgbClr val="2AA741"/>
    <a:srgbClr val="ACFFAA"/>
    <a:srgbClr val="444952"/>
    <a:srgbClr val="DD61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>
        <p:guide orient="horz" pos="2137"/>
        <p:guide pos="365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60AC1B1-B7BF-4EA7-9A86-D3D32EB41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3FAB81DC-D9B3-41C3-B9A6-F16BA7242D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94419B32-6C75-4B3A-B44F-DF13F6BDA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11/19/2019</a:t>
            </a:fld>
            <a:endParaRPr lang="en-US" dirty="0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50AEFECC-D548-4164-A61A-0D47E23A8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412832ED-F719-4B3F-816D-A4DBE9DB0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23743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476413F-2551-42CB-AF68-CE0DF649E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0A047E5E-8BB5-4533-B64A-1661E5A0F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C9D256F7-DD28-4728-A0AB-9D5C91C3E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11/19/2019</a:t>
            </a:fld>
            <a:endParaRPr lang="en-US" dirty="0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A10BB45C-7C37-455E-BCCC-262C7E235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F460EB80-E4A2-4814-8276-32A4A6D3E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49358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2759E49A-C893-4BDD-8315-D778982368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294C30B3-9578-4C06-83FB-3A269DEE6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6F8C2F2-A048-4067-8F2C-38D1706BF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11/19/2019</a:t>
            </a:fld>
            <a:endParaRPr lang="en-US" dirty="0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994D4B1A-FB5F-4174-8948-C52E3239F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7EFB5BF3-6F8D-43CB-9A91-3096D5F6F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09999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E70F0F7-D788-48F5-A506-B1C698979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BBAFFEBF-F382-4CB2-BE76-49122CD5E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E88495D6-EE43-4DE5-8532-4B461E530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11/19/2019</a:t>
            </a:fld>
            <a:endParaRPr lang="en-US" dirty="0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9B4354F4-FC03-48D6-885D-DEEF99F80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C5334AC6-E2AF-4B32-8F20-A9ED5E09E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97907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C8084B6-7B5B-425E-B50F-C533ED6E5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5E287487-EBFC-4AFC-A96D-FDBFDB138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F77541E5-DC92-4ED3-9E2D-9C6A55BDD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11/19/2019</a:t>
            </a:fld>
            <a:endParaRPr lang="en-US" dirty="0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E85FBB5B-5D6A-41F0-B737-EFDC400A8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C43B6139-ECB6-4C2D-9574-5B0A7D519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58382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F7271CC-A62B-4788-A356-71212B888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61FC2850-865B-4A48-A296-56B06BA1CD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D16457E8-C4A3-45BE-8A1E-B299849D11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5AA0A45B-F677-45E0-9832-8B82B97A4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11/19/2019</a:t>
            </a:fld>
            <a:endParaRPr lang="en-US" dirty="0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B172F45A-9D75-4C65-9F4F-B7E2B9D6F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070CDE06-0227-483B-83D8-80AD5E3B5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81792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E52A465-4821-4067-850C-8DE5B4514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E5875C50-90BB-4A01-B668-8779A45C6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9538C039-6248-418E-8E9F-A6D6876D5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061CD555-C7A0-4D86-9F39-89108CBDEB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227051F8-61AF-4ECB-95E8-1B8F626E40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D3B894A8-5AD8-4875-B2CB-683224A82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11/19/2019</a:t>
            </a:fld>
            <a:endParaRPr lang="en-US" dirty="0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B845A0E7-5109-4965-A9E7-6806E69A8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2903C86D-E028-47BA-B036-FCDE847AE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80816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5D7D29A-E239-48B9-B09E-97A5CF539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5A892A34-1065-41C4-9370-976CEBEE6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11/19/2019</a:t>
            </a:fld>
            <a:endParaRPr lang="en-US" dirty="0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41F2E414-97C0-4E1C-B465-BBCB0AAC8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6AF266D0-01C9-4822-BA31-D242F60E3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36220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1B571DE1-1F53-4870-A312-AEB39DC34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11/19/2019</a:t>
            </a:fld>
            <a:endParaRPr lang="en-US" dirty="0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37341711-3CB6-435D-8FDC-4E9D29192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EC2E519B-42BC-4C83-B532-754726D39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52042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371CBD1-C126-4B29-92A8-EEC29A576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49C9AAA7-00BA-497E-BB89-0322B0AE2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8DB09D92-AEB4-42FF-AD78-459E113A6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ED8A014-C98D-4BEA-8654-6FF8A2431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11/19/2019</a:t>
            </a:fld>
            <a:endParaRPr lang="en-US" dirty="0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90CF4CFB-9741-43A8-8092-1AA66B205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2455D5E1-6E0E-4ADD-B12F-D61E5A387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2377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AA7E8EC-24D8-48CE-8A44-E1E073296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401D5751-25ED-4BF2-8FDB-FD7FCE8F7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82CDD4BC-C6FB-492B-91CC-F1DB3C9C6F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73AA82A9-DE6E-4479-A235-95AF9E061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11/19/2019</a:t>
            </a:fld>
            <a:endParaRPr lang="en-US" dirty="0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79AA4714-2133-4B84-BBBD-3324CCB97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7DF2E26F-4A0C-4501-83DD-26B31DABD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89534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C86A7A37-E644-4DFF-AC5E-584C9687E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9F64268E-38BD-4C89-9F0C-8418C3C57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D13C7BE5-99F1-449A-8B37-5666DC1249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11/19/2019</a:t>
            </a:fld>
            <a:endParaRPr lang="en-US" dirty="0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3F6FCF7C-1E6D-4CA1-806D-99A275FC53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D9686075-213C-47F6-89AC-627A746FF7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673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7EA16B8-7619-4686-B631-680B372A20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979187"/>
            <a:ext cx="12192000" cy="2387600"/>
          </a:xfrm>
        </p:spPr>
        <p:txBody>
          <a:bodyPr>
            <a:normAutofit/>
          </a:bodyPr>
          <a:lstStyle/>
          <a:p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The Artificial Intelligence trainer</a:t>
            </a:r>
            <a:b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1BD2B2AE-DB24-47F8-892C-C6B452A8EE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413301"/>
            <a:ext cx="12192000" cy="953486"/>
          </a:xfrm>
        </p:spPr>
        <p:txBody>
          <a:bodyPr>
            <a:normAutofit/>
          </a:bodyPr>
          <a:lstStyle/>
          <a:p>
            <a:r>
              <a:rPr lang="th-TH" sz="5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เทรนเนอร์ อัจฉริยะ</a:t>
            </a:r>
            <a:endParaRPr lang="en-US" sz="5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20103293-96B5-4FC7-BF31-AC6C5EA6E04E}"/>
              </a:ext>
            </a:extLst>
          </p:cNvPr>
          <p:cNvSpPr txBox="1"/>
          <p:nvPr/>
        </p:nvSpPr>
        <p:spPr>
          <a:xfrm>
            <a:off x="0" y="6063049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Presented by: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Aditep  Campira</a:t>
            </a:r>
          </a:p>
        </p:txBody>
      </p:sp>
    </p:spTree>
    <p:extLst>
      <p:ext uri="{BB962C8B-B14F-4D97-AF65-F5344CB8AC3E}">
        <p14:creationId xmlns:p14="http://schemas.microsoft.com/office/powerpoint/2010/main" val="248017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สี่เหลี่ยมผืนผ้า 10">
            <a:extLst>
              <a:ext uri="{FF2B5EF4-FFF2-40B4-BE49-F238E27FC236}">
                <a16:creationId xmlns:a16="http://schemas.microsoft.com/office/drawing/2014/main" id="{FE753DFB-1F3C-429D-88DF-E05D10CE39EB}"/>
              </a:ext>
            </a:extLst>
          </p:cNvPr>
          <p:cNvSpPr/>
          <p:nvPr/>
        </p:nvSpPr>
        <p:spPr>
          <a:xfrm>
            <a:off x="3514327" y="9623"/>
            <a:ext cx="5163345" cy="52322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B102831-D647-4571-8F73-1B907CF8A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5424" y="902175"/>
            <a:ext cx="3278292" cy="2458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34EB6368-BB67-4A94-9708-58A490E6A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24230" y="2008532"/>
            <a:ext cx="3743538" cy="2807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E4D8B6D7-3342-4F87-9008-171A2C747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47223" y="951328"/>
            <a:ext cx="3239769" cy="242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F0B2B453-A0C2-4E31-B5C1-711EB1731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4180102"/>
            <a:ext cx="3278292" cy="2458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89C5A7BC-83DC-4FB8-B203-9C796F81E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93207" y="4208995"/>
            <a:ext cx="3239769" cy="242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สี่เหลี่ยมผืนผ้า 1">
            <a:extLst>
              <a:ext uri="{FF2B5EF4-FFF2-40B4-BE49-F238E27FC236}">
                <a16:creationId xmlns:a16="http://schemas.microsoft.com/office/drawing/2014/main" id="{EF8C24F9-B463-4D26-B13A-80F8CDF02CB4}"/>
              </a:ext>
            </a:extLst>
          </p:cNvPr>
          <p:cNvSpPr/>
          <p:nvPr/>
        </p:nvSpPr>
        <p:spPr>
          <a:xfrm>
            <a:off x="9284079" y="247356"/>
            <a:ext cx="10550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4292E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Pushup</a:t>
            </a:r>
            <a:endParaRPr lang="en-US" b="0" i="0" dirty="0">
              <a:solidFill>
                <a:srgbClr val="586069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สี่เหลี่ยมผืนผ้า 2">
            <a:extLst>
              <a:ext uri="{FF2B5EF4-FFF2-40B4-BE49-F238E27FC236}">
                <a16:creationId xmlns:a16="http://schemas.microsoft.com/office/drawing/2014/main" id="{D06BEC42-1170-4418-A795-EDD75C2EE22D}"/>
              </a:ext>
            </a:extLst>
          </p:cNvPr>
          <p:cNvSpPr/>
          <p:nvPr/>
        </p:nvSpPr>
        <p:spPr>
          <a:xfrm>
            <a:off x="5595792" y="1485312"/>
            <a:ext cx="8467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4292E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Squat</a:t>
            </a:r>
            <a:endParaRPr lang="en-US" b="0" i="0" dirty="0">
              <a:solidFill>
                <a:srgbClr val="586069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สี่เหลี่ยมผืนผ้า 3">
            <a:extLst>
              <a:ext uri="{FF2B5EF4-FFF2-40B4-BE49-F238E27FC236}">
                <a16:creationId xmlns:a16="http://schemas.microsoft.com/office/drawing/2014/main" id="{87374E0D-5376-4B34-B130-643689A34205}"/>
              </a:ext>
            </a:extLst>
          </p:cNvPr>
          <p:cNvSpPr/>
          <p:nvPr/>
        </p:nvSpPr>
        <p:spPr>
          <a:xfrm>
            <a:off x="731548" y="3490992"/>
            <a:ext cx="31117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</a:t>
            </a:r>
            <a:r>
              <a:rPr lang="th-TH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umbbell</a:t>
            </a:r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shoulder</a:t>
            </a:r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press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C5208303-1600-4F7A-81C7-1CA883FDD528}"/>
              </a:ext>
            </a:extLst>
          </p:cNvPr>
          <p:cNvSpPr/>
          <p:nvPr/>
        </p:nvSpPr>
        <p:spPr>
          <a:xfrm>
            <a:off x="9284079" y="3490992"/>
            <a:ext cx="11801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4292E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Dead lift</a:t>
            </a:r>
            <a:endParaRPr lang="en-US" b="0" i="0" dirty="0">
              <a:solidFill>
                <a:srgbClr val="586069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id="{2FC4BB58-C8B6-4013-9EEE-935689FD8C68}"/>
              </a:ext>
            </a:extLst>
          </p:cNvPr>
          <p:cNvSpPr/>
          <p:nvPr/>
        </p:nvSpPr>
        <p:spPr>
          <a:xfrm>
            <a:off x="-765387" y="175513"/>
            <a:ext cx="6096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24292E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Barbell Curl</a:t>
            </a:r>
            <a:endParaRPr lang="en-US" b="0" i="0" dirty="0">
              <a:solidFill>
                <a:srgbClr val="586069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สี่เหลี่ยมผืนผ้า 6">
            <a:extLst>
              <a:ext uri="{FF2B5EF4-FFF2-40B4-BE49-F238E27FC236}">
                <a16:creationId xmlns:a16="http://schemas.microsoft.com/office/drawing/2014/main" id="{05B36D8C-E34F-44A4-88A2-50EBE29DDAF8}"/>
              </a:ext>
            </a:extLst>
          </p:cNvPr>
          <p:cNvSpPr/>
          <p:nvPr/>
        </p:nvSpPr>
        <p:spPr>
          <a:xfrm>
            <a:off x="-765387" y="481218"/>
            <a:ext cx="609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accuracy_score</a:t>
            </a:r>
            <a:r>
              <a:rPr lang="en-US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= 0.8398814749780509</a:t>
            </a:r>
            <a:endParaRPr lang="th-TH" sz="1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สี่เหลี่ยมผืนผ้า 7">
            <a:extLst>
              <a:ext uri="{FF2B5EF4-FFF2-40B4-BE49-F238E27FC236}">
                <a16:creationId xmlns:a16="http://schemas.microsoft.com/office/drawing/2014/main" id="{F62D3D51-86F0-4215-A970-A944E7FEEC37}"/>
              </a:ext>
            </a:extLst>
          </p:cNvPr>
          <p:cNvSpPr/>
          <p:nvPr/>
        </p:nvSpPr>
        <p:spPr>
          <a:xfrm>
            <a:off x="-765387" y="381077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8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accuracy_score</a:t>
            </a:r>
            <a:r>
              <a:rPr lang="en-US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= 0.635881202867517</a:t>
            </a:r>
            <a:endParaRPr lang="th-TH" sz="1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สี่เหลี่ยมผืนผ้า 8">
            <a:extLst>
              <a:ext uri="{FF2B5EF4-FFF2-40B4-BE49-F238E27FC236}">
                <a16:creationId xmlns:a16="http://schemas.microsoft.com/office/drawing/2014/main" id="{8208CED3-B7D5-40CA-B3D3-4FED4922BC3E}"/>
              </a:ext>
            </a:extLst>
          </p:cNvPr>
          <p:cNvSpPr/>
          <p:nvPr/>
        </p:nvSpPr>
        <p:spPr>
          <a:xfrm>
            <a:off x="8500533" y="381077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accuracy_score</a:t>
            </a:r>
            <a:r>
              <a:rPr lang="en-US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= 0.8371520078837152</a:t>
            </a:r>
            <a:endParaRPr lang="th-TH" sz="1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สี่เหลี่ยมผืนผ้า 9">
            <a:extLst>
              <a:ext uri="{FF2B5EF4-FFF2-40B4-BE49-F238E27FC236}">
                <a16:creationId xmlns:a16="http://schemas.microsoft.com/office/drawing/2014/main" id="{A5753945-EF44-419E-83F5-D730DAFD73F5}"/>
              </a:ext>
            </a:extLst>
          </p:cNvPr>
          <p:cNvSpPr/>
          <p:nvPr/>
        </p:nvSpPr>
        <p:spPr>
          <a:xfrm>
            <a:off x="3436974" y="-32614"/>
            <a:ext cx="52982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Multilayer perceptron classifier</a:t>
            </a:r>
            <a:endParaRPr lang="th-TH" sz="40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2" name="สี่เหลี่ยมผืนผ้า 11">
            <a:extLst>
              <a:ext uri="{FF2B5EF4-FFF2-40B4-BE49-F238E27FC236}">
                <a16:creationId xmlns:a16="http://schemas.microsoft.com/office/drawing/2014/main" id="{933CD654-9A07-4417-98E3-926F1EFD8458}"/>
              </a:ext>
            </a:extLst>
          </p:cNvPr>
          <p:cNvSpPr/>
          <p:nvPr/>
        </p:nvSpPr>
        <p:spPr>
          <a:xfrm>
            <a:off x="3188079" y="177546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8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accuracy_score</a:t>
            </a:r>
            <a:r>
              <a:rPr lang="en-US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= 0.7964561145795079</a:t>
            </a:r>
            <a:endParaRPr lang="th-TH" sz="1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4" name="สี่เหลี่ยมผืนผ้า 13">
            <a:extLst>
              <a:ext uri="{FF2B5EF4-FFF2-40B4-BE49-F238E27FC236}">
                <a16:creationId xmlns:a16="http://schemas.microsoft.com/office/drawing/2014/main" id="{499DE5AD-A7E1-4959-8081-33FEC3A44AA1}"/>
              </a:ext>
            </a:extLst>
          </p:cNvPr>
          <p:cNvSpPr/>
          <p:nvPr/>
        </p:nvSpPr>
        <p:spPr>
          <a:xfrm>
            <a:off x="6880648" y="52341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8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accuracy_score</a:t>
            </a:r>
            <a:r>
              <a:rPr lang="en-US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= 0.7321693121693121</a:t>
            </a:r>
            <a:endParaRPr lang="th-TH" sz="1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29488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รูปภาพ 1" descr="รูปภาพประกอบด้วย ผู้ชาย, สีดำ, ถือ, ขนาดเล็ก&#10;&#10;คำอธิบายที่สร้างขึ้นโดยอัตโนมัติ">
            <a:extLst>
              <a:ext uri="{FF2B5EF4-FFF2-40B4-BE49-F238E27FC236}">
                <a16:creationId xmlns:a16="http://schemas.microsoft.com/office/drawing/2014/main" id="{212CF4CA-A1CC-466B-A622-BE02DF8CDC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18" y="1837412"/>
            <a:ext cx="4936090" cy="3183176"/>
          </a:xfrm>
          <a:prstGeom prst="rect">
            <a:avLst/>
          </a:prstGeom>
        </p:spPr>
      </p:pic>
      <p:pic>
        <p:nvPicPr>
          <p:cNvPr id="3" name="รูปภาพ 2" descr="รูปภาพประกอบด้วย บุคคล, ผู้ชาย, จัดโต๊ะ, ผู้หญิง&#10;&#10;คำอธิบายที่สร้างขึ้นโดยอัตโนมัติ">
            <a:extLst>
              <a:ext uri="{FF2B5EF4-FFF2-40B4-BE49-F238E27FC236}">
                <a16:creationId xmlns:a16="http://schemas.microsoft.com/office/drawing/2014/main" id="{2B40D193-283F-451B-B4DB-27C9150079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44489"/>
            <a:ext cx="5147119" cy="4986987"/>
          </a:xfrm>
          <a:prstGeom prst="rect">
            <a:avLst/>
          </a:prstGeom>
        </p:spPr>
      </p:pic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3D3792DE-B168-4899-8C2C-705D7BDB5D3A}"/>
              </a:ext>
            </a:extLst>
          </p:cNvPr>
          <p:cNvSpPr txBox="1"/>
          <p:nvPr/>
        </p:nvSpPr>
        <p:spPr>
          <a:xfrm>
            <a:off x="0" y="240209"/>
            <a:ext cx="58086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4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ท่าอะไร ?</a:t>
            </a:r>
          </a:p>
        </p:txBody>
      </p:sp>
      <p:cxnSp>
        <p:nvCxnSpPr>
          <p:cNvPr id="11" name="ตัวเชื่อมต่อตรง 10">
            <a:extLst>
              <a:ext uri="{FF2B5EF4-FFF2-40B4-BE49-F238E27FC236}">
                <a16:creationId xmlns:a16="http://schemas.microsoft.com/office/drawing/2014/main" id="{71786A17-56CE-43B5-9B9F-5CE22BCB7DF7}"/>
              </a:ext>
            </a:extLst>
          </p:cNvPr>
          <p:cNvCxnSpPr/>
          <p:nvPr/>
        </p:nvCxnSpPr>
        <p:spPr>
          <a:xfrm>
            <a:off x="133350" y="1144489"/>
            <a:ext cx="0" cy="45990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ตัวเชื่อมต่อตรง 11">
            <a:extLst>
              <a:ext uri="{FF2B5EF4-FFF2-40B4-BE49-F238E27FC236}">
                <a16:creationId xmlns:a16="http://schemas.microsoft.com/office/drawing/2014/main" id="{23E170F1-2209-4947-8933-51FBEBB74118}"/>
              </a:ext>
            </a:extLst>
          </p:cNvPr>
          <p:cNvCxnSpPr/>
          <p:nvPr/>
        </p:nvCxnSpPr>
        <p:spPr>
          <a:xfrm>
            <a:off x="12068175" y="1144489"/>
            <a:ext cx="0" cy="45990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สี่เหลี่ยมผืนผ้า 15">
            <a:extLst>
              <a:ext uri="{FF2B5EF4-FFF2-40B4-BE49-F238E27FC236}">
                <a16:creationId xmlns:a16="http://schemas.microsoft.com/office/drawing/2014/main" id="{7CAF6BBF-EDCB-43DA-B696-CE3656D550F2}"/>
              </a:ext>
            </a:extLst>
          </p:cNvPr>
          <p:cNvSpPr/>
          <p:nvPr/>
        </p:nvSpPr>
        <p:spPr>
          <a:xfrm>
            <a:off x="5808663" y="301764"/>
            <a:ext cx="63833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sz="4000" b="1" dirty="0">
                <a:solidFill>
                  <a:srgbClr val="24292E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ท่า </a:t>
            </a:r>
            <a:r>
              <a:rPr lang="en-US" sz="4000" b="1" dirty="0">
                <a:solidFill>
                  <a:srgbClr val="24292E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Pushup </a:t>
            </a:r>
            <a:endParaRPr lang="th-TH" sz="4000" dirty="0"/>
          </a:p>
        </p:txBody>
      </p:sp>
    </p:spTree>
    <p:extLst>
      <p:ext uri="{BB962C8B-B14F-4D97-AF65-F5344CB8AC3E}">
        <p14:creationId xmlns:p14="http://schemas.microsoft.com/office/powerpoint/2010/main" val="3896011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สี่เหลี่ยมผืนผ้า 10">
            <a:extLst>
              <a:ext uri="{FF2B5EF4-FFF2-40B4-BE49-F238E27FC236}">
                <a16:creationId xmlns:a16="http://schemas.microsoft.com/office/drawing/2014/main" id="{B5A12347-2B2C-45A4-911B-8C00839A06EB}"/>
              </a:ext>
            </a:extLst>
          </p:cNvPr>
          <p:cNvSpPr/>
          <p:nvPr/>
        </p:nvSpPr>
        <p:spPr>
          <a:xfrm>
            <a:off x="6799413" y="1819189"/>
            <a:ext cx="4792341" cy="326989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สี่เหลี่ยมผืนผ้า 11">
            <a:extLst>
              <a:ext uri="{FF2B5EF4-FFF2-40B4-BE49-F238E27FC236}">
                <a16:creationId xmlns:a16="http://schemas.microsoft.com/office/drawing/2014/main" id="{D68E9740-6EE9-415C-BB98-4593F743B786}"/>
              </a:ext>
            </a:extLst>
          </p:cNvPr>
          <p:cNvSpPr/>
          <p:nvPr/>
        </p:nvSpPr>
        <p:spPr>
          <a:xfrm>
            <a:off x="617219" y="1751688"/>
            <a:ext cx="4792341" cy="326989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รูปภาพ 13" descr="รูปภาพประกอบด้วย บุคคล, ผู้ชาย, เล่นสเกต&#10;&#10;คำอธิบายที่สร้างขึ้นโดยอัตโนมัติ">
            <a:extLst>
              <a:ext uri="{FF2B5EF4-FFF2-40B4-BE49-F238E27FC236}">
                <a16:creationId xmlns:a16="http://schemas.microsoft.com/office/drawing/2014/main" id="{967F0FC4-50C2-4B39-AD2E-B1B8C65082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4" b="39908"/>
          <a:stretch/>
        </p:blipFill>
        <p:spPr>
          <a:xfrm>
            <a:off x="383537" y="2297412"/>
            <a:ext cx="5502275" cy="2263176"/>
          </a:xfrm>
          <a:prstGeom prst="rect">
            <a:avLst/>
          </a:prstGeom>
        </p:spPr>
      </p:pic>
      <p:pic>
        <p:nvPicPr>
          <p:cNvPr id="15" name="Picture 2" descr="รูปภาพที่เกี่ยวข้อง">
            <a:extLst>
              <a:ext uri="{FF2B5EF4-FFF2-40B4-BE49-F238E27FC236}">
                <a16:creationId xmlns:a16="http://schemas.microsoft.com/office/drawing/2014/main" id="{7AF2F36A-8A05-4710-B846-9F111B0B85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64827" r="-1255" b="-232"/>
          <a:stretch/>
        </p:blipFill>
        <p:spPr bwMode="auto">
          <a:xfrm>
            <a:off x="6682570" y="2854383"/>
            <a:ext cx="5026025" cy="1199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ตัวเชื่อมต่อตรง 15">
            <a:extLst>
              <a:ext uri="{FF2B5EF4-FFF2-40B4-BE49-F238E27FC236}">
                <a16:creationId xmlns:a16="http://schemas.microsoft.com/office/drawing/2014/main" id="{935A8AD5-BEA2-441F-B0BB-991E1A46AF56}"/>
              </a:ext>
            </a:extLst>
          </p:cNvPr>
          <p:cNvCxnSpPr>
            <a:cxnSpLocks/>
          </p:cNvCxnSpPr>
          <p:nvPr/>
        </p:nvCxnSpPr>
        <p:spPr>
          <a:xfrm>
            <a:off x="4403243" y="3656770"/>
            <a:ext cx="112203" cy="699812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ตัวเชื่อมต่อตรง 16">
            <a:extLst>
              <a:ext uri="{FF2B5EF4-FFF2-40B4-BE49-F238E27FC236}">
                <a16:creationId xmlns:a16="http://schemas.microsoft.com/office/drawing/2014/main" id="{EA4950F6-AD69-4C73-AD69-09FAF40ACF7E}"/>
              </a:ext>
            </a:extLst>
          </p:cNvPr>
          <p:cNvCxnSpPr>
            <a:cxnSpLocks/>
          </p:cNvCxnSpPr>
          <p:nvPr/>
        </p:nvCxnSpPr>
        <p:spPr>
          <a:xfrm>
            <a:off x="4383256" y="2660650"/>
            <a:ext cx="0" cy="928575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วงรี 17">
            <a:extLst>
              <a:ext uri="{FF2B5EF4-FFF2-40B4-BE49-F238E27FC236}">
                <a16:creationId xmlns:a16="http://schemas.microsoft.com/office/drawing/2014/main" id="{A7045150-9F9A-4C3F-8D42-8890B0785D07}"/>
              </a:ext>
            </a:extLst>
          </p:cNvPr>
          <p:cNvSpPr/>
          <p:nvPr/>
        </p:nvSpPr>
        <p:spPr>
          <a:xfrm>
            <a:off x="4327155" y="3521680"/>
            <a:ext cx="136105" cy="13509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วงรี 18">
            <a:extLst>
              <a:ext uri="{FF2B5EF4-FFF2-40B4-BE49-F238E27FC236}">
                <a16:creationId xmlns:a16="http://schemas.microsoft.com/office/drawing/2014/main" id="{4E8BABD5-9897-4DC4-A7DB-063B03E840D5}"/>
              </a:ext>
            </a:extLst>
          </p:cNvPr>
          <p:cNvSpPr/>
          <p:nvPr/>
        </p:nvSpPr>
        <p:spPr>
          <a:xfrm>
            <a:off x="4315203" y="2593105"/>
            <a:ext cx="136105" cy="13509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ตัวเชื่อมต่อตรง 19">
            <a:extLst>
              <a:ext uri="{FF2B5EF4-FFF2-40B4-BE49-F238E27FC236}">
                <a16:creationId xmlns:a16="http://schemas.microsoft.com/office/drawing/2014/main" id="{45FCD672-889F-4823-98A6-B66A61F93C5A}"/>
              </a:ext>
            </a:extLst>
          </p:cNvPr>
          <p:cNvCxnSpPr>
            <a:cxnSpLocks/>
          </p:cNvCxnSpPr>
          <p:nvPr/>
        </p:nvCxnSpPr>
        <p:spPr>
          <a:xfrm flipH="1">
            <a:off x="3312543" y="2648272"/>
            <a:ext cx="1064083" cy="476665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" name="วงรี 20">
            <a:extLst>
              <a:ext uri="{FF2B5EF4-FFF2-40B4-BE49-F238E27FC236}">
                <a16:creationId xmlns:a16="http://schemas.microsoft.com/office/drawing/2014/main" id="{55DE6BE0-AA91-44C2-957D-98D4BCBE6564}"/>
              </a:ext>
            </a:extLst>
          </p:cNvPr>
          <p:cNvSpPr/>
          <p:nvPr/>
        </p:nvSpPr>
        <p:spPr>
          <a:xfrm>
            <a:off x="3232540" y="3057392"/>
            <a:ext cx="136105" cy="13509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ตัวเชื่อมต่อตรง 21">
            <a:extLst>
              <a:ext uri="{FF2B5EF4-FFF2-40B4-BE49-F238E27FC236}">
                <a16:creationId xmlns:a16="http://schemas.microsoft.com/office/drawing/2014/main" id="{06B41EF1-793B-4CBF-83D2-EE3E50D482C1}"/>
              </a:ext>
            </a:extLst>
          </p:cNvPr>
          <p:cNvCxnSpPr>
            <a:cxnSpLocks/>
          </p:cNvCxnSpPr>
          <p:nvPr/>
        </p:nvCxnSpPr>
        <p:spPr>
          <a:xfrm flipH="1">
            <a:off x="1161691" y="3521680"/>
            <a:ext cx="1262332" cy="305877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วงรี 22">
            <a:extLst>
              <a:ext uri="{FF2B5EF4-FFF2-40B4-BE49-F238E27FC236}">
                <a16:creationId xmlns:a16="http://schemas.microsoft.com/office/drawing/2014/main" id="{1282C82A-6383-4F32-B0BE-F378088FE4B1}"/>
              </a:ext>
            </a:extLst>
          </p:cNvPr>
          <p:cNvSpPr/>
          <p:nvPr/>
        </p:nvSpPr>
        <p:spPr>
          <a:xfrm>
            <a:off x="2321943" y="3454135"/>
            <a:ext cx="136105" cy="13509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ตัวเชื่อมต่อตรง 23">
            <a:extLst>
              <a:ext uri="{FF2B5EF4-FFF2-40B4-BE49-F238E27FC236}">
                <a16:creationId xmlns:a16="http://schemas.microsoft.com/office/drawing/2014/main" id="{144DB6BA-17FF-4DA5-891F-FFC7A29A5E01}"/>
              </a:ext>
            </a:extLst>
          </p:cNvPr>
          <p:cNvCxnSpPr>
            <a:cxnSpLocks/>
            <a:stCxn id="21" idx="6"/>
          </p:cNvCxnSpPr>
          <p:nvPr/>
        </p:nvCxnSpPr>
        <p:spPr>
          <a:xfrm flipH="1">
            <a:off x="2348661" y="3124937"/>
            <a:ext cx="1019984" cy="425044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" name="กล่องข้อความ 24">
            <a:extLst>
              <a:ext uri="{FF2B5EF4-FFF2-40B4-BE49-F238E27FC236}">
                <a16:creationId xmlns:a16="http://schemas.microsoft.com/office/drawing/2014/main" id="{03ED1788-19D3-4AF2-952D-7DEA3FDFC7F1}"/>
              </a:ext>
            </a:extLst>
          </p:cNvPr>
          <p:cNvSpPr txBox="1"/>
          <p:nvPr/>
        </p:nvSpPr>
        <p:spPr>
          <a:xfrm>
            <a:off x="2249336" y="1847135"/>
            <a:ext cx="2887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highlight>
                  <a:srgbClr val="00CC66"/>
                </a:highlight>
                <a:latin typeface="supermarket" panose="02000000000000000000" pitchFamily="2" charset="0"/>
                <a:cs typeface="supermarket" panose="02000000000000000000" pitchFamily="2" charset="0"/>
              </a:rPr>
              <a:t>PUSH-UP   </a:t>
            </a:r>
          </a:p>
        </p:txBody>
      </p:sp>
      <p:cxnSp>
        <p:nvCxnSpPr>
          <p:cNvPr id="26" name="ตัวเชื่อมต่อตรง 25">
            <a:extLst>
              <a:ext uri="{FF2B5EF4-FFF2-40B4-BE49-F238E27FC236}">
                <a16:creationId xmlns:a16="http://schemas.microsoft.com/office/drawing/2014/main" id="{7F8FC1A5-D1FB-422B-A178-A247255C5CAF}"/>
              </a:ext>
            </a:extLst>
          </p:cNvPr>
          <p:cNvCxnSpPr>
            <a:cxnSpLocks/>
          </p:cNvCxnSpPr>
          <p:nvPr/>
        </p:nvCxnSpPr>
        <p:spPr>
          <a:xfrm flipH="1" flipV="1">
            <a:off x="7470996" y="3337459"/>
            <a:ext cx="1089437" cy="65731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ตัวเชื่อมต่อตรง 26">
            <a:extLst>
              <a:ext uri="{FF2B5EF4-FFF2-40B4-BE49-F238E27FC236}">
                <a16:creationId xmlns:a16="http://schemas.microsoft.com/office/drawing/2014/main" id="{E2FE42B3-F1FF-4796-B417-AA16B7960CF0}"/>
              </a:ext>
            </a:extLst>
          </p:cNvPr>
          <p:cNvCxnSpPr>
            <a:cxnSpLocks/>
          </p:cNvCxnSpPr>
          <p:nvPr/>
        </p:nvCxnSpPr>
        <p:spPr>
          <a:xfrm flipH="1">
            <a:off x="8560434" y="3337459"/>
            <a:ext cx="970941" cy="6742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ตัวเชื่อมต่อตรง 27">
            <a:extLst>
              <a:ext uri="{FF2B5EF4-FFF2-40B4-BE49-F238E27FC236}">
                <a16:creationId xmlns:a16="http://schemas.microsoft.com/office/drawing/2014/main" id="{2DF208A1-92A9-4651-B714-3FE2AA90DFB8}"/>
              </a:ext>
            </a:extLst>
          </p:cNvPr>
          <p:cNvCxnSpPr>
            <a:cxnSpLocks/>
          </p:cNvCxnSpPr>
          <p:nvPr/>
        </p:nvCxnSpPr>
        <p:spPr>
          <a:xfrm flipH="1">
            <a:off x="9531375" y="3192482"/>
            <a:ext cx="1052806" cy="144976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ตัวเชื่อมต่อตรง 28">
            <a:extLst>
              <a:ext uri="{FF2B5EF4-FFF2-40B4-BE49-F238E27FC236}">
                <a16:creationId xmlns:a16="http://schemas.microsoft.com/office/drawing/2014/main" id="{57A20A04-2596-4D20-90C3-9E048A7B4700}"/>
              </a:ext>
            </a:extLst>
          </p:cNvPr>
          <p:cNvCxnSpPr>
            <a:cxnSpLocks/>
          </p:cNvCxnSpPr>
          <p:nvPr/>
        </p:nvCxnSpPr>
        <p:spPr>
          <a:xfrm flipH="1">
            <a:off x="9998531" y="3192482"/>
            <a:ext cx="544718" cy="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ตัวเชื่อมต่อตรง 29">
            <a:extLst>
              <a:ext uri="{FF2B5EF4-FFF2-40B4-BE49-F238E27FC236}">
                <a16:creationId xmlns:a16="http://schemas.microsoft.com/office/drawing/2014/main" id="{45EE8070-877E-44EC-998E-7E91B8FE86A5}"/>
              </a:ext>
            </a:extLst>
          </p:cNvPr>
          <p:cNvCxnSpPr>
            <a:cxnSpLocks/>
          </p:cNvCxnSpPr>
          <p:nvPr/>
        </p:nvCxnSpPr>
        <p:spPr>
          <a:xfrm flipH="1" flipV="1">
            <a:off x="9998531" y="3192481"/>
            <a:ext cx="392129" cy="580902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กล่องข้อความ 30">
            <a:extLst>
              <a:ext uri="{FF2B5EF4-FFF2-40B4-BE49-F238E27FC236}">
                <a16:creationId xmlns:a16="http://schemas.microsoft.com/office/drawing/2014/main" id="{559ACEC4-99AF-42E5-90F1-88D673A6FF1B}"/>
              </a:ext>
            </a:extLst>
          </p:cNvPr>
          <p:cNvSpPr txBox="1"/>
          <p:nvPr/>
        </p:nvSpPr>
        <p:spPr>
          <a:xfrm>
            <a:off x="8704152" y="1883592"/>
            <a:ext cx="2887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highlight>
                  <a:srgbClr val="FF9933"/>
                </a:highlight>
                <a:latin typeface="supermarket" panose="02000000000000000000" pitchFamily="2" charset="0"/>
                <a:cs typeface="supermarket" panose="02000000000000000000" pitchFamily="2" charset="0"/>
              </a:rPr>
              <a:t>PUSH-UP   </a:t>
            </a:r>
          </a:p>
        </p:txBody>
      </p:sp>
      <p:sp>
        <p:nvSpPr>
          <p:cNvPr id="32" name="วงรี 31">
            <a:extLst>
              <a:ext uri="{FF2B5EF4-FFF2-40B4-BE49-F238E27FC236}">
                <a16:creationId xmlns:a16="http://schemas.microsoft.com/office/drawing/2014/main" id="{C18C10DC-54B6-4F70-A551-96F532D4C25D}"/>
              </a:ext>
            </a:extLst>
          </p:cNvPr>
          <p:cNvSpPr/>
          <p:nvPr/>
        </p:nvSpPr>
        <p:spPr>
          <a:xfrm>
            <a:off x="8521088" y="3335645"/>
            <a:ext cx="136105" cy="13509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วงรี 32">
            <a:extLst>
              <a:ext uri="{FF2B5EF4-FFF2-40B4-BE49-F238E27FC236}">
                <a16:creationId xmlns:a16="http://schemas.microsoft.com/office/drawing/2014/main" id="{0AB44F00-778F-45D2-A547-7DF5A32F9E57}"/>
              </a:ext>
            </a:extLst>
          </p:cNvPr>
          <p:cNvSpPr/>
          <p:nvPr/>
        </p:nvSpPr>
        <p:spPr>
          <a:xfrm>
            <a:off x="9442901" y="3271609"/>
            <a:ext cx="136105" cy="13509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วงรี 33">
            <a:extLst>
              <a:ext uri="{FF2B5EF4-FFF2-40B4-BE49-F238E27FC236}">
                <a16:creationId xmlns:a16="http://schemas.microsoft.com/office/drawing/2014/main" id="{62448DEA-6D07-4E76-A6DD-8FC49C6931F3}"/>
              </a:ext>
            </a:extLst>
          </p:cNvPr>
          <p:cNvSpPr/>
          <p:nvPr/>
        </p:nvSpPr>
        <p:spPr>
          <a:xfrm>
            <a:off x="9959276" y="3123241"/>
            <a:ext cx="136105" cy="13509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วงรี 34">
            <a:extLst>
              <a:ext uri="{FF2B5EF4-FFF2-40B4-BE49-F238E27FC236}">
                <a16:creationId xmlns:a16="http://schemas.microsoft.com/office/drawing/2014/main" id="{0ADA8E76-4F6A-4CE1-9BBA-434ED0800BE7}"/>
              </a:ext>
            </a:extLst>
          </p:cNvPr>
          <p:cNvSpPr/>
          <p:nvPr/>
        </p:nvSpPr>
        <p:spPr>
          <a:xfrm>
            <a:off x="10520841" y="3091549"/>
            <a:ext cx="136105" cy="13509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id="{7FAEB1C0-B1E9-458C-93FC-3C89D1E10CB7}"/>
              </a:ext>
            </a:extLst>
          </p:cNvPr>
          <p:cNvSpPr txBox="1"/>
          <p:nvPr/>
        </p:nvSpPr>
        <p:spPr>
          <a:xfrm flipH="1">
            <a:off x="0" y="512039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4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เล่นถูกไหม ?</a:t>
            </a:r>
          </a:p>
        </p:txBody>
      </p:sp>
      <p:cxnSp>
        <p:nvCxnSpPr>
          <p:cNvPr id="36" name="ตัวเชื่อมต่อตรง 35">
            <a:extLst>
              <a:ext uri="{FF2B5EF4-FFF2-40B4-BE49-F238E27FC236}">
                <a16:creationId xmlns:a16="http://schemas.microsoft.com/office/drawing/2014/main" id="{622C38AB-42C9-48A3-88C3-B21D54801FF6}"/>
              </a:ext>
            </a:extLst>
          </p:cNvPr>
          <p:cNvCxnSpPr/>
          <p:nvPr/>
        </p:nvCxnSpPr>
        <p:spPr>
          <a:xfrm>
            <a:off x="133350" y="1144489"/>
            <a:ext cx="0" cy="45990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ตัวเชื่อมต่อตรง 36">
            <a:extLst>
              <a:ext uri="{FF2B5EF4-FFF2-40B4-BE49-F238E27FC236}">
                <a16:creationId xmlns:a16="http://schemas.microsoft.com/office/drawing/2014/main" id="{7B96E092-FCC8-4D88-B310-48A40A919A7E}"/>
              </a:ext>
            </a:extLst>
          </p:cNvPr>
          <p:cNvCxnSpPr/>
          <p:nvPr/>
        </p:nvCxnSpPr>
        <p:spPr>
          <a:xfrm>
            <a:off x="12068175" y="1144489"/>
            <a:ext cx="0" cy="45990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269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DB00CB54-BD0B-4354-AB56-ABDA01742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582" y="2299458"/>
            <a:ext cx="1533298" cy="1421427"/>
          </a:xfrm>
          <a:prstGeom prst="rect">
            <a:avLst/>
          </a:prstGeom>
        </p:spPr>
      </p:pic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05F74803-E210-4331-8EE5-54B970024C86}"/>
              </a:ext>
            </a:extLst>
          </p:cNvPr>
          <p:cNvSpPr txBox="1"/>
          <p:nvPr/>
        </p:nvSpPr>
        <p:spPr>
          <a:xfrm>
            <a:off x="3305770" y="3636563"/>
            <a:ext cx="787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Input</a:t>
            </a:r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2BD45932-7903-426A-98A4-7C145BDB1E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615" y="2889733"/>
            <a:ext cx="1838095" cy="2200000"/>
          </a:xfrm>
          <a:prstGeom prst="rect">
            <a:avLst/>
          </a:prstGeom>
        </p:spPr>
      </p:pic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CB2442E3-0F0B-4B78-8C87-59166318BE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9128" y="3743952"/>
            <a:ext cx="2549611" cy="2549611"/>
          </a:xfrm>
          <a:prstGeom prst="rect">
            <a:avLst/>
          </a:prstGeom>
        </p:spPr>
      </p:pic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9E5372AE-2DE6-482A-B7E0-45426F594F4F}"/>
              </a:ext>
            </a:extLst>
          </p:cNvPr>
          <p:cNvSpPr txBox="1"/>
          <p:nvPr/>
        </p:nvSpPr>
        <p:spPr>
          <a:xfrm>
            <a:off x="10164190" y="6014252"/>
            <a:ext cx="1658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Output</a:t>
            </a:r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1CF647D1-0E5D-4CD1-BA33-1ED0FE11B053}"/>
              </a:ext>
            </a:extLst>
          </p:cNvPr>
          <p:cNvSpPr txBox="1"/>
          <p:nvPr/>
        </p:nvSpPr>
        <p:spPr>
          <a:xfrm>
            <a:off x="6095519" y="5185670"/>
            <a:ext cx="1161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Process</a:t>
            </a:r>
          </a:p>
        </p:txBody>
      </p:sp>
      <p:cxnSp>
        <p:nvCxnSpPr>
          <p:cNvPr id="8" name="ตัวเชื่อมต่อ: หักมุม 7">
            <a:extLst>
              <a:ext uri="{FF2B5EF4-FFF2-40B4-BE49-F238E27FC236}">
                <a16:creationId xmlns:a16="http://schemas.microsoft.com/office/drawing/2014/main" id="{216DC08D-02B6-4953-9743-6AE5864D3578}"/>
              </a:ext>
            </a:extLst>
          </p:cNvPr>
          <p:cNvCxnSpPr>
            <a:cxnSpLocks/>
            <a:endCxn id="2" idx="1"/>
          </p:cNvCxnSpPr>
          <p:nvPr/>
        </p:nvCxnSpPr>
        <p:spPr>
          <a:xfrm rot="16200000" flipH="1">
            <a:off x="1865074" y="1891663"/>
            <a:ext cx="955025" cy="128199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ตัวเชื่อมต่อ: หักมุม 8">
            <a:extLst>
              <a:ext uri="{FF2B5EF4-FFF2-40B4-BE49-F238E27FC236}">
                <a16:creationId xmlns:a16="http://schemas.microsoft.com/office/drawing/2014/main" id="{4BA60982-51C0-48AF-89C7-2E167B8200B0}"/>
              </a:ext>
            </a:extLst>
          </p:cNvPr>
          <p:cNvCxnSpPr>
            <a:stCxn id="2" idx="3"/>
            <a:endCxn id="4" idx="1"/>
          </p:cNvCxnSpPr>
          <p:nvPr/>
        </p:nvCxnSpPr>
        <p:spPr>
          <a:xfrm>
            <a:off x="4516880" y="3010172"/>
            <a:ext cx="1106735" cy="97956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ตัวเชื่อมต่อ: หักมุม 9">
            <a:extLst>
              <a:ext uri="{FF2B5EF4-FFF2-40B4-BE49-F238E27FC236}">
                <a16:creationId xmlns:a16="http://schemas.microsoft.com/office/drawing/2014/main" id="{76048CD6-30E1-4F10-8495-AC12219BEE44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7461710" y="3989733"/>
            <a:ext cx="1737418" cy="102902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F60B3F9E-8932-4BB9-A4A4-78D8A5021B2A}"/>
              </a:ext>
            </a:extLst>
          </p:cNvPr>
          <p:cNvSpPr txBox="1"/>
          <p:nvPr/>
        </p:nvSpPr>
        <p:spPr>
          <a:xfrm>
            <a:off x="6284417" y="5466273"/>
            <a:ext cx="516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(AI)</a:t>
            </a:r>
          </a:p>
        </p:txBody>
      </p:sp>
      <p:sp>
        <p:nvSpPr>
          <p:cNvPr id="12" name="กล่องข้อความ 11">
            <a:extLst>
              <a:ext uri="{FF2B5EF4-FFF2-40B4-BE49-F238E27FC236}">
                <a16:creationId xmlns:a16="http://schemas.microsoft.com/office/drawing/2014/main" id="{F74D185D-B5CE-4EE8-9078-DE6666961E64}"/>
              </a:ext>
            </a:extLst>
          </p:cNvPr>
          <p:cNvSpPr txBox="1"/>
          <p:nvPr/>
        </p:nvSpPr>
        <p:spPr>
          <a:xfrm>
            <a:off x="2214055" y="3947896"/>
            <a:ext cx="3251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(Webcam , Pictures ,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Vdo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</a:p>
        </p:txBody>
      </p:sp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11AF48F0-E330-45E5-9811-551A67780539}"/>
              </a:ext>
            </a:extLst>
          </p:cNvPr>
          <p:cNvSpPr txBox="1"/>
          <p:nvPr/>
        </p:nvSpPr>
        <p:spPr>
          <a:xfrm>
            <a:off x="2346729" y="4534770"/>
            <a:ext cx="2807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(Desktop application)</a:t>
            </a:r>
          </a:p>
        </p:txBody>
      </p:sp>
      <p:pic>
        <p:nvPicPr>
          <p:cNvPr id="14" name="รูปภาพ 13" descr="รูปภาพประกอบด้วย กีฬา&#10;&#10;คำอธิบายที่สร้างขึ้นโดยอัตโนมัติ">
            <a:extLst>
              <a:ext uri="{FF2B5EF4-FFF2-40B4-BE49-F238E27FC236}">
                <a16:creationId xmlns:a16="http://schemas.microsoft.com/office/drawing/2014/main" id="{99DB159B-87E6-44A9-8153-EE8E9CFC1E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89" y="233031"/>
            <a:ext cx="3134181" cy="1761445"/>
          </a:xfrm>
          <a:prstGeom prst="rect">
            <a:avLst/>
          </a:prstGeom>
        </p:spPr>
      </p:pic>
      <p:pic>
        <p:nvPicPr>
          <p:cNvPr id="15" name="รูปภาพ 14" descr="รูปภาพประกอบด้วย กีฬา&#10;&#10;คำอธิบายที่สร้างขึ้นโดยอัตโนมัติ">
            <a:extLst>
              <a:ext uri="{FF2B5EF4-FFF2-40B4-BE49-F238E27FC236}">
                <a16:creationId xmlns:a16="http://schemas.microsoft.com/office/drawing/2014/main" id="{9E1A70F2-B9CD-46FC-B115-617EE2EF1B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0464" y="4216439"/>
            <a:ext cx="2092007" cy="1055845"/>
          </a:xfrm>
          <a:prstGeom prst="rect">
            <a:avLst/>
          </a:prstGeom>
        </p:spPr>
      </p:pic>
      <p:pic>
        <p:nvPicPr>
          <p:cNvPr id="16" name="รูปภาพ 15" descr="รูปภาพประกอบด้วย บุคคล, กีฬา&#10;&#10;คำอธิบายที่สร้างขึ้นโดยอัตโนมัติ">
            <a:extLst>
              <a:ext uri="{FF2B5EF4-FFF2-40B4-BE49-F238E27FC236}">
                <a16:creationId xmlns:a16="http://schemas.microsoft.com/office/drawing/2014/main" id="{42C799EC-829D-4A04-A134-E6BAD44599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0902" y="2385454"/>
            <a:ext cx="3691673" cy="1426992"/>
          </a:xfrm>
          <a:prstGeom prst="rect">
            <a:avLst/>
          </a:prstGeom>
        </p:spPr>
      </p:pic>
      <p:cxnSp>
        <p:nvCxnSpPr>
          <p:cNvPr id="17" name="ตัวเชื่อมต่อตรง 16">
            <a:extLst>
              <a:ext uri="{FF2B5EF4-FFF2-40B4-BE49-F238E27FC236}">
                <a16:creationId xmlns:a16="http://schemas.microsoft.com/office/drawing/2014/main" id="{6830F444-C2DC-4ED2-8CEA-C83FA98EB15C}"/>
              </a:ext>
            </a:extLst>
          </p:cNvPr>
          <p:cNvCxnSpPr/>
          <p:nvPr/>
        </p:nvCxnSpPr>
        <p:spPr>
          <a:xfrm>
            <a:off x="133350" y="1144489"/>
            <a:ext cx="0" cy="45990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ตัวเชื่อมต่อตรง 17">
            <a:extLst>
              <a:ext uri="{FF2B5EF4-FFF2-40B4-BE49-F238E27FC236}">
                <a16:creationId xmlns:a16="http://schemas.microsoft.com/office/drawing/2014/main" id="{F0DE5216-6807-4502-B8EE-0598D15DD3C8}"/>
              </a:ext>
            </a:extLst>
          </p:cNvPr>
          <p:cNvCxnSpPr/>
          <p:nvPr/>
        </p:nvCxnSpPr>
        <p:spPr>
          <a:xfrm>
            <a:off x="12068175" y="1144489"/>
            <a:ext cx="0" cy="45990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752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สี่เหลี่ยมผืนผ้า 32">
            <a:extLst>
              <a:ext uri="{FF2B5EF4-FFF2-40B4-BE49-F238E27FC236}">
                <a16:creationId xmlns:a16="http://schemas.microsoft.com/office/drawing/2014/main" id="{4B5F95C6-498F-4E6B-BC41-3BCCBE77343F}"/>
              </a:ext>
            </a:extLst>
          </p:cNvPr>
          <p:cNvSpPr/>
          <p:nvPr/>
        </p:nvSpPr>
        <p:spPr>
          <a:xfrm>
            <a:off x="6735463" y="6310332"/>
            <a:ext cx="4070741" cy="51362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4" name="สี่เหลี่ยมผืนผ้า 33">
            <a:extLst>
              <a:ext uri="{FF2B5EF4-FFF2-40B4-BE49-F238E27FC236}">
                <a16:creationId xmlns:a16="http://schemas.microsoft.com/office/drawing/2014/main" id="{BCDCDA40-6870-4ABF-B12B-A7FE20663CA2}"/>
              </a:ext>
            </a:extLst>
          </p:cNvPr>
          <p:cNvSpPr/>
          <p:nvPr/>
        </p:nvSpPr>
        <p:spPr>
          <a:xfrm>
            <a:off x="652278" y="4617399"/>
            <a:ext cx="4070741" cy="52358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9" name="สี่เหลี่ยมผืนผ้า 28">
            <a:extLst>
              <a:ext uri="{FF2B5EF4-FFF2-40B4-BE49-F238E27FC236}">
                <a16:creationId xmlns:a16="http://schemas.microsoft.com/office/drawing/2014/main" id="{C684E032-B007-4792-8CFC-32132D00B73B}"/>
              </a:ext>
            </a:extLst>
          </p:cNvPr>
          <p:cNvSpPr/>
          <p:nvPr/>
        </p:nvSpPr>
        <p:spPr>
          <a:xfrm>
            <a:off x="6781473" y="2792221"/>
            <a:ext cx="4070741" cy="51362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id="{C143A733-71E0-4F2D-977D-6563A1C5525D}"/>
              </a:ext>
            </a:extLst>
          </p:cNvPr>
          <p:cNvSpPr txBox="1"/>
          <p:nvPr/>
        </p:nvSpPr>
        <p:spPr>
          <a:xfrm>
            <a:off x="657731" y="4634240"/>
            <a:ext cx="4070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ทำนายชื่อ ท่าออกกำลังกาย</a:t>
            </a:r>
          </a:p>
        </p:txBody>
      </p:sp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83629D0C-AEEB-441D-8F88-612D68BA8AD7}"/>
              </a:ext>
            </a:extLst>
          </p:cNvPr>
          <p:cNvSpPr txBox="1"/>
          <p:nvPr/>
        </p:nvSpPr>
        <p:spPr>
          <a:xfrm>
            <a:off x="6781473" y="2758177"/>
            <a:ext cx="4198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ตรวจสอบความถูกต้อง การเคลื่อนไหว</a:t>
            </a:r>
          </a:p>
        </p:txBody>
      </p:sp>
      <p:pic>
        <p:nvPicPr>
          <p:cNvPr id="5" name="รูปภาพ 4" descr="รูปภาพประกอบด้วย ภาพหน้าจอ&#10;&#10;คำอธิบายที่สร้างขึ้นโดยอัตโนมัติ">
            <a:extLst>
              <a:ext uri="{FF2B5EF4-FFF2-40B4-BE49-F238E27FC236}">
                <a16:creationId xmlns:a16="http://schemas.microsoft.com/office/drawing/2014/main" id="{79259E4B-C550-49B4-BCCC-DFBE2A9F6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635" y="3438793"/>
            <a:ext cx="5342400" cy="2871539"/>
          </a:xfrm>
          <a:prstGeom prst="rect">
            <a:avLst/>
          </a:prstGeom>
        </p:spPr>
      </p:pic>
      <p:pic>
        <p:nvPicPr>
          <p:cNvPr id="6" name="รูปภาพ 5" descr="รูปภาพประกอบด้วย ภาพหน้าจอ, จอภาพ, สีดำ, หน้าจอ&#10;&#10;คำอธิบายที่สร้างขึ้นโดยอัตโนมัติ">
            <a:extLst>
              <a:ext uri="{FF2B5EF4-FFF2-40B4-BE49-F238E27FC236}">
                <a16:creationId xmlns:a16="http://schemas.microsoft.com/office/drawing/2014/main" id="{7AFA2865-B8F3-4AFC-99BE-7862944839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635" y="388141"/>
            <a:ext cx="5342400" cy="2404080"/>
          </a:xfrm>
          <a:prstGeom prst="rect">
            <a:avLst/>
          </a:prstGeom>
        </p:spPr>
      </p:pic>
      <p:pic>
        <p:nvPicPr>
          <p:cNvPr id="7" name="รูปภาพ 6" descr="รูปภาพประกอบด้วย ภาพหน้าจอ, จอภาพ, สีดำ, หน้าจอ&#10;&#10;คำอธิบายที่สร้างขึ้นโดยอัตโนมัติ">
            <a:extLst>
              <a:ext uri="{FF2B5EF4-FFF2-40B4-BE49-F238E27FC236}">
                <a16:creationId xmlns:a16="http://schemas.microsoft.com/office/drawing/2014/main" id="{4D7053F5-5BFC-40E3-9113-6BF668FDB5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41" y="2226989"/>
            <a:ext cx="5342400" cy="2404079"/>
          </a:xfrm>
          <a:prstGeom prst="rect">
            <a:avLst/>
          </a:prstGeom>
        </p:spPr>
      </p:pic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C30CC1E6-3F4B-49F5-B6F8-F10848A8DE71}"/>
              </a:ext>
            </a:extLst>
          </p:cNvPr>
          <p:cNvSpPr txBox="1"/>
          <p:nvPr/>
        </p:nvSpPr>
        <p:spPr>
          <a:xfrm>
            <a:off x="6689455" y="6334780"/>
            <a:ext cx="4162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input  data / Train model </a:t>
            </a:r>
            <a:endParaRPr lang="th-TH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19" name="ตัวเชื่อมต่อ: หักมุม 18">
            <a:extLst>
              <a:ext uri="{FF2B5EF4-FFF2-40B4-BE49-F238E27FC236}">
                <a16:creationId xmlns:a16="http://schemas.microsoft.com/office/drawing/2014/main" id="{F09677A0-918F-4E48-AED0-F47829F7B565}"/>
              </a:ext>
            </a:extLst>
          </p:cNvPr>
          <p:cNvCxnSpPr>
            <a:cxnSpLocks/>
          </p:cNvCxnSpPr>
          <p:nvPr/>
        </p:nvCxnSpPr>
        <p:spPr>
          <a:xfrm flipV="1">
            <a:off x="1466850" y="1009650"/>
            <a:ext cx="4629150" cy="1543050"/>
          </a:xfrm>
          <a:prstGeom prst="bentConnector3">
            <a:avLst>
              <a:gd name="adj1" fmla="val -617"/>
            </a:avLst>
          </a:prstGeom>
          <a:ln w="76200">
            <a:solidFill>
              <a:srgbClr val="44495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ตัวเชื่อมต่อ: หักมุม 23">
            <a:extLst>
              <a:ext uri="{FF2B5EF4-FFF2-40B4-BE49-F238E27FC236}">
                <a16:creationId xmlns:a16="http://schemas.microsoft.com/office/drawing/2014/main" id="{36CE00FF-4ED3-4540-B6DD-29B3B0EA0A98}"/>
              </a:ext>
            </a:extLst>
          </p:cNvPr>
          <p:cNvCxnSpPr/>
          <p:nvPr/>
        </p:nvCxnSpPr>
        <p:spPr>
          <a:xfrm>
            <a:off x="4733925" y="4552950"/>
            <a:ext cx="1362075" cy="685800"/>
          </a:xfrm>
          <a:prstGeom prst="bentConnector3">
            <a:avLst>
              <a:gd name="adj1" fmla="val 1049"/>
            </a:avLst>
          </a:prstGeom>
          <a:ln w="76200">
            <a:solidFill>
              <a:srgbClr val="DD61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ตัวเชื่อมต่อตรง 12">
            <a:extLst>
              <a:ext uri="{FF2B5EF4-FFF2-40B4-BE49-F238E27FC236}">
                <a16:creationId xmlns:a16="http://schemas.microsoft.com/office/drawing/2014/main" id="{D736B8B3-6B71-4078-BBEF-B2A121EEBA3D}"/>
              </a:ext>
            </a:extLst>
          </p:cNvPr>
          <p:cNvCxnSpPr/>
          <p:nvPr/>
        </p:nvCxnSpPr>
        <p:spPr>
          <a:xfrm>
            <a:off x="133350" y="1144489"/>
            <a:ext cx="0" cy="45990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ตัวเชื่อมต่อตรง 13">
            <a:extLst>
              <a:ext uri="{FF2B5EF4-FFF2-40B4-BE49-F238E27FC236}">
                <a16:creationId xmlns:a16="http://schemas.microsoft.com/office/drawing/2014/main" id="{5C982036-BC39-4351-B088-4C057FEC7DE1}"/>
              </a:ext>
            </a:extLst>
          </p:cNvPr>
          <p:cNvCxnSpPr/>
          <p:nvPr/>
        </p:nvCxnSpPr>
        <p:spPr>
          <a:xfrm>
            <a:off x="12068175" y="1144489"/>
            <a:ext cx="0" cy="45990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866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0440F03C-5AB8-4C1F-A41F-B9F2A0BA6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120" y="747023"/>
            <a:ext cx="2970415" cy="2227811"/>
          </a:xfrm>
          <a:prstGeom prst="rect">
            <a:avLst/>
          </a:prstGeom>
        </p:spPr>
      </p:pic>
      <p:pic>
        <p:nvPicPr>
          <p:cNvPr id="2" name="รูปภาพ 1" descr="รูปภาพประกอบด้วย ภาพหน้าจอ, จอภาพ, สีดำ, หน้าจอ&#10;&#10;คำอธิบายที่สร้างขึ้นโดยอัตโนมัติ">
            <a:extLst>
              <a:ext uri="{FF2B5EF4-FFF2-40B4-BE49-F238E27FC236}">
                <a16:creationId xmlns:a16="http://schemas.microsoft.com/office/drawing/2014/main" id="{7FB43B2C-AE8D-4C0E-B49A-19DA4B2E1B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793" y="3756816"/>
            <a:ext cx="5342400" cy="2404079"/>
          </a:xfrm>
          <a:prstGeom prst="rect">
            <a:avLst/>
          </a:prstGeom>
        </p:spPr>
      </p:pic>
      <p:pic>
        <p:nvPicPr>
          <p:cNvPr id="4" name="รูปภาพ 3" descr="รูปภาพประกอบด้วย ผู้ชาย, สีดำ, ถือ, ขนาดเล็ก&#10;&#10;คำอธิบายที่สร้างขึ้นโดยอัตโนมัติ">
            <a:extLst>
              <a:ext uri="{FF2B5EF4-FFF2-40B4-BE49-F238E27FC236}">
                <a16:creationId xmlns:a16="http://schemas.microsoft.com/office/drawing/2014/main" id="{4F2F4BB0-2810-4DCA-93DC-ED31CABC45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42" y="932852"/>
            <a:ext cx="2763946" cy="1782408"/>
          </a:xfrm>
          <a:prstGeom prst="rect">
            <a:avLst/>
          </a:prstGeom>
        </p:spPr>
      </p:pic>
      <p:pic>
        <p:nvPicPr>
          <p:cNvPr id="6" name="รูปภาพ 5" descr="รูปภาพประกอบด้วย บุคคล, ผู้ชาย, จัดโต๊ะ, ผู้หญิง&#10;&#10;คำอธิบายที่สร้างขึ้นโดยอัตโนมัติ">
            <a:extLst>
              <a:ext uri="{FF2B5EF4-FFF2-40B4-BE49-F238E27FC236}">
                <a16:creationId xmlns:a16="http://schemas.microsoft.com/office/drawing/2014/main" id="{C4E377C4-892F-4C1A-82B2-30F87A4124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334" y="677764"/>
            <a:ext cx="2222649" cy="2153500"/>
          </a:xfrm>
          <a:prstGeom prst="rect">
            <a:avLst/>
          </a:prstGeom>
        </p:spPr>
      </p:pic>
      <p:cxnSp>
        <p:nvCxnSpPr>
          <p:cNvPr id="8" name="ลูกศรเชื่อมต่อแบบตรง 7">
            <a:extLst>
              <a:ext uri="{FF2B5EF4-FFF2-40B4-BE49-F238E27FC236}">
                <a16:creationId xmlns:a16="http://schemas.microsoft.com/office/drawing/2014/main" id="{52A0F3E3-78FC-4CA5-A74D-48A68F565568}"/>
              </a:ext>
            </a:extLst>
          </p:cNvPr>
          <p:cNvCxnSpPr>
            <a:cxnSpLocks/>
          </p:cNvCxnSpPr>
          <p:nvPr/>
        </p:nvCxnSpPr>
        <p:spPr>
          <a:xfrm>
            <a:off x="3067050" y="1873663"/>
            <a:ext cx="357745" cy="136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กลุ่ม 32">
            <a:extLst>
              <a:ext uri="{FF2B5EF4-FFF2-40B4-BE49-F238E27FC236}">
                <a16:creationId xmlns:a16="http://schemas.microsoft.com/office/drawing/2014/main" id="{74D23C35-37E6-445A-A456-F654ABAD1D3F}"/>
              </a:ext>
            </a:extLst>
          </p:cNvPr>
          <p:cNvGrpSpPr/>
          <p:nvPr/>
        </p:nvGrpSpPr>
        <p:grpSpPr>
          <a:xfrm>
            <a:off x="4356038" y="896709"/>
            <a:ext cx="6096000" cy="1953907"/>
            <a:chOff x="4474934" y="938158"/>
            <a:chExt cx="6096000" cy="1953907"/>
          </a:xfrm>
        </p:grpSpPr>
        <p:sp>
          <p:nvSpPr>
            <p:cNvPr id="32" name="สี่เหลี่ยมผืนผ้า 31">
              <a:extLst>
                <a:ext uri="{FF2B5EF4-FFF2-40B4-BE49-F238E27FC236}">
                  <a16:creationId xmlns:a16="http://schemas.microsoft.com/office/drawing/2014/main" id="{3589EDA4-07F3-47B2-843E-8857F8C35CD6}"/>
                </a:ext>
              </a:extLst>
            </p:cNvPr>
            <p:cNvSpPr/>
            <p:nvPr/>
          </p:nvSpPr>
          <p:spPr>
            <a:xfrm>
              <a:off x="5980081" y="938158"/>
              <a:ext cx="3178225" cy="1953907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  <p:grpSp>
          <p:nvGrpSpPr>
            <p:cNvPr id="25" name="กลุ่ม 24">
              <a:extLst>
                <a:ext uri="{FF2B5EF4-FFF2-40B4-BE49-F238E27FC236}">
                  <a16:creationId xmlns:a16="http://schemas.microsoft.com/office/drawing/2014/main" id="{BBF64D9F-D594-47FA-AAF4-5F49E88D4BF5}"/>
                </a:ext>
              </a:extLst>
            </p:cNvPr>
            <p:cNvGrpSpPr/>
            <p:nvPr/>
          </p:nvGrpSpPr>
          <p:grpSpPr>
            <a:xfrm>
              <a:off x="4474934" y="1048837"/>
              <a:ext cx="6096000" cy="1794658"/>
              <a:chOff x="2882564" y="1184170"/>
              <a:chExt cx="6096000" cy="1794658"/>
            </a:xfrm>
          </p:grpSpPr>
          <p:sp>
            <p:nvSpPr>
              <p:cNvPr id="19" name="สี่เหลี่ยมผืนผ้า 18">
                <a:extLst>
                  <a:ext uri="{FF2B5EF4-FFF2-40B4-BE49-F238E27FC236}">
                    <a16:creationId xmlns:a16="http://schemas.microsoft.com/office/drawing/2014/main" id="{A9B96340-E4B4-4357-B8BB-A803EDF2D933}"/>
                  </a:ext>
                </a:extLst>
              </p:cNvPr>
              <p:cNvSpPr/>
              <p:nvPr/>
            </p:nvSpPr>
            <p:spPr>
              <a:xfrm>
                <a:off x="5513810" y="2141405"/>
                <a:ext cx="105509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Pushup</a:t>
                </a:r>
                <a:endParaRPr lang="en-US" b="0" i="0" dirty="0">
                  <a:effectLst/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  <p:sp>
            <p:nvSpPr>
              <p:cNvPr id="20" name="สี่เหลี่ยมผืนผ้า 19">
                <a:extLst>
                  <a:ext uri="{FF2B5EF4-FFF2-40B4-BE49-F238E27FC236}">
                    <a16:creationId xmlns:a16="http://schemas.microsoft.com/office/drawing/2014/main" id="{A12EA5D4-92BF-49A8-94DC-F05E1E0F2414}"/>
                  </a:ext>
                </a:extLst>
              </p:cNvPr>
              <p:cNvSpPr/>
              <p:nvPr/>
            </p:nvSpPr>
            <p:spPr>
              <a:xfrm>
                <a:off x="5568053" y="2455608"/>
                <a:ext cx="84670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Squat</a:t>
                </a:r>
                <a:endParaRPr lang="en-US" b="0" i="0" dirty="0">
                  <a:effectLst/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  <p:sp>
            <p:nvSpPr>
              <p:cNvPr id="21" name="สี่เหลี่ยมผืนผ้า 20">
                <a:extLst>
                  <a:ext uri="{FF2B5EF4-FFF2-40B4-BE49-F238E27FC236}">
                    <a16:creationId xmlns:a16="http://schemas.microsoft.com/office/drawing/2014/main" id="{949BAECB-C5E6-4337-AEBB-13BCF99C65C7}"/>
                  </a:ext>
                </a:extLst>
              </p:cNvPr>
              <p:cNvSpPr/>
              <p:nvPr/>
            </p:nvSpPr>
            <p:spPr>
              <a:xfrm>
                <a:off x="4475811" y="1184170"/>
                <a:ext cx="310213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D</a:t>
                </a:r>
                <a:r>
                  <a:rPr lang="th-TH" b="1" dirty="0" err="1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umbbell</a:t>
                </a:r>
                <a:r>
                  <a:rPr lang="th-TH" b="1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</a:t>
                </a:r>
                <a:r>
                  <a:rPr lang="th-TH" b="1" dirty="0" err="1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shoulder</a:t>
                </a:r>
                <a:r>
                  <a:rPr lang="th-TH" b="1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</a:t>
                </a:r>
                <a:r>
                  <a:rPr lang="th-TH" b="1" dirty="0" err="1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press</a:t>
                </a:r>
                <a:endParaRPr lang="th-TH" b="1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  <p:sp>
            <p:nvSpPr>
              <p:cNvPr id="22" name="สี่เหลี่ยมผืนผ้า 21">
                <a:extLst>
                  <a:ext uri="{FF2B5EF4-FFF2-40B4-BE49-F238E27FC236}">
                    <a16:creationId xmlns:a16="http://schemas.microsoft.com/office/drawing/2014/main" id="{AC531624-A4A3-4BD0-86B4-B89023D49ADC}"/>
                  </a:ext>
                </a:extLst>
              </p:cNvPr>
              <p:cNvSpPr/>
              <p:nvPr/>
            </p:nvSpPr>
            <p:spPr>
              <a:xfrm>
                <a:off x="5401340" y="1806559"/>
                <a:ext cx="118013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Dead lift</a:t>
                </a:r>
                <a:endParaRPr lang="en-US" b="0" i="0" dirty="0">
                  <a:effectLst/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  <p:sp>
            <p:nvSpPr>
              <p:cNvPr id="23" name="สี่เหลี่ยมผืนผ้า 22">
                <a:extLst>
                  <a:ext uri="{FF2B5EF4-FFF2-40B4-BE49-F238E27FC236}">
                    <a16:creationId xmlns:a16="http://schemas.microsoft.com/office/drawing/2014/main" id="{747695A0-CCED-4D6C-A710-101AB32AC526}"/>
                  </a:ext>
                </a:extLst>
              </p:cNvPr>
              <p:cNvSpPr/>
              <p:nvPr/>
            </p:nvSpPr>
            <p:spPr>
              <a:xfrm>
                <a:off x="2882564" y="1477618"/>
                <a:ext cx="609600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Barbell Curl</a:t>
                </a:r>
                <a:endParaRPr lang="en-US" b="0" i="0" dirty="0">
                  <a:effectLst/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</p:grpSp>
      </p:grpSp>
      <p:cxnSp>
        <p:nvCxnSpPr>
          <p:cNvPr id="10" name="ลูกศรเชื่อมต่อแบบตรง 9">
            <a:extLst>
              <a:ext uri="{FF2B5EF4-FFF2-40B4-BE49-F238E27FC236}">
                <a16:creationId xmlns:a16="http://schemas.microsoft.com/office/drawing/2014/main" id="{703368A6-2E5C-4544-8CF9-8BD11F7BA355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8042381" y="1758594"/>
            <a:ext cx="1109499" cy="46763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ลูกศรเชื่อมต่อแบบตรง 28">
            <a:extLst>
              <a:ext uri="{FF2B5EF4-FFF2-40B4-BE49-F238E27FC236}">
                <a16:creationId xmlns:a16="http://schemas.microsoft.com/office/drawing/2014/main" id="{9FAC0A28-C434-4C7A-A2C6-820BE320C0C0}"/>
              </a:ext>
            </a:extLst>
          </p:cNvPr>
          <p:cNvCxnSpPr>
            <a:cxnSpLocks/>
          </p:cNvCxnSpPr>
          <p:nvPr/>
        </p:nvCxnSpPr>
        <p:spPr>
          <a:xfrm>
            <a:off x="5544589" y="1960543"/>
            <a:ext cx="1404309" cy="23231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ตัวเชื่อมต่อตรง 25">
            <a:extLst>
              <a:ext uri="{FF2B5EF4-FFF2-40B4-BE49-F238E27FC236}">
                <a16:creationId xmlns:a16="http://schemas.microsoft.com/office/drawing/2014/main" id="{1A1BE024-3773-47E4-A28C-210940B414D1}"/>
              </a:ext>
            </a:extLst>
          </p:cNvPr>
          <p:cNvCxnSpPr/>
          <p:nvPr/>
        </p:nvCxnSpPr>
        <p:spPr>
          <a:xfrm>
            <a:off x="133350" y="1144489"/>
            <a:ext cx="0" cy="45990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ตัวเชื่อมต่อตรง 26">
            <a:extLst>
              <a:ext uri="{FF2B5EF4-FFF2-40B4-BE49-F238E27FC236}">
                <a16:creationId xmlns:a16="http://schemas.microsoft.com/office/drawing/2014/main" id="{7712C7B9-D1CB-45EF-8EA8-49F5B2AD97B2}"/>
              </a:ext>
            </a:extLst>
          </p:cNvPr>
          <p:cNvCxnSpPr/>
          <p:nvPr/>
        </p:nvCxnSpPr>
        <p:spPr>
          <a:xfrm>
            <a:off x="12068175" y="1144489"/>
            <a:ext cx="0" cy="45990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513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0" name="สี่เหลี่ยมผืนผ้า 4119">
            <a:extLst>
              <a:ext uri="{FF2B5EF4-FFF2-40B4-BE49-F238E27FC236}">
                <a16:creationId xmlns:a16="http://schemas.microsoft.com/office/drawing/2014/main" id="{2022E076-BC6B-44AF-994A-23FEC2B69E46}"/>
              </a:ext>
            </a:extLst>
          </p:cNvPr>
          <p:cNvSpPr/>
          <p:nvPr/>
        </p:nvSpPr>
        <p:spPr>
          <a:xfrm>
            <a:off x="8967030" y="3360940"/>
            <a:ext cx="3115160" cy="297488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114" name="สี่เหลี่ยมผืนผ้า 4113">
            <a:extLst>
              <a:ext uri="{FF2B5EF4-FFF2-40B4-BE49-F238E27FC236}">
                <a16:creationId xmlns:a16="http://schemas.microsoft.com/office/drawing/2014/main" id="{A894D3FA-FF31-4902-B6D0-17034410A92D}"/>
              </a:ext>
            </a:extLst>
          </p:cNvPr>
          <p:cNvSpPr/>
          <p:nvPr/>
        </p:nvSpPr>
        <p:spPr>
          <a:xfrm>
            <a:off x="1" y="0"/>
            <a:ext cx="2246128" cy="89395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2" name="รูปภาพ 1" descr="รูปภาพประกอบด้วย ภาพหน้าจอ, จอภาพ, สีดำ, หน้าจอ&#10;&#10;คำอธิบายที่สร้างขึ้นโดยอัตโนมัติ">
            <a:extLst>
              <a:ext uri="{FF2B5EF4-FFF2-40B4-BE49-F238E27FC236}">
                <a16:creationId xmlns:a16="http://schemas.microsoft.com/office/drawing/2014/main" id="{6CABD15E-6CB7-4225-A0D6-B2AD3EF209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79" y="1372157"/>
            <a:ext cx="5342400" cy="2404080"/>
          </a:xfrm>
          <a:prstGeom prst="rect">
            <a:avLst/>
          </a:prstGeom>
        </p:spPr>
      </p:pic>
      <p:pic>
        <p:nvPicPr>
          <p:cNvPr id="4" name="รูปภาพ 3" descr="รูปภาพประกอบด้วย ในอาคาร, อ่อนวัย, ยืน, ห้อง&#10;&#10;คำอธิบายที่สร้างขึ้นโดยอัตโนมัติ">
            <a:extLst>
              <a:ext uri="{FF2B5EF4-FFF2-40B4-BE49-F238E27FC236}">
                <a16:creationId xmlns:a16="http://schemas.microsoft.com/office/drawing/2014/main" id="{B224858E-1E8F-45CE-B97B-01624F694D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9" y="4330242"/>
            <a:ext cx="2940217" cy="1791354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9BF4362A-1D5A-40EB-852E-07FBAD350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002" y="4345504"/>
            <a:ext cx="2789277" cy="1791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ตัวเชื่อมต่อตรง 14">
            <a:extLst>
              <a:ext uri="{FF2B5EF4-FFF2-40B4-BE49-F238E27FC236}">
                <a16:creationId xmlns:a16="http://schemas.microsoft.com/office/drawing/2014/main" id="{924AD5D2-C992-4E1D-A95C-AB8135152F40}"/>
              </a:ext>
            </a:extLst>
          </p:cNvPr>
          <p:cNvCxnSpPr/>
          <p:nvPr/>
        </p:nvCxnSpPr>
        <p:spPr>
          <a:xfrm>
            <a:off x="6968078" y="5833465"/>
            <a:ext cx="542925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ตัวเชื่อมต่อตรง 18">
            <a:extLst>
              <a:ext uri="{FF2B5EF4-FFF2-40B4-BE49-F238E27FC236}">
                <a16:creationId xmlns:a16="http://schemas.microsoft.com/office/drawing/2014/main" id="{54281DDC-018E-4A3C-8BE0-745CCB350348}"/>
              </a:ext>
            </a:extLst>
          </p:cNvPr>
          <p:cNvCxnSpPr/>
          <p:nvPr/>
        </p:nvCxnSpPr>
        <p:spPr>
          <a:xfrm>
            <a:off x="6968078" y="6164074"/>
            <a:ext cx="542925" cy="0"/>
          </a:xfrm>
          <a:prstGeom prst="line">
            <a:avLst/>
          </a:prstGeom>
          <a:ln w="76200">
            <a:solidFill>
              <a:srgbClr val="2AA7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กล่องข้อความ 17">
            <a:extLst>
              <a:ext uri="{FF2B5EF4-FFF2-40B4-BE49-F238E27FC236}">
                <a16:creationId xmlns:a16="http://schemas.microsoft.com/office/drawing/2014/main" id="{57460B9B-3ABC-45A7-856A-952574F28E72}"/>
              </a:ext>
            </a:extLst>
          </p:cNvPr>
          <p:cNvSpPr txBox="1"/>
          <p:nvPr/>
        </p:nvSpPr>
        <p:spPr>
          <a:xfrm>
            <a:off x="7565296" y="5537413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ผิด</a:t>
            </a:r>
          </a:p>
        </p:txBody>
      </p:sp>
      <p:sp>
        <p:nvSpPr>
          <p:cNvPr id="20" name="กล่องข้อความ 19">
            <a:extLst>
              <a:ext uri="{FF2B5EF4-FFF2-40B4-BE49-F238E27FC236}">
                <a16:creationId xmlns:a16="http://schemas.microsoft.com/office/drawing/2014/main" id="{8BA6127F-8B4C-431F-8CB7-006AD0FFF8E0}"/>
              </a:ext>
            </a:extLst>
          </p:cNvPr>
          <p:cNvSpPr txBox="1"/>
          <p:nvPr/>
        </p:nvSpPr>
        <p:spPr>
          <a:xfrm>
            <a:off x="7563484" y="5859844"/>
            <a:ext cx="473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ถูก</a:t>
            </a:r>
          </a:p>
        </p:txBody>
      </p:sp>
      <p:sp>
        <p:nvSpPr>
          <p:cNvPr id="21" name="กล่องข้อความ 20">
            <a:extLst>
              <a:ext uri="{FF2B5EF4-FFF2-40B4-BE49-F238E27FC236}">
                <a16:creationId xmlns:a16="http://schemas.microsoft.com/office/drawing/2014/main" id="{613AE89B-32A8-4250-BE7E-2ECBE5D1F2F1}"/>
              </a:ext>
            </a:extLst>
          </p:cNvPr>
          <p:cNvSpPr txBox="1"/>
          <p:nvPr/>
        </p:nvSpPr>
        <p:spPr>
          <a:xfrm>
            <a:off x="6096000" y="375526"/>
            <a:ext cx="846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VDO</a:t>
            </a:r>
            <a:endParaRPr lang="th-TH" dirty="0"/>
          </a:p>
        </p:txBody>
      </p:sp>
      <p:sp>
        <p:nvSpPr>
          <p:cNvPr id="34" name="กล่องข้อความ 33">
            <a:extLst>
              <a:ext uri="{FF2B5EF4-FFF2-40B4-BE49-F238E27FC236}">
                <a16:creationId xmlns:a16="http://schemas.microsoft.com/office/drawing/2014/main" id="{B414CF83-3AB5-4E80-AC9F-90CFBCD3E6C2}"/>
              </a:ext>
            </a:extLst>
          </p:cNvPr>
          <p:cNvSpPr txBox="1"/>
          <p:nvPr/>
        </p:nvSpPr>
        <p:spPr>
          <a:xfrm>
            <a:off x="4428610" y="4456770"/>
            <a:ext cx="609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[0 0 0 0 0 0 1 0 0 0 0 0 0 0]</a:t>
            </a:r>
            <a:endParaRPr lang="th-TH" sz="2000" dirty="0"/>
          </a:p>
        </p:txBody>
      </p:sp>
      <p:cxnSp>
        <p:nvCxnSpPr>
          <p:cNvPr id="44" name="ลูกศรเชื่อมต่อแบบตรง 43">
            <a:extLst>
              <a:ext uri="{FF2B5EF4-FFF2-40B4-BE49-F238E27FC236}">
                <a16:creationId xmlns:a16="http://schemas.microsoft.com/office/drawing/2014/main" id="{1A11AA02-057E-450F-8AA4-40EB978C4902}"/>
              </a:ext>
            </a:extLst>
          </p:cNvPr>
          <p:cNvCxnSpPr>
            <a:cxnSpLocks/>
          </p:cNvCxnSpPr>
          <p:nvPr/>
        </p:nvCxnSpPr>
        <p:spPr>
          <a:xfrm>
            <a:off x="6313041" y="4801946"/>
            <a:ext cx="629666" cy="1438214"/>
          </a:xfrm>
          <a:prstGeom prst="straightConnector1">
            <a:avLst/>
          </a:prstGeom>
          <a:ln w="57150">
            <a:solidFill>
              <a:srgbClr val="2AA74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ลูกศรเชื่อมต่อแบบตรง 45">
            <a:extLst>
              <a:ext uri="{FF2B5EF4-FFF2-40B4-BE49-F238E27FC236}">
                <a16:creationId xmlns:a16="http://schemas.microsoft.com/office/drawing/2014/main" id="{1624F784-E014-4B7F-ACA4-324EEC3DC243}"/>
              </a:ext>
            </a:extLst>
          </p:cNvPr>
          <p:cNvCxnSpPr>
            <a:cxnSpLocks/>
          </p:cNvCxnSpPr>
          <p:nvPr/>
        </p:nvCxnSpPr>
        <p:spPr>
          <a:xfrm flipH="1">
            <a:off x="7325850" y="4746032"/>
            <a:ext cx="67954" cy="1055110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สี่เหลี่ยมผืนผ้า 46">
            <a:extLst>
              <a:ext uri="{FF2B5EF4-FFF2-40B4-BE49-F238E27FC236}">
                <a16:creationId xmlns:a16="http://schemas.microsoft.com/office/drawing/2014/main" id="{4F81D1BF-2DB3-4F0E-826B-7ED2A1E087EE}"/>
              </a:ext>
            </a:extLst>
          </p:cNvPr>
          <p:cNvSpPr/>
          <p:nvPr/>
        </p:nvSpPr>
        <p:spPr>
          <a:xfrm>
            <a:off x="6708046" y="6254507"/>
            <a:ext cx="13035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4292E"/>
                </a:solidFill>
                <a:latin typeface="SFMono-Regular"/>
              </a:rPr>
              <a:t>cv2.line</a:t>
            </a:r>
            <a:endParaRPr lang="th-TH" dirty="0"/>
          </a:p>
        </p:txBody>
      </p:sp>
      <p:sp>
        <p:nvSpPr>
          <p:cNvPr id="62" name="กล่องข้อความ 61">
            <a:extLst>
              <a:ext uri="{FF2B5EF4-FFF2-40B4-BE49-F238E27FC236}">
                <a16:creationId xmlns:a16="http://schemas.microsoft.com/office/drawing/2014/main" id="{45299E80-AA98-463A-90DE-EB3C9278B2F1}"/>
              </a:ext>
            </a:extLst>
          </p:cNvPr>
          <p:cNvSpPr txBox="1"/>
          <p:nvPr/>
        </p:nvSpPr>
        <p:spPr>
          <a:xfrm>
            <a:off x="7695815" y="383561"/>
            <a:ext cx="3001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OpenCv+Openpose</a:t>
            </a:r>
            <a:endParaRPr lang="th-TH" dirty="0"/>
          </a:p>
        </p:txBody>
      </p:sp>
      <p:sp>
        <p:nvSpPr>
          <p:cNvPr id="63" name="กล่องข้อความ 62">
            <a:extLst>
              <a:ext uri="{FF2B5EF4-FFF2-40B4-BE49-F238E27FC236}">
                <a16:creationId xmlns:a16="http://schemas.microsoft.com/office/drawing/2014/main" id="{0DF4CAA1-3BE4-4B6E-93D1-576B73D5C51D}"/>
              </a:ext>
            </a:extLst>
          </p:cNvPr>
          <p:cNvSpPr txBox="1"/>
          <p:nvPr/>
        </p:nvSpPr>
        <p:spPr>
          <a:xfrm>
            <a:off x="10701580" y="2433381"/>
            <a:ext cx="1537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keypose.0.json</a:t>
            </a:r>
          </a:p>
        </p:txBody>
      </p:sp>
      <p:cxnSp>
        <p:nvCxnSpPr>
          <p:cNvPr id="4097" name="ลูกศรเชื่อมต่อแบบตรง 4096">
            <a:extLst>
              <a:ext uri="{FF2B5EF4-FFF2-40B4-BE49-F238E27FC236}">
                <a16:creationId xmlns:a16="http://schemas.microsoft.com/office/drawing/2014/main" id="{5049E357-C96D-4D6D-8CFB-E7779FCA50D5}"/>
              </a:ext>
            </a:extLst>
          </p:cNvPr>
          <p:cNvCxnSpPr>
            <a:stCxn id="21" idx="3"/>
            <a:endCxn id="62" idx="1"/>
          </p:cNvCxnSpPr>
          <p:nvPr/>
        </p:nvCxnSpPr>
        <p:spPr>
          <a:xfrm>
            <a:off x="6942707" y="637136"/>
            <a:ext cx="753108" cy="80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3" name="สี่เหลี่ยมผืนผ้า 4112">
            <a:extLst>
              <a:ext uri="{FF2B5EF4-FFF2-40B4-BE49-F238E27FC236}">
                <a16:creationId xmlns:a16="http://schemas.microsoft.com/office/drawing/2014/main" id="{72D1C83A-2B2C-4E76-A79D-3579339C2D27}"/>
              </a:ext>
            </a:extLst>
          </p:cNvPr>
          <p:cNvSpPr/>
          <p:nvPr/>
        </p:nvSpPr>
        <p:spPr>
          <a:xfrm>
            <a:off x="0" y="-12510"/>
            <a:ext cx="224612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Predict</a:t>
            </a:r>
            <a:endParaRPr lang="th-TH" sz="72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115" name="สี่เหลี่ยมผืนผ้า 4114">
            <a:extLst>
              <a:ext uri="{FF2B5EF4-FFF2-40B4-BE49-F238E27FC236}">
                <a16:creationId xmlns:a16="http://schemas.microsoft.com/office/drawing/2014/main" id="{EE3083C5-8103-4B09-BF06-BDD030C9E2B0}"/>
              </a:ext>
            </a:extLst>
          </p:cNvPr>
          <p:cNvSpPr/>
          <p:nvPr/>
        </p:nvSpPr>
        <p:spPr>
          <a:xfrm>
            <a:off x="0" y="893956"/>
            <a:ext cx="6096000" cy="596404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117" name="กล่องข้อความ 4116">
            <a:extLst>
              <a:ext uri="{FF2B5EF4-FFF2-40B4-BE49-F238E27FC236}">
                <a16:creationId xmlns:a16="http://schemas.microsoft.com/office/drawing/2014/main" id="{9E21C6F5-4C6A-461D-A2ED-DC5327F7CB47}"/>
              </a:ext>
            </a:extLst>
          </p:cNvPr>
          <p:cNvSpPr txBox="1"/>
          <p:nvPr/>
        </p:nvSpPr>
        <p:spPr>
          <a:xfrm>
            <a:off x="8925899" y="2843501"/>
            <a:ext cx="14013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training</a:t>
            </a:r>
            <a:endParaRPr lang="th-TH" sz="40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22" name="Picture 10">
            <a:extLst>
              <a:ext uri="{FF2B5EF4-FFF2-40B4-BE49-F238E27FC236}">
                <a16:creationId xmlns:a16="http://schemas.microsoft.com/office/drawing/2014/main" id="{3101EE5B-50FA-4C95-BE01-9DA1AE020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19922" y="4276185"/>
            <a:ext cx="2262962" cy="1697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04" name="ลูกศรเชื่อมต่อแบบตรง 4103">
            <a:extLst>
              <a:ext uri="{FF2B5EF4-FFF2-40B4-BE49-F238E27FC236}">
                <a16:creationId xmlns:a16="http://schemas.microsoft.com/office/drawing/2014/main" id="{F5847C33-C6F6-41C4-8657-5D8E9EA3602E}"/>
              </a:ext>
            </a:extLst>
          </p:cNvPr>
          <p:cNvCxnSpPr>
            <a:cxnSpLocks/>
          </p:cNvCxnSpPr>
          <p:nvPr/>
        </p:nvCxnSpPr>
        <p:spPr>
          <a:xfrm>
            <a:off x="11381501" y="2914650"/>
            <a:ext cx="0" cy="136153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9" name="สี่เหลี่ยมผืนผ้า 4108">
            <a:extLst>
              <a:ext uri="{FF2B5EF4-FFF2-40B4-BE49-F238E27FC236}">
                <a16:creationId xmlns:a16="http://schemas.microsoft.com/office/drawing/2014/main" id="{FECE75F6-9D18-4BB4-A1DA-35B9D0A6A8D1}"/>
              </a:ext>
            </a:extLst>
          </p:cNvPr>
          <p:cNvSpPr/>
          <p:nvPr/>
        </p:nvSpPr>
        <p:spPr>
          <a:xfrm>
            <a:off x="8886057" y="3831063"/>
            <a:ext cx="2412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>
                <a:solidFill>
                  <a:srgbClr val="24292E"/>
                </a:solidFill>
                <a:latin typeface="SFMono-Regular"/>
              </a:rPr>
              <a:t>sklearn.neural_network</a:t>
            </a:r>
            <a:endParaRPr lang="th-TH" sz="1800" dirty="0"/>
          </a:p>
        </p:txBody>
      </p:sp>
      <p:sp>
        <p:nvSpPr>
          <p:cNvPr id="4110" name="สี่เหลี่ยมผืนผ้า 4109">
            <a:extLst>
              <a:ext uri="{FF2B5EF4-FFF2-40B4-BE49-F238E27FC236}">
                <a16:creationId xmlns:a16="http://schemas.microsoft.com/office/drawing/2014/main" id="{C737C0FC-47BA-4421-96CE-AC46C608EB0E}"/>
              </a:ext>
            </a:extLst>
          </p:cNvPr>
          <p:cNvSpPr/>
          <p:nvPr/>
        </p:nvSpPr>
        <p:spPr>
          <a:xfrm>
            <a:off x="9425740" y="3581745"/>
            <a:ext cx="1811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>
                <a:solidFill>
                  <a:srgbClr val="24292E"/>
                </a:solidFill>
                <a:latin typeface="SFMono-Regular"/>
              </a:rPr>
              <a:t>matplotlib.pyplot</a:t>
            </a:r>
            <a:endParaRPr lang="th-TH" sz="1800" dirty="0"/>
          </a:p>
        </p:txBody>
      </p:sp>
      <p:sp>
        <p:nvSpPr>
          <p:cNvPr id="4119" name="กล่องข้อความ 4118">
            <a:extLst>
              <a:ext uri="{FF2B5EF4-FFF2-40B4-BE49-F238E27FC236}">
                <a16:creationId xmlns:a16="http://schemas.microsoft.com/office/drawing/2014/main" id="{21018D54-3F02-4B0B-81C2-95A53BB4D845}"/>
              </a:ext>
            </a:extLst>
          </p:cNvPr>
          <p:cNvSpPr txBox="1"/>
          <p:nvPr/>
        </p:nvSpPr>
        <p:spPr>
          <a:xfrm>
            <a:off x="10092445" y="5865076"/>
            <a:ext cx="912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Model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152" name="สี่เหลี่ยมผืนผ้า 4151">
            <a:extLst>
              <a:ext uri="{FF2B5EF4-FFF2-40B4-BE49-F238E27FC236}">
                <a16:creationId xmlns:a16="http://schemas.microsoft.com/office/drawing/2014/main" id="{2F09C5C3-420D-4937-AEFA-AF6184C9EAAB}"/>
              </a:ext>
            </a:extLst>
          </p:cNvPr>
          <p:cNvSpPr/>
          <p:nvPr/>
        </p:nvSpPr>
        <p:spPr>
          <a:xfrm>
            <a:off x="8397160" y="1213990"/>
            <a:ext cx="15984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6F42C1"/>
                </a:solidFill>
                <a:latin typeface="SFMono-Regular"/>
              </a:rPr>
              <a:t>KeyPoints</a:t>
            </a:r>
            <a:endParaRPr lang="th-TH" dirty="0"/>
          </a:p>
        </p:txBody>
      </p:sp>
      <p:cxnSp>
        <p:nvCxnSpPr>
          <p:cNvPr id="4154" name="ลูกศรเชื่อมต่อแบบตรง 4153">
            <a:extLst>
              <a:ext uri="{FF2B5EF4-FFF2-40B4-BE49-F238E27FC236}">
                <a16:creationId xmlns:a16="http://schemas.microsoft.com/office/drawing/2014/main" id="{FFE6C175-CBEE-45F5-BE96-726B69505767}"/>
              </a:ext>
            </a:extLst>
          </p:cNvPr>
          <p:cNvCxnSpPr>
            <a:stCxn id="62" idx="2"/>
            <a:endCxn id="4152" idx="0"/>
          </p:cNvCxnSpPr>
          <p:nvPr/>
        </p:nvCxnSpPr>
        <p:spPr>
          <a:xfrm flipH="1">
            <a:off x="9196386" y="906781"/>
            <a:ext cx="1" cy="3072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กล่องข้อความ 131">
            <a:extLst>
              <a:ext uri="{FF2B5EF4-FFF2-40B4-BE49-F238E27FC236}">
                <a16:creationId xmlns:a16="http://schemas.microsoft.com/office/drawing/2014/main" id="{EB53B3B1-B5F2-4380-97E5-9A7498837DCA}"/>
              </a:ext>
            </a:extLst>
          </p:cNvPr>
          <p:cNvSpPr txBox="1"/>
          <p:nvPr/>
        </p:nvSpPr>
        <p:spPr>
          <a:xfrm>
            <a:off x="6677162" y="2418038"/>
            <a:ext cx="912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Model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64" name="ตัวเชื่อมต่อ: หักมุม 63">
            <a:extLst>
              <a:ext uri="{FF2B5EF4-FFF2-40B4-BE49-F238E27FC236}">
                <a16:creationId xmlns:a16="http://schemas.microsoft.com/office/drawing/2014/main" id="{10D0663B-D8B9-4CED-B3EC-D4857FE565EC}"/>
              </a:ext>
            </a:extLst>
          </p:cNvPr>
          <p:cNvCxnSpPr>
            <a:cxnSpLocks/>
            <a:stCxn id="4152" idx="3"/>
            <a:endCxn id="69" idx="0"/>
          </p:cNvCxnSpPr>
          <p:nvPr/>
        </p:nvCxnSpPr>
        <p:spPr>
          <a:xfrm>
            <a:off x="9995611" y="1475600"/>
            <a:ext cx="1413141" cy="667691"/>
          </a:xfrm>
          <a:prstGeom prst="bentConnector2">
            <a:avLst/>
          </a:prstGeom>
          <a:ln w="57150">
            <a:solidFill>
              <a:srgbClr val="2AA7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สี่เหลี่ยมผืนผ้า 65">
            <a:extLst>
              <a:ext uri="{FF2B5EF4-FFF2-40B4-BE49-F238E27FC236}">
                <a16:creationId xmlns:a16="http://schemas.microsoft.com/office/drawing/2014/main" id="{F7E8A102-9208-478B-BBEA-B34C0CC45ACF}"/>
              </a:ext>
            </a:extLst>
          </p:cNvPr>
          <p:cNvSpPr/>
          <p:nvPr/>
        </p:nvSpPr>
        <p:spPr>
          <a:xfrm>
            <a:off x="6640292" y="3307843"/>
            <a:ext cx="9861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Predict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9" name="กล่องข้อความ 68">
            <a:extLst>
              <a:ext uri="{FF2B5EF4-FFF2-40B4-BE49-F238E27FC236}">
                <a16:creationId xmlns:a16="http://schemas.microsoft.com/office/drawing/2014/main" id="{9040BF16-C090-4A0F-9801-BCE6F138E265}"/>
              </a:ext>
            </a:extLst>
          </p:cNvPr>
          <p:cNvSpPr txBox="1"/>
          <p:nvPr/>
        </p:nvSpPr>
        <p:spPr>
          <a:xfrm>
            <a:off x="10890821" y="2143291"/>
            <a:ext cx="10358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dataset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73" name="ตัวเชื่อมต่อ: หักมุม 72">
            <a:extLst>
              <a:ext uri="{FF2B5EF4-FFF2-40B4-BE49-F238E27FC236}">
                <a16:creationId xmlns:a16="http://schemas.microsoft.com/office/drawing/2014/main" id="{BB722166-0AD9-4C10-9DF5-EF8F40555C33}"/>
              </a:ext>
            </a:extLst>
          </p:cNvPr>
          <p:cNvCxnSpPr>
            <a:stCxn id="4152" idx="1"/>
            <a:endCxn id="132" idx="0"/>
          </p:cNvCxnSpPr>
          <p:nvPr/>
        </p:nvCxnSpPr>
        <p:spPr>
          <a:xfrm rot="10800000" flipV="1">
            <a:off x="7133378" y="1475600"/>
            <a:ext cx="1263783" cy="942438"/>
          </a:xfrm>
          <a:prstGeom prst="bentConnector2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ลูกศรเชื่อมต่อแบบตรง 74">
            <a:extLst>
              <a:ext uri="{FF2B5EF4-FFF2-40B4-BE49-F238E27FC236}">
                <a16:creationId xmlns:a16="http://schemas.microsoft.com/office/drawing/2014/main" id="{044D9163-EBD4-441C-9650-4ED2928B8A7D}"/>
              </a:ext>
            </a:extLst>
          </p:cNvPr>
          <p:cNvCxnSpPr>
            <a:stCxn id="132" idx="2"/>
            <a:endCxn id="66" idx="0"/>
          </p:cNvCxnSpPr>
          <p:nvPr/>
        </p:nvCxnSpPr>
        <p:spPr>
          <a:xfrm flipH="1">
            <a:off x="7133376" y="2941258"/>
            <a:ext cx="1" cy="366585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ลูกศรเชื่อมต่อแบบตรง 78">
            <a:extLst>
              <a:ext uri="{FF2B5EF4-FFF2-40B4-BE49-F238E27FC236}">
                <a16:creationId xmlns:a16="http://schemas.microsoft.com/office/drawing/2014/main" id="{B34B1359-4C88-49AA-B966-1C0198518CB3}"/>
              </a:ext>
            </a:extLst>
          </p:cNvPr>
          <p:cNvCxnSpPr>
            <a:stCxn id="66" idx="2"/>
          </p:cNvCxnSpPr>
          <p:nvPr/>
        </p:nvCxnSpPr>
        <p:spPr>
          <a:xfrm flipH="1">
            <a:off x="7133375" y="3831063"/>
            <a:ext cx="1" cy="625707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512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รูปภาพ 5" descr="รูปภาพประกอบด้วย ภาพหน้าจอ&#10;&#10;คำอธิบายที่สร้างขึ้นโดยอัตโนมัติ">
            <a:extLst>
              <a:ext uri="{FF2B5EF4-FFF2-40B4-BE49-F238E27FC236}">
                <a16:creationId xmlns:a16="http://schemas.microsoft.com/office/drawing/2014/main" id="{2C5E498B-C3BB-43CD-8F33-FC0947BF73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986" y="990718"/>
            <a:ext cx="8936820" cy="4803539"/>
          </a:xfrm>
          <a:prstGeom prst="rect">
            <a:avLst/>
          </a:prstGeom>
        </p:spPr>
      </p:pic>
      <p:cxnSp>
        <p:nvCxnSpPr>
          <p:cNvPr id="3" name="ตัวเชื่อมต่อตรง 2">
            <a:extLst>
              <a:ext uri="{FF2B5EF4-FFF2-40B4-BE49-F238E27FC236}">
                <a16:creationId xmlns:a16="http://schemas.microsoft.com/office/drawing/2014/main" id="{B0A98ADA-9105-4B65-8D57-DF822FA90B71}"/>
              </a:ext>
            </a:extLst>
          </p:cNvPr>
          <p:cNvCxnSpPr/>
          <p:nvPr/>
        </p:nvCxnSpPr>
        <p:spPr>
          <a:xfrm>
            <a:off x="133350" y="1144489"/>
            <a:ext cx="0" cy="45990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ตัวเชื่อมต่อตรง 3">
            <a:extLst>
              <a:ext uri="{FF2B5EF4-FFF2-40B4-BE49-F238E27FC236}">
                <a16:creationId xmlns:a16="http://schemas.microsoft.com/office/drawing/2014/main" id="{50B80630-A4BD-4674-A3F8-345527AE2160}"/>
              </a:ext>
            </a:extLst>
          </p:cNvPr>
          <p:cNvCxnSpPr/>
          <p:nvPr/>
        </p:nvCxnSpPr>
        <p:spPr>
          <a:xfrm>
            <a:off x="12068175" y="1144489"/>
            <a:ext cx="0" cy="45990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788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สี่เหลี่ยมผืนผ้า 71">
            <a:extLst>
              <a:ext uri="{FF2B5EF4-FFF2-40B4-BE49-F238E27FC236}">
                <a16:creationId xmlns:a16="http://schemas.microsoft.com/office/drawing/2014/main" id="{BA44E7FC-F57F-4F4E-BDBA-AEDA4781B4A7}"/>
              </a:ext>
            </a:extLst>
          </p:cNvPr>
          <p:cNvSpPr/>
          <p:nvPr/>
        </p:nvSpPr>
        <p:spPr>
          <a:xfrm>
            <a:off x="3396935" y="3391028"/>
            <a:ext cx="4354590" cy="346697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1" name="สี่เหลี่ยมผืนผ้า 70">
            <a:extLst>
              <a:ext uri="{FF2B5EF4-FFF2-40B4-BE49-F238E27FC236}">
                <a16:creationId xmlns:a16="http://schemas.microsoft.com/office/drawing/2014/main" id="{7E3FECF1-7D79-4531-9861-EE0478483B6A}"/>
              </a:ext>
            </a:extLst>
          </p:cNvPr>
          <p:cNvSpPr/>
          <p:nvPr/>
        </p:nvSpPr>
        <p:spPr>
          <a:xfrm>
            <a:off x="7751580" y="3391027"/>
            <a:ext cx="4468401" cy="3466973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pSp>
        <p:nvGrpSpPr>
          <p:cNvPr id="29" name="กลุ่ม 28">
            <a:extLst>
              <a:ext uri="{FF2B5EF4-FFF2-40B4-BE49-F238E27FC236}">
                <a16:creationId xmlns:a16="http://schemas.microsoft.com/office/drawing/2014/main" id="{6492DF1B-A359-409E-BAE7-29D48686A0ED}"/>
              </a:ext>
            </a:extLst>
          </p:cNvPr>
          <p:cNvGrpSpPr/>
          <p:nvPr/>
        </p:nvGrpSpPr>
        <p:grpSpPr>
          <a:xfrm>
            <a:off x="-181754" y="482259"/>
            <a:ext cx="12126105" cy="2614352"/>
            <a:chOff x="-134129" y="3977934"/>
            <a:chExt cx="12126105" cy="2614352"/>
          </a:xfrm>
        </p:grpSpPr>
        <p:sp>
          <p:nvSpPr>
            <p:cNvPr id="2" name="กล่องข้อความ 1">
              <a:extLst>
                <a:ext uri="{FF2B5EF4-FFF2-40B4-BE49-F238E27FC236}">
                  <a16:creationId xmlns:a16="http://schemas.microsoft.com/office/drawing/2014/main" id="{FCF6903E-A9A9-45BA-B0B0-8A011667AB94}"/>
                </a:ext>
              </a:extLst>
            </p:cNvPr>
            <p:cNvSpPr txBox="1"/>
            <p:nvPr/>
          </p:nvSpPr>
          <p:spPr>
            <a:xfrm>
              <a:off x="-134129" y="4145863"/>
              <a:ext cx="2314575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Video</a:t>
              </a:r>
            </a:p>
            <a:p>
              <a:pPr algn="ctr"/>
              <a:r>
                <a:rPr lang="en-US" sz="4400" b="1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Webcam</a:t>
              </a:r>
              <a:endParaRPr lang="th-TH" sz="4400" b="1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3" name="กล่องข้อความ 2">
              <a:extLst>
                <a:ext uri="{FF2B5EF4-FFF2-40B4-BE49-F238E27FC236}">
                  <a16:creationId xmlns:a16="http://schemas.microsoft.com/office/drawing/2014/main" id="{35E18FAB-BDA0-4F08-9BE5-5BD71DCF3B8C}"/>
                </a:ext>
              </a:extLst>
            </p:cNvPr>
            <p:cNvSpPr txBox="1"/>
            <p:nvPr/>
          </p:nvSpPr>
          <p:spPr>
            <a:xfrm>
              <a:off x="1875031" y="5822845"/>
              <a:ext cx="397737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 err="1">
                  <a:latin typeface="TH Sarabun New" panose="020B0500040200020003" pitchFamily="34" charset="-34"/>
                  <a:cs typeface="TH Sarabun New" panose="020B0500040200020003" pitchFamily="34" charset="-34"/>
                </a:rPr>
                <a:t>OpenCv</a:t>
              </a:r>
              <a:r>
                <a:rPr lang="en-US" sz="4400" b="1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 + </a:t>
              </a:r>
              <a:r>
                <a:rPr lang="en-US" sz="4400" b="1" dirty="0" err="1">
                  <a:latin typeface="TH Sarabun New" panose="020B0500040200020003" pitchFamily="34" charset="-34"/>
                  <a:cs typeface="TH Sarabun New" panose="020B0500040200020003" pitchFamily="34" charset="-34"/>
                </a:rPr>
                <a:t>Openpose</a:t>
              </a:r>
              <a:endParaRPr lang="th-TH" sz="4400" b="1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pic>
          <p:nvPicPr>
            <p:cNvPr id="5122" name="Picture 2">
              <a:extLst>
                <a:ext uri="{FF2B5EF4-FFF2-40B4-BE49-F238E27FC236}">
                  <a16:creationId xmlns:a16="http://schemas.microsoft.com/office/drawing/2014/main" id="{771FCAF3-717B-49DC-AA69-F7E9D204F3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2578" y="4005733"/>
              <a:ext cx="1094996" cy="19074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รูปภาพ 8" descr="รูปภาพประกอบด้วย ผู้ชาย, สีดำ, ถือ, ขนาดเล็ก&#10;&#10;คำอธิบายที่สร้างขึ้นโดยอัตโนมัติ">
              <a:extLst>
                <a:ext uri="{FF2B5EF4-FFF2-40B4-BE49-F238E27FC236}">
                  <a16:creationId xmlns:a16="http://schemas.microsoft.com/office/drawing/2014/main" id="{5D1F83B9-88BE-43C1-810C-401C1F5DD8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1744" y="3977934"/>
              <a:ext cx="2763946" cy="1782408"/>
            </a:xfrm>
            <a:prstGeom prst="rect">
              <a:avLst/>
            </a:prstGeom>
          </p:spPr>
        </p:pic>
        <p:sp>
          <p:nvSpPr>
            <p:cNvPr id="10" name="สี่เหลี่ยมผืนผ้า 9">
              <a:extLst>
                <a:ext uri="{FF2B5EF4-FFF2-40B4-BE49-F238E27FC236}">
                  <a16:creationId xmlns:a16="http://schemas.microsoft.com/office/drawing/2014/main" id="{E1434A11-35FA-451E-94FA-62641462CC26}"/>
                </a:ext>
              </a:extLst>
            </p:cNvPr>
            <p:cNvSpPr/>
            <p:nvPr/>
          </p:nvSpPr>
          <p:spPr>
            <a:xfrm>
              <a:off x="6143625" y="5822844"/>
              <a:ext cx="2064989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 b="1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Key Points</a:t>
              </a:r>
              <a:endParaRPr lang="th-TH" sz="4400" b="1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6" name="กล่องข้อความ 15">
              <a:extLst>
                <a:ext uri="{FF2B5EF4-FFF2-40B4-BE49-F238E27FC236}">
                  <a16:creationId xmlns:a16="http://schemas.microsoft.com/office/drawing/2014/main" id="{AFC23AF7-7123-46EA-8ED2-6F379D165470}"/>
                </a:ext>
              </a:extLst>
            </p:cNvPr>
            <p:cNvSpPr txBox="1"/>
            <p:nvPr/>
          </p:nvSpPr>
          <p:spPr>
            <a:xfrm>
              <a:off x="9650625" y="5640774"/>
              <a:ext cx="18549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keypose.0.json</a:t>
              </a:r>
            </a:p>
          </p:txBody>
        </p:sp>
        <p:sp>
          <p:nvSpPr>
            <p:cNvPr id="18" name="กล่องข้อความ 17">
              <a:extLst>
                <a:ext uri="{FF2B5EF4-FFF2-40B4-BE49-F238E27FC236}">
                  <a16:creationId xmlns:a16="http://schemas.microsoft.com/office/drawing/2014/main" id="{33131A37-6D54-4626-A351-C7AD4B72894F}"/>
                </a:ext>
              </a:extLst>
            </p:cNvPr>
            <p:cNvSpPr txBox="1"/>
            <p:nvPr/>
          </p:nvSpPr>
          <p:spPr>
            <a:xfrm>
              <a:off x="9661172" y="5822844"/>
              <a:ext cx="152317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dataset</a:t>
              </a:r>
              <a:endParaRPr lang="th-TH" sz="4400" b="1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pic>
          <p:nvPicPr>
            <p:cNvPr id="19" name="รูปภาพ 18" descr="รูปภาพประกอบด้วย คีย์บอร์ด, ขนาดใหญ่&#10;&#10;คำอธิบายที่สร้างขึ้นโดยอัตโนมัติ">
              <a:extLst>
                <a:ext uri="{FF2B5EF4-FFF2-40B4-BE49-F238E27FC236}">
                  <a16:creationId xmlns:a16="http://schemas.microsoft.com/office/drawing/2014/main" id="{A50B3A84-DAAE-4AAF-A5A0-159C7380F2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6668" y="3994970"/>
              <a:ext cx="3315308" cy="1748335"/>
            </a:xfrm>
            <a:prstGeom prst="rect">
              <a:avLst/>
            </a:prstGeom>
          </p:spPr>
        </p:pic>
        <p:cxnSp>
          <p:nvCxnSpPr>
            <p:cNvPr id="21" name="ลูกศรเชื่อมต่อแบบตรง 20">
              <a:extLst>
                <a:ext uri="{FF2B5EF4-FFF2-40B4-BE49-F238E27FC236}">
                  <a16:creationId xmlns:a16="http://schemas.microsoft.com/office/drawing/2014/main" id="{7D8D34A7-2F73-4136-9CB1-E3385AF202B6}"/>
                </a:ext>
              </a:extLst>
            </p:cNvPr>
            <p:cNvCxnSpPr>
              <a:cxnSpLocks/>
            </p:cNvCxnSpPr>
            <p:nvPr/>
          </p:nvCxnSpPr>
          <p:spPr>
            <a:xfrm>
              <a:off x="1875031" y="4869137"/>
              <a:ext cx="483312" cy="0"/>
            </a:xfrm>
            <a:prstGeom prst="straightConnector1">
              <a:avLst/>
            </a:prstGeom>
            <a:ln w="571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ลูกศรเชื่อมต่อแบบตรง 22">
              <a:extLst>
                <a:ext uri="{FF2B5EF4-FFF2-40B4-BE49-F238E27FC236}">
                  <a16:creationId xmlns:a16="http://schemas.microsoft.com/office/drawing/2014/main" id="{50E4EF9B-4A18-40F1-9E06-7E982C084E11}"/>
                </a:ext>
              </a:extLst>
            </p:cNvPr>
            <p:cNvCxnSpPr>
              <a:cxnSpLocks/>
            </p:cNvCxnSpPr>
            <p:nvPr/>
          </p:nvCxnSpPr>
          <p:spPr>
            <a:xfrm>
              <a:off x="5318812" y="4948676"/>
              <a:ext cx="1158188" cy="10764"/>
            </a:xfrm>
            <a:prstGeom prst="straightConnector1">
              <a:avLst/>
            </a:prstGeom>
            <a:ln w="571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ลูกศรเชื่อมต่อแบบตรง 24">
              <a:extLst>
                <a:ext uri="{FF2B5EF4-FFF2-40B4-BE49-F238E27FC236}">
                  <a16:creationId xmlns:a16="http://schemas.microsoft.com/office/drawing/2014/main" id="{7F4B3F60-8FED-49BB-BAC1-18293897FF06}"/>
                </a:ext>
              </a:extLst>
            </p:cNvPr>
            <p:cNvCxnSpPr>
              <a:cxnSpLocks/>
            </p:cNvCxnSpPr>
            <p:nvPr/>
          </p:nvCxnSpPr>
          <p:spPr>
            <a:xfrm>
              <a:off x="7800975" y="4948676"/>
              <a:ext cx="875693" cy="0"/>
            </a:xfrm>
            <a:prstGeom prst="straightConnector1">
              <a:avLst/>
            </a:prstGeom>
            <a:ln w="571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ลูกศรเชื่อมต่อแบบตรง 46">
            <a:extLst>
              <a:ext uri="{FF2B5EF4-FFF2-40B4-BE49-F238E27FC236}">
                <a16:creationId xmlns:a16="http://schemas.microsoft.com/office/drawing/2014/main" id="{F5A2F1EB-B1D3-4EFF-A19B-A281D7E249BA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2867025" y="2711890"/>
            <a:ext cx="6746522" cy="846801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สี่เหลี่ยมผืนผ้า 50">
            <a:extLst>
              <a:ext uri="{FF2B5EF4-FFF2-40B4-BE49-F238E27FC236}">
                <a16:creationId xmlns:a16="http://schemas.microsoft.com/office/drawing/2014/main" id="{44224B7D-2764-4C3C-8475-391E940A0FC2}"/>
              </a:ext>
            </a:extLst>
          </p:cNvPr>
          <p:cNvSpPr/>
          <p:nvPr/>
        </p:nvSpPr>
        <p:spPr>
          <a:xfrm>
            <a:off x="524452" y="3732848"/>
            <a:ext cx="2610257" cy="300517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2" name="สี่เหลี่ยมผืนผ้า 51">
            <a:extLst>
              <a:ext uri="{FF2B5EF4-FFF2-40B4-BE49-F238E27FC236}">
                <a16:creationId xmlns:a16="http://schemas.microsoft.com/office/drawing/2014/main" id="{43D314D5-1061-4268-B6BB-54BC063673A1}"/>
              </a:ext>
            </a:extLst>
          </p:cNvPr>
          <p:cNvSpPr/>
          <p:nvPr/>
        </p:nvSpPr>
        <p:spPr>
          <a:xfrm>
            <a:off x="492963" y="4745456"/>
            <a:ext cx="21103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1D1F2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C-Support Vector </a:t>
            </a:r>
            <a:endParaRPr lang="th-TH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3" name="สี่เหลี่ยมผืนผ้า 52">
            <a:extLst>
              <a:ext uri="{FF2B5EF4-FFF2-40B4-BE49-F238E27FC236}">
                <a16:creationId xmlns:a16="http://schemas.microsoft.com/office/drawing/2014/main" id="{6E7F7B17-CDE5-4261-97D4-5080B6B89FB2}"/>
              </a:ext>
            </a:extLst>
          </p:cNvPr>
          <p:cNvSpPr/>
          <p:nvPr/>
        </p:nvSpPr>
        <p:spPr>
          <a:xfrm>
            <a:off x="505020" y="5167334"/>
            <a:ext cx="17556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RandomForest</a:t>
            </a:r>
            <a:endParaRPr lang="th-TH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4" name="สี่เหลี่ยมผืนผ้า 53">
            <a:extLst>
              <a:ext uri="{FF2B5EF4-FFF2-40B4-BE49-F238E27FC236}">
                <a16:creationId xmlns:a16="http://schemas.microsoft.com/office/drawing/2014/main" id="{3F13169D-DFA5-47C5-87A6-051CDAEC307A}"/>
              </a:ext>
            </a:extLst>
          </p:cNvPr>
          <p:cNvSpPr/>
          <p:nvPr/>
        </p:nvSpPr>
        <p:spPr>
          <a:xfrm>
            <a:off x="495013" y="5541683"/>
            <a:ext cx="15524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DecisionTree</a:t>
            </a:r>
            <a:endParaRPr lang="th-TH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5" name="สี่เหลี่ยมผืนผ้า 54">
            <a:extLst>
              <a:ext uri="{FF2B5EF4-FFF2-40B4-BE49-F238E27FC236}">
                <a16:creationId xmlns:a16="http://schemas.microsoft.com/office/drawing/2014/main" id="{6275B594-A97A-4DE6-A11A-FC9E643665F7}"/>
              </a:ext>
            </a:extLst>
          </p:cNvPr>
          <p:cNvSpPr/>
          <p:nvPr/>
        </p:nvSpPr>
        <p:spPr>
          <a:xfrm>
            <a:off x="492963" y="5956425"/>
            <a:ext cx="12650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K - </a:t>
            </a:r>
            <a:r>
              <a:rPr lang="th-TH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means</a:t>
            </a:r>
            <a:endParaRPr lang="th-TH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6" name="กล่องข้อความ 55">
            <a:extLst>
              <a:ext uri="{FF2B5EF4-FFF2-40B4-BE49-F238E27FC236}">
                <a16:creationId xmlns:a16="http://schemas.microsoft.com/office/drawing/2014/main" id="{3D25EC21-B811-4DFC-B79B-9B9E185114B0}"/>
              </a:ext>
            </a:extLst>
          </p:cNvPr>
          <p:cNvSpPr txBox="1"/>
          <p:nvPr/>
        </p:nvSpPr>
        <p:spPr>
          <a:xfrm>
            <a:off x="529259" y="3718547"/>
            <a:ext cx="21706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Algorithms</a:t>
            </a:r>
          </a:p>
          <a:p>
            <a:endParaRPr lang="th-TH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7" name="สี่เหลี่ยมผืนผ้า 56">
            <a:extLst>
              <a:ext uri="{FF2B5EF4-FFF2-40B4-BE49-F238E27FC236}">
                <a16:creationId xmlns:a16="http://schemas.microsoft.com/office/drawing/2014/main" id="{7ECB348D-1837-4D01-BA10-59F396AD2C7C}"/>
              </a:ext>
            </a:extLst>
          </p:cNvPr>
          <p:cNvSpPr/>
          <p:nvPr/>
        </p:nvSpPr>
        <p:spPr>
          <a:xfrm>
            <a:off x="505020" y="6337910"/>
            <a:ext cx="21916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k-</a:t>
            </a:r>
            <a:r>
              <a:rPr lang="th-TH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nearest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neighbor</a:t>
            </a:r>
            <a:endParaRPr lang="th-TH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8" name="สี่เหลี่ยมผืนผ้า 57">
            <a:extLst>
              <a:ext uri="{FF2B5EF4-FFF2-40B4-BE49-F238E27FC236}">
                <a16:creationId xmlns:a16="http://schemas.microsoft.com/office/drawing/2014/main" id="{1B5D566C-C12F-4131-BD26-33ADB12C51B4}"/>
              </a:ext>
            </a:extLst>
          </p:cNvPr>
          <p:cNvSpPr/>
          <p:nvPr/>
        </p:nvSpPr>
        <p:spPr>
          <a:xfrm>
            <a:off x="551262" y="4268359"/>
            <a:ext cx="35189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Multilayer perceptron classifier</a:t>
            </a:r>
            <a:endParaRPr lang="th-TH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9" name="สี่เหลี่ยมผืนผ้า 48">
            <a:extLst>
              <a:ext uri="{FF2B5EF4-FFF2-40B4-BE49-F238E27FC236}">
                <a16:creationId xmlns:a16="http://schemas.microsoft.com/office/drawing/2014/main" id="{AA6C2C26-EDB6-411D-A23A-204C8D2917AC}"/>
              </a:ext>
            </a:extLst>
          </p:cNvPr>
          <p:cNvSpPr/>
          <p:nvPr/>
        </p:nvSpPr>
        <p:spPr>
          <a:xfrm>
            <a:off x="975533" y="3337062"/>
            <a:ext cx="17812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dirty="0" err="1"/>
              <a:t>scikit</a:t>
            </a:r>
            <a:r>
              <a:rPr lang="th-TH" dirty="0"/>
              <a:t>-</a:t>
            </a:r>
            <a:r>
              <a:rPr lang="th-TH" dirty="0" err="1"/>
              <a:t>learn</a:t>
            </a:r>
            <a:endParaRPr lang="th-TH" dirty="0"/>
          </a:p>
        </p:txBody>
      </p:sp>
      <p:pic>
        <p:nvPicPr>
          <p:cNvPr id="65" name="Picture 2">
            <a:extLst>
              <a:ext uri="{FF2B5EF4-FFF2-40B4-BE49-F238E27FC236}">
                <a16:creationId xmlns:a16="http://schemas.microsoft.com/office/drawing/2014/main" id="{A9B7764B-807B-4E3F-BE41-F8AAB243B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029" y="4234583"/>
            <a:ext cx="2533436" cy="190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สี่เหลี่ยมผืนผ้า 65">
            <a:extLst>
              <a:ext uri="{FF2B5EF4-FFF2-40B4-BE49-F238E27FC236}">
                <a16:creationId xmlns:a16="http://schemas.microsoft.com/office/drawing/2014/main" id="{02A91AC9-BF81-4E3F-88F9-021206F248B4}"/>
              </a:ext>
            </a:extLst>
          </p:cNvPr>
          <p:cNvSpPr/>
          <p:nvPr/>
        </p:nvSpPr>
        <p:spPr>
          <a:xfrm>
            <a:off x="7019328" y="6273513"/>
            <a:ext cx="59588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accuracy_score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= 0.666053725615606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7" name="กล่องข้อความ 66">
            <a:extLst>
              <a:ext uri="{FF2B5EF4-FFF2-40B4-BE49-F238E27FC236}">
                <a16:creationId xmlns:a16="http://schemas.microsoft.com/office/drawing/2014/main" id="{C3A024BB-10AB-4F37-8160-89AE9EF0BACF}"/>
              </a:ext>
            </a:extLst>
          </p:cNvPr>
          <p:cNvSpPr txBox="1"/>
          <p:nvPr/>
        </p:nvSpPr>
        <p:spPr>
          <a:xfrm>
            <a:off x="7019328" y="3695681"/>
            <a:ext cx="5958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Multilayer perceptron classifier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68" name="Picture 2">
            <a:extLst>
              <a:ext uri="{FF2B5EF4-FFF2-40B4-BE49-F238E27FC236}">
                <a16:creationId xmlns:a16="http://schemas.microsoft.com/office/drawing/2014/main" id="{DEC3EF0A-4F9C-4E76-A1C3-61AD65E4C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095" y="4211634"/>
            <a:ext cx="2631196" cy="1973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สี่เหลี่ยมผืนผ้า 68">
            <a:extLst>
              <a:ext uri="{FF2B5EF4-FFF2-40B4-BE49-F238E27FC236}">
                <a16:creationId xmlns:a16="http://schemas.microsoft.com/office/drawing/2014/main" id="{36A6C59D-F2CE-4CDE-BD56-2EFA921CBA08}"/>
              </a:ext>
            </a:extLst>
          </p:cNvPr>
          <p:cNvSpPr/>
          <p:nvPr/>
        </p:nvSpPr>
        <p:spPr>
          <a:xfrm>
            <a:off x="2402512" y="6291787"/>
            <a:ext cx="64803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accuracy_score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= 0.7322513591301567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0" name="สี่เหลี่ยมผืนผ้า 69">
            <a:extLst>
              <a:ext uri="{FF2B5EF4-FFF2-40B4-BE49-F238E27FC236}">
                <a16:creationId xmlns:a16="http://schemas.microsoft.com/office/drawing/2014/main" id="{460DD120-6414-4471-A04B-AB8CEA50300C}"/>
              </a:ext>
            </a:extLst>
          </p:cNvPr>
          <p:cNvSpPr/>
          <p:nvPr/>
        </p:nvSpPr>
        <p:spPr>
          <a:xfrm>
            <a:off x="2527775" y="3708782"/>
            <a:ext cx="64803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k-</a:t>
            </a:r>
            <a:r>
              <a:rPr lang="th-TH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nearest</a:t>
            </a:r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neighbor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1360394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1267</TotalTime>
  <Words>191</Words>
  <Application>Microsoft Office PowerPoint</Application>
  <PresentationFormat>แบบจอกว้าง</PresentationFormat>
  <Paragraphs>67</Paragraphs>
  <Slides>10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7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SFMono-Regular</vt:lpstr>
      <vt:lpstr>supermarket</vt:lpstr>
      <vt:lpstr>TH Sarabun New</vt:lpstr>
      <vt:lpstr>TH SarabunPSK</vt:lpstr>
      <vt:lpstr>ธีมของ Office</vt:lpstr>
      <vt:lpstr>The Artificial Intelligence trainer 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Artificial Intelligence trainer </dc:title>
  <dc:creator>aditep campira</dc:creator>
  <cp:lastModifiedBy>aditep campira</cp:lastModifiedBy>
  <cp:revision>21</cp:revision>
  <dcterms:created xsi:type="dcterms:W3CDTF">2019-11-18T09:27:25Z</dcterms:created>
  <dcterms:modified xsi:type="dcterms:W3CDTF">2019-11-19T17:33:10Z</dcterms:modified>
</cp:coreProperties>
</file>