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7" r:id="rId4"/>
    <p:sldId id="257" r:id="rId5"/>
    <p:sldId id="261" r:id="rId6"/>
    <p:sldId id="262" r:id="rId7"/>
    <p:sldId id="269" r:id="rId8"/>
    <p:sldId id="263" r:id="rId9"/>
    <p:sldId id="270" r:id="rId10"/>
    <p:sldId id="266" r:id="rId11"/>
    <p:sldId id="264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BE7"/>
    <a:srgbClr val="2AA741"/>
    <a:srgbClr val="ACFFAA"/>
    <a:srgbClr val="444952"/>
    <a:srgbClr val="DD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37"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60AC1B1-B7BF-4EA7-9A86-D3D32EB41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3FAB81DC-D9B3-41C3-B9A6-F16BA7242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4419B32-6C75-4B3A-B44F-DF13F6BD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0AEFECC-D548-4164-A61A-0D47E23A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12832ED-F719-4B3F-816D-A4DBE9DB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374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76413F-2551-42CB-AF68-CE0DF649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A047E5E-8BB5-4533-B64A-1661E5A0F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9D256F7-DD28-4728-A0AB-9D5C91C3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10BB45C-7C37-455E-BCCC-262C7E23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460EB80-E4A2-4814-8276-32A4A6D3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935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2759E49A-C893-4BDD-8315-D77898236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94C30B3-9578-4C06-83FB-3A269DEE6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6F8C2F2-A048-4067-8F2C-38D1706B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94D4B1A-FB5F-4174-8948-C52E3239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EFB5BF3-6F8D-43CB-9A91-3096D5F6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999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70F0F7-D788-48F5-A506-B1C69897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BAFFEBF-F382-4CB2-BE76-49122CD5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88495D6-EE43-4DE5-8532-4B461E53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B4354F4-FC03-48D6-885D-DEEF99F8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5334AC6-E2AF-4B32-8F20-A9ED5E09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790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8084B6-7B5B-425E-B50F-C533ED6E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E287487-EBFC-4AFC-A96D-FDBFDB138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77541E5-DC92-4ED3-9E2D-9C6A55BD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85FBB5B-5D6A-41F0-B737-EFDC400A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43B6139-ECB6-4C2D-9574-5B0A7D51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38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F7271CC-A62B-4788-A356-71212B88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1FC2850-865B-4A48-A296-56B06BA1C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16457E8-C4A3-45BE-8A1E-B299849D1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AA0A45B-F677-45E0-9832-8B82B97A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172F45A-9D75-4C65-9F4F-B7E2B9D6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70CDE06-0227-483B-83D8-80AD5E3B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179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E52A465-4821-4067-850C-8DE5B451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E5875C50-90BB-4A01-B668-8779A45C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538C039-6248-418E-8E9F-A6D6876D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61CD555-C7A0-4D86-9F39-89108CBDE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227051F8-61AF-4ECB-95E8-1B8F626E4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3B894A8-5AD8-4875-B2CB-683224A8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845A0E7-5109-4965-A9E7-6806E69A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903C86D-E028-47BA-B036-FCDE847A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81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D7D29A-E239-48B9-B09E-97A5CF53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A892A34-1065-41C4-9370-976CEBEE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1F2E414-97C0-4E1C-B465-BBCB0AAC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AF266D0-01C9-4822-BA31-D242F60E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622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1B571DE1-1F53-4870-A312-AEB39DC3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37341711-3CB6-435D-8FDC-4E9D2919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C2E519B-42BC-4C83-B532-754726D3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204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371CBD1-C126-4B29-92A8-EEC29A57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9C9AAA7-00BA-497E-BB89-0322B0AE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DB09D92-AEB4-42FF-AD78-459E113A6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ED8A014-C98D-4BEA-8654-6FF8A243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0CF4CFB-9741-43A8-8092-1AA66B20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455D5E1-6E0E-4ADD-B12F-D61E5A38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37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A7E8EC-24D8-48CE-8A44-E1E07329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401D5751-25ED-4BF2-8FDB-FD7FCE8F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2CDD4BC-C6FB-492B-91CC-F1DB3C9C6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3AA82A9-DE6E-4479-A235-95AF9E0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79AA4714-2133-4B84-BBBD-3324CCB9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DF2E26F-4A0C-4501-83DD-26B31DAB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953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C86A7A37-E644-4DFF-AC5E-584C9687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F64268E-38BD-4C89-9F0C-8418C3C5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13C7BE5-99F1-449A-8B37-5666DC124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11/20/2019</a:t>
            </a:fld>
            <a:endParaRPr lang="en-US" dirty="0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F6FCF7C-1E6D-4CA1-806D-99A275FC5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9686075-213C-47F6-89AC-627A746FF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7EA16B8-7619-4686-B631-680B372A2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79187"/>
            <a:ext cx="12192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 Artificial Intelligence trainer</a:t>
            </a:r>
            <a:b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BD2B2AE-DB24-47F8-892C-C6B452A8E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13301"/>
            <a:ext cx="12192000" cy="953486"/>
          </a:xfrm>
        </p:spPr>
        <p:txBody>
          <a:bodyPr>
            <a:normAutofit/>
          </a:bodyPr>
          <a:lstStyle/>
          <a:p>
            <a:r>
              <a:rPr lang="th-TH" sz="5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เทรนเนอร์ อัจฉริยะ</a:t>
            </a:r>
            <a:endParaRPr lang="en-US" sz="5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20103293-96B5-4FC7-BF31-AC6C5EA6E04E}"/>
              </a:ext>
            </a:extLst>
          </p:cNvPr>
          <p:cNvSpPr txBox="1"/>
          <p:nvPr/>
        </p:nvSpPr>
        <p:spPr>
          <a:xfrm>
            <a:off x="0" y="606304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Presented by: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Aditep  Campira</a:t>
            </a:r>
          </a:p>
        </p:txBody>
      </p:sp>
    </p:spTree>
    <p:extLst>
      <p:ext uri="{BB962C8B-B14F-4D97-AF65-F5344CB8AC3E}">
        <p14:creationId xmlns:p14="http://schemas.microsoft.com/office/powerpoint/2010/main" val="24801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สี่เหลี่ยมผืนผ้า 71">
            <a:extLst>
              <a:ext uri="{FF2B5EF4-FFF2-40B4-BE49-F238E27FC236}">
                <a16:creationId xmlns:a16="http://schemas.microsoft.com/office/drawing/2014/main" id="{BA44E7FC-F57F-4F4E-BDBA-AEDA4781B4A7}"/>
              </a:ext>
            </a:extLst>
          </p:cNvPr>
          <p:cNvSpPr/>
          <p:nvPr/>
        </p:nvSpPr>
        <p:spPr>
          <a:xfrm>
            <a:off x="3396935" y="3391028"/>
            <a:ext cx="4354590" cy="346697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1" name="สี่เหลี่ยมผืนผ้า 70">
            <a:extLst>
              <a:ext uri="{FF2B5EF4-FFF2-40B4-BE49-F238E27FC236}">
                <a16:creationId xmlns:a16="http://schemas.microsoft.com/office/drawing/2014/main" id="{7E3FECF1-7D79-4531-9861-EE0478483B6A}"/>
              </a:ext>
            </a:extLst>
          </p:cNvPr>
          <p:cNvSpPr/>
          <p:nvPr/>
        </p:nvSpPr>
        <p:spPr>
          <a:xfrm>
            <a:off x="7751580" y="3391027"/>
            <a:ext cx="4468401" cy="346697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9" name="กลุ่ม 28">
            <a:extLst>
              <a:ext uri="{FF2B5EF4-FFF2-40B4-BE49-F238E27FC236}">
                <a16:creationId xmlns:a16="http://schemas.microsoft.com/office/drawing/2014/main" id="{6492DF1B-A359-409E-BAE7-29D48686A0ED}"/>
              </a:ext>
            </a:extLst>
          </p:cNvPr>
          <p:cNvGrpSpPr/>
          <p:nvPr/>
        </p:nvGrpSpPr>
        <p:grpSpPr>
          <a:xfrm>
            <a:off x="-181754" y="482259"/>
            <a:ext cx="12126105" cy="2614352"/>
            <a:chOff x="-134129" y="3977934"/>
            <a:chExt cx="12126105" cy="2614352"/>
          </a:xfrm>
        </p:grpSpPr>
        <p:sp>
          <p:nvSpPr>
            <p:cNvPr id="2" name="กล่องข้อความ 1">
              <a:extLst>
                <a:ext uri="{FF2B5EF4-FFF2-40B4-BE49-F238E27FC236}">
                  <a16:creationId xmlns:a16="http://schemas.microsoft.com/office/drawing/2014/main" id="{FCF6903E-A9A9-45BA-B0B0-8A011667AB94}"/>
                </a:ext>
              </a:extLst>
            </p:cNvPr>
            <p:cNvSpPr txBox="1"/>
            <p:nvPr/>
          </p:nvSpPr>
          <p:spPr>
            <a:xfrm>
              <a:off x="-134129" y="4145863"/>
              <a:ext cx="231457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Video</a:t>
              </a:r>
            </a:p>
            <a:p>
              <a:pPr algn="ctr"/>
              <a:r>
                <a:rPr lang="en-US" sz="4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Webcam</a:t>
              </a:r>
              <a:endPara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3" name="กล่องข้อความ 2">
              <a:extLst>
                <a:ext uri="{FF2B5EF4-FFF2-40B4-BE49-F238E27FC236}">
                  <a16:creationId xmlns:a16="http://schemas.microsoft.com/office/drawing/2014/main" id="{35E18FAB-BDA0-4F08-9BE5-5BD71DCF3B8C}"/>
                </a:ext>
              </a:extLst>
            </p:cNvPr>
            <p:cNvSpPr txBox="1"/>
            <p:nvPr/>
          </p:nvSpPr>
          <p:spPr>
            <a:xfrm>
              <a:off x="1875031" y="5822845"/>
              <a:ext cx="3977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OpenCv</a:t>
              </a:r>
              <a:r>
                <a:rPr lang="en-US" sz="4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+ </a:t>
              </a:r>
              <a:r>
                <a:rPr lang="en-US" sz="4400" b="1" dirty="0" err="1">
                  <a:latin typeface="TH Sarabun New" panose="020B0500040200020003" pitchFamily="34" charset="-34"/>
                  <a:cs typeface="TH Sarabun New" panose="020B0500040200020003" pitchFamily="34" charset="-34"/>
                </a:rPr>
                <a:t>Openpose</a:t>
              </a:r>
              <a:endPara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71FCAF3-717B-49DC-AA69-F7E9D204F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2578" y="4005733"/>
              <a:ext cx="1094996" cy="1907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รูปภาพ 8" descr="รูปภาพประกอบด้วย ผู้ชาย, สีดำ, ถือ, ขนาดเล็ก&#10;&#10;คำอธิบายที่สร้างขึ้นโดยอัตโนมัติ">
              <a:extLst>
                <a:ext uri="{FF2B5EF4-FFF2-40B4-BE49-F238E27FC236}">
                  <a16:creationId xmlns:a16="http://schemas.microsoft.com/office/drawing/2014/main" id="{5D1F83B9-88BE-43C1-810C-401C1F5DD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744" y="3977934"/>
              <a:ext cx="2763946" cy="1782408"/>
            </a:xfrm>
            <a:prstGeom prst="rect">
              <a:avLst/>
            </a:prstGeom>
          </p:spPr>
        </p:pic>
        <p:sp>
          <p:nvSpPr>
            <p:cNvPr id="10" name="สี่เหลี่ยมผืนผ้า 9">
              <a:extLst>
                <a:ext uri="{FF2B5EF4-FFF2-40B4-BE49-F238E27FC236}">
                  <a16:creationId xmlns:a16="http://schemas.microsoft.com/office/drawing/2014/main" id="{E1434A11-35FA-451E-94FA-62641462CC26}"/>
                </a:ext>
              </a:extLst>
            </p:cNvPr>
            <p:cNvSpPr/>
            <p:nvPr/>
          </p:nvSpPr>
          <p:spPr>
            <a:xfrm>
              <a:off x="6143625" y="5822844"/>
              <a:ext cx="2064989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Key Points</a:t>
              </a:r>
              <a:endPara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sp>
          <p:nvSpPr>
            <p:cNvPr id="16" name="กล่องข้อความ 15">
              <a:extLst>
                <a:ext uri="{FF2B5EF4-FFF2-40B4-BE49-F238E27FC236}">
                  <a16:creationId xmlns:a16="http://schemas.microsoft.com/office/drawing/2014/main" id="{AFC23AF7-7123-46EA-8ED2-6F379D165470}"/>
                </a:ext>
              </a:extLst>
            </p:cNvPr>
            <p:cNvSpPr txBox="1"/>
            <p:nvPr/>
          </p:nvSpPr>
          <p:spPr>
            <a:xfrm>
              <a:off x="9650625" y="5640774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keypose.0.json</a:t>
              </a:r>
            </a:p>
          </p:txBody>
        </p:sp>
        <p:sp>
          <p:nvSpPr>
            <p:cNvPr id="18" name="กล่องข้อความ 17">
              <a:extLst>
                <a:ext uri="{FF2B5EF4-FFF2-40B4-BE49-F238E27FC236}">
                  <a16:creationId xmlns:a16="http://schemas.microsoft.com/office/drawing/2014/main" id="{33131A37-6D54-4626-A351-C7AD4B72894F}"/>
                </a:ext>
              </a:extLst>
            </p:cNvPr>
            <p:cNvSpPr txBox="1"/>
            <p:nvPr/>
          </p:nvSpPr>
          <p:spPr>
            <a:xfrm>
              <a:off x="9661172" y="5822844"/>
              <a:ext cx="152317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dataset</a:t>
              </a:r>
              <a:endPara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endParaRPr>
            </a:p>
          </p:txBody>
        </p:sp>
        <p:pic>
          <p:nvPicPr>
            <p:cNvPr id="19" name="รูปภาพ 18" descr="รูปภาพประกอบด้วย คีย์บอร์ด, ขนาดใหญ่&#10;&#10;คำอธิบายที่สร้างขึ้นโดยอัตโนมัติ">
              <a:extLst>
                <a:ext uri="{FF2B5EF4-FFF2-40B4-BE49-F238E27FC236}">
                  <a16:creationId xmlns:a16="http://schemas.microsoft.com/office/drawing/2014/main" id="{A50B3A84-DAAE-4AAF-A5A0-159C7380F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668" y="3994970"/>
              <a:ext cx="3315308" cy="1748335"/>
            </a:xfrm>
            <a:prstGeom prst="rect">
              <a:avLst/>
            </a:prstGeom>
          </p:spPr>
        </p:pic>
        <p:cxnSp>
          <p:nvCxnSpPr>
            <p:cNvPr id="21" name="ลูกศรเชื่อมต่อแบบตรง 20">
              <a:extLst>
                <a:ext uri="{FF2B5EF4-FFF2-40B4-BE49-F238E27FC236}">
                  <a16:creationId xmlns:a16="http://schemas.microsoft.com/office/drawing/2014/main" id="{7D8D34A7-2F73-4136-9CB1-E3385AF202B6}"/>
                </a:ext>
              </a:extLst>
            </p:cNvPr>
            <p:cNvCxnSpPr>
              <a:cxnSpLocks/>
            </p:cNvCxnSpPr>
            <p:nvPr/>
          </p:nvCxnSpPr>
          <p:spPr>
            <a:xfrm>
              <a:off x="1875031" y="4869137"/>
              <a:ext cx="483312" cy="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ลูกศรเชื่อมต่อแบบตรง 22">
              <a:extLst>
                <a:ext uri="{FF2B5EF4-FFF2-40B4-BE49-F238E27FC236}">
                  <a16:creationId xmlns:a16="http://schemas.microsoft.com/office/drawing/2014/main" id="{50E4EF9B-4A18-40F1-9E06-7E982C084E11}"/>
                </a:ext>
              </a:extLst>
            </p:cNvPr>
            <p:cNvCxnSpPr>
              <a:cxnSpLocks/>
            </p:cNvCxnSpPr>
            <p:nvPr/>
          </p:nvCxnSpPr>
          <p:spPr>
            <a:xfrm>
              <a:off x="5318812" y="4948676"/>
              <a:ext cx="1158188" cy="10764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ลูกศรเชื่อมต่อแบบตรง 24">
              <a:extLst>
                <a:ext uri="{FF2B5EF4-FFF2-40B4-BE49-F238E27FC236}">
                  <a16:creationId xmlns:a16="http://schemas.microsoft.com/office/drawing/2014/main" id="{7F4B3F60-8FED-49BB-BAC1-18293897FF06}"/>
                </a:ext>
              </a:extLst>
            </p:cNvPr>
            <p:cNvCxnSpPr>
              <a:cxnSpLocks/>
            </p:cNvCxnSpPr>
            <p:nvPr/>
          </p:nvCxnSpPr>
          <p:spPr>
            <a:xfrm>
              <a:off x="7800975" y="4948676"/>
              <a:ext cx="875693" cy="0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ลูกศรเชื่อมต่อแบบตรง 46">
            <a:extLst>
              <a:ext uri="{FF2B5EF4-FFF2-40B4-BE49-F238E27FC236}">
                <a16:creationId xmlns:a16="http://schemas.microsoft.com/office/drawing/2014/main" id="{F5A2F1EB-B1D3-4EFF-A19B-A281D7E249B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867025" y="2711890"/>
            <a:ext cx="6746522" cy="84680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สี่เหลี่ยมผืนผ้า 50">
            <a:extLst>
              <a:ext uri="{FF2B5EF4-FFF2-40B4-BE49-F238E27FC236}">
                <a16:creationId xmlns:a16="http://schemas.microsoft.com/office/drawing/2014/main" id="{44224B7D-2764-4C3C-8475-391E940A0FC2}"/>
              </a:ext>
            </a:extLst>
          </p:cNvPr>
          <p:cNvSpPr/>
          <p:nvPr/>
        </p:nvSpPr>
        <p:spPr>
          <a:xfrm>
            <a:off x="524452" y="3732848"/>
            <a:ext cx="2610257" cy="30051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สี่เหลี่ยมผืนผ้า 51">
            <a:extLst>
              <a:ext uri="{FF2B5EF4-FFF2-40B4-BE49-F238E27FC236}">
                <a16:creationId xmlns:a16="http://schemas.microsoft.com/office/drawing/2014/main" id="{43D314D5-1061-4268-B6BB-54BC063673A1}"/>
              </a:ext>
            </a:extLst>
          </p:cNvPr>
          <p:cNvSpPr/>
          <p:nvPr/>
        </p:nvSpPr>
        <p:spPr>
          <a:xfrm>
            <a:off x="492963" y="4745456"/>
            <a:ext cx="21103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D1F22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C-Support Vector 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สี่เหลี่ยมผืนผ้า 52">
            <a:extLst>
              <a:ext uri="{FF2B5EF4-FFF2-40B4-BE49-F238E27FC236}">
                <a16:creationId xmlns:a16="http://schemas.microsoft.com/office/drawing/2014/main" id="{6E7F7B17-CDE5-4261-97D4-5080B6B89FB2}"/>
              </a:ext>
            </a:extLst>
          </p:cNvPr>
          <p:cNvSpPr/>
          <p:nvPr/>
        </p:nvSpPr>
        <p:spPr>
          <a:xfrm>
            <a:off x="505020" y="5167334"/>
            <a:ext cx="1755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RandomForest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4" name="สี่เหลี่ยมผืนผ้า 53">
            <a:extLst>
              <a:ext uri="{FF2B5EF4-FFF2-40B4-BE49-F238E27FC236}">
                <a16:creationId xmlns:a16="http://schemas.microsoft.com/office/drawing/2014/main" id="{3F13169D-DFA5-47C5-87A6-051CDAEC307A}"/>
              </a:ext>
            </a:extLst>
          </p:cNvPr>
          <p:cNvSpPr/>
          <p:nvPr/>
        </p:nvSpPr>
        <p:spPr>
          <a:xfrm>
            <a:off x="495013" y="5541683"/>
            <a:ext cx="1552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DecisionTree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5" name="สี่เหลี่ยมผืนผ้า 54">
            <a:extLst>
              <a:ext uri="{FF2B5EF4-FFF2-40B4-BE49-F238E27FC236}">
                <a16:creationId xmlns:a16="http://schemas.microsoft.com/office/drawing/2014/main" id="{6275B594-A97A-4DE6-A11A-FC9E643665F7}"/>
              </a:ext>
            </a:extLst>
          </p:cNvPr>
          <p:cNvSpPr/>
          <p:nvPr/>
        </p:nvSpPr>
        <p:spPr>
          <a:xfrm>
            <a:off x="492963" y="5956425"/>
            <a:ext cx="12650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 - 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means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6" name="กล่องข้อความ 55">
            <a:extLst>
              <a:ext uri="{FF2B5EF4-FFF2-40B4-BE49-F238E27FC236}">
                <a16:creationId xmlns:a16="http://schemas.microsoft.com/office/drawing/2014/main" id="{3D25EC21-B811-4DFC-B79B-9B9E185114B0}"/>
              </a:ext>
            </a:extLst>
          </p:cNvPr>
          <p:cNvSpPr txBox="1"/>
          <p:nvPr/>
        </p:nvSpPr>
        <p:spPr>
          <a:xfrm>
            <a:off x="529259" y="3718547"/>
            <a:ext cx="21706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Algorithms</a:t>
            </a:r>
          </a:p>
          <a:p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7" name="สี่เหลี่ยมผืนผ้า 56">
            <a:extLst>
              <a:ext uri="{FF2B5EF4-FFF2-40B4-BE49-F238E27FC236}">
                <a16:creationId xmlns:a16="http://schemas.microsoft.com/office/drawing/2014/main" id="{7ECB348D-1837-4D01-BA10-59F396AD2C7C}"/>
              </a:ext>
            </a:extLst>
          </p:cNvPr>
          <p:cNvSpPr/>
          <p:nvPr/>
        </p:nvSpPr>
        <p:spPr>
          <a:xfrm>
            <a:off x="505020" y="6337910"/>
            <a:ext cx="2191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nearest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neighbor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8" name="สี่เหลี่ยมผืนผ้า 57">
            <a:extLst>
              <a:ext uri="{FF2B5EF4-FFF2-40B4-BE49-F238E27FC236}">
                <a16:creationId xmlns:a16="http://schemas.microsoft.com/office/drawing/2014/main" id="{1B5D566C-C12F-4131-BD26-33ADB12C51B4}"/>
              </a:ext>
            </a:extLst>
          </p:cNvPr>
          <p:cNvSpPr/>
          <p:nvPr/>
        </p:nvSpPr>
        <p:spPr>
          <a:xfrm>
            <a:off x="551262" y="4268359"/>
            <a:ext cx="351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Multilayer perceptron classifier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9" name="สี่เหลี่ยมผืนผ้า 48">
            <a:extLst>
              <a:ext uri="{FF2B5EF4-FFF2-40B4-BE49-F238E27FC236}">
                <a16:creationId xmlns:a16="http://schemas.microsoft.com/office/drawing/2014/main" id="{AA6C2C26-EDB6-411D-A23A-204C8D2917AC}"/>
              </a:ext>
            </a:extLst>
          </p:cNvPr>
          <p:cNvSpPr/>
          <p:nvPr/>
        </p:nvSpPr>
        <p:spPr>
          <a:xfrm>
            <a:off x="678466" y="3329889"/>
            <a:ext cx="2509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 err="1"/>
              <a:t>scikit</a:t>
            </a:r>
            <a:r>
              <a:rPr lang="th-TH" dirty="0"/>
              <a:t>-</a:t>
            </a:r>
            <a:r>
              <a:rPr lang="th-TH" dirty="0" err="1"/>
              <a:t>learn</a:t>
            </a:r>
            <a:r>
              <a:rPr lang="en-US" dirty="0"/>
              <a:t> (fit)</a:t>
            </a:r>
            <a:endParaRPr lang="th-TH" dirty="0"/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A9B7764B-807B-4E3F-BE41-F8AAB243B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29" y="4234583"/>
            <a:ext cx="2533436" cy="190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สี่เหลี่ยมผืนผ้า 65">
            <a:extLst>
              <a:ext uri="{FF2B5EF4-FFF2-40B4-BE49-F238E27FC236}">
                <a16:creationId xmlns:a16="http://schemas.microsoft.com/office/drawing/2014/main" id="{02A91AC9-BF81-4E3F-88F9-021206F248B4}"/>
              </a:ext>
            </a:extLst>
          </p:cNvPr>
          <p:cNvSpPr/>
          <p:nvPr/>
        </p:nvSpPr>
        <p:spPr>
          <a:xfrm>
            <a:off x="7019328" y="6273513"/>
            <a:ext cx="59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accuracy_score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0.666053725615606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7" name="กล่องข้อความ 66">
            <a:extLst>
              <a:ext uri="{FF2B5EF4-FFF2-40B4-BE49-F238E27FC236}">
                <a16:creationId xmlns:a16="http://schemas.microsoft.com/office/drawing/2014/main" id="{C3A024BB-10AB-4F37-8160-89AE9EF0BACF}"/>
              </a:ext>
            </a:extLst>
          </p:cNvPr>
          <p:cNvSpPr txBox="1"/>
          <p:nvPr/>
        </p:nvSpPr>
        <p:spPr>
          <a:xfrm>
            <a:off x="7019328" y="3695681"/>
            <a:ext cx="595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Multilayer perceptron classifier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DEC3EF0A-4F9C-4E76-A1C3-61AD65E4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95" y="4211634"/>
            <a:ext cx="2631196" cy="19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สี่เหลี่ยมผืนผ้า 68">
            <a:extLst>
              <a:ext uri="{FF2B5EF4-FFF2-40B4-BE49-F238E27FC236}">
                <a16:creationId xmlns:a16="http://schemas.microsoft.com/office/drawing/2014/main" id="{36A6C59D-F2CE-4CDE-BD56-2EFA921CBA08}"/>
              </a:ext>
            </a:extLst>
          </p:cNvPr>
          <p:cNvSpPr/>
          <p:nvPr/>
        </p:nvSpPr>
        <p:spPr>
          <a:xfrm>
            <a:off x="2402512" y="6291787"/>
            <a:ext cx="6480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accuracy_score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0.7322513591301567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0" name="สี่เหลี่ยมผืนผ้า 69">
            <a:extLst>
              <a:ext uri="{FF2B5EF4-FFF2-40B4-BE49-F238E27FC236}">
                <a16:creationId xmlns:a16="http://schemas.microsoft.com/office/drawing/2014/main" id="{460DD120-6414-4471-A04B-AB8CEA50300C}"/>
              </a:ext>
            </a:extLst>
          </p:cNvPr>
          <p:cNvSpPr/>
          <p:nvPr/>
        </p:nvSpPr>
        <p:spPr>
          <a:xfrm>
            <a:off x="2527775" y="3708782"/>
            <a:ext cx="6480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k-</a:t>
            </a:r>
            <a:r>
              <a:rPr lang="th-TH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nearest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neighbor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36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FE753DFB-1F3C-429D-88DF-E05D10CE39EB}"/>
              </a:ext>
            </a:extLst>
          </p:cNvPr>
          <p:cNvSpPr/>
          <p:nvPr/>
        </p:nvSpPr>
        <p:spPr>
          <a:xfrm>
            <a:off x="3514327" y="9623"/>
            <a:ext cx="5163345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102831-D647-4571-8F73-1B907CF8A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24" y="902175"/>
            <a:ext cx="3278292" cy="245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4EB6368-BB67-4A94-9708-58A490E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4230" y="2008532"/>
            <a:ext cx="3743538" cy="280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4D8B6D7-3342-4F87-9008-171A2C747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7223" y="951328"/>
            <a:ext cx="3239769" cy="242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0B2B453-A0C2-4E31-B5C1-711EB173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4180102"/>
            <a:ext cx="3278292" cy="245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9C5A7BC-83DC-4FB8-B203-9C796F81E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3207" y="4208995"/>
            <a:ext cx="3239769" cy="242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EF8C24F9-B463-4D26-B13A-80F8CDF02CB4}"/>
              </a:ext>
            </a:extLst>
          </p:cNvPr>
          <p:cNvSpPr/>
          <p:nvPr/>
        </p:nvSpPr>
        <p:spPr>
          <a:xfrm>
            <a:off x="9284079" y="247356"/>
            <a:ext cx="1055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Pushup</a:t>
            </a:r>
            <a:endParaRPr lang="en-US" b="0" i="0" dirty="0">
              <a:solidFill>
                <a:srgbClr val="586069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D06BEC42-1170-4418-A795-EDD75C2EE22D}"/>
              </a:ext>
            </a:extLst>
          </p:cNvPr>
          <p:cNvSpPr/>
          <p:nvPr/>
        </p:nvSpPr>
        <p:spPr>
          <a:xfrm>
            <a:off x="5595792" y="1485312"/>
            <a:ext cx="846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Squat</a:t>
            </a:r>
            <a:endParaRPr lang="en-US" b="0" i="0" dirty="0">
              <a:solidFill>
                <a:srgbClr val="586069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87374E0D-5376-4B34-B130-643689A34205}"/>
              </a:ext>
            </a:extLst>
          </p:cNvPr>
          <p:cNvSpPr/>
          <p:nvPr/>
        </p:nvSpPr>
        <p:spPr>
          <a:xfrm>
            <a:off x="731548" y="3490992"/>
            <a:ext cx="31117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r>
              <a:rPr lang="th-TH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umbbell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shoulder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press</a:t>
            </a:r>
            <a:endParaRPr lang="th-TH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5208303-1600-4F7A-81C7-1CA883FDD528}"/>
              </a:ext>
            </a:extLst>
          </p:cNvPr>
          <p:cNvSpPr/>
          <p:nvPr/>
        </p:nvSpPr>
        <p:spPr>
          <a:xfrm>
            <a:off x="9284079" y="3490992"/>
            <a:ext cx="1180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Dead lift</a:t>
            </a:r>
            <a:endParaRPr lang="en-US" b="0" i="0" dirty="0">
              <a:solidFill>
                <a:srgbClr val="586069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2FC4BB58-C8B6-4013-9EEE-935689FD8C68}"/>
              </a:ext>
            </a:extLst>
          </p:cNvPr>
          <p:cNvSpPr/>
          <p:nvPr/>
        </p:nvSpPr>
        <p:spPr>
          <a:xfrm>
            <a:off x="-765387" y="175513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2429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Barbell Curl</a:t>
            </a:r>
            <a:endParaRPr lang="en-US" b="0" i="0" dirty="0">
              <a:solidFill>
                <a:srgbClr val="586069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05B36D8C-E34F-44A4-88A2-50EBE29DDAF8}"/>
              </a:ext>
            </a:extLst>
          </p:cNvPr>
          <p:cNvSpPr/>
          <p:nvPr/>
        </p:nvSpPr>
        <p:spPr>
          <a:xfrm>
            <a:off x="-765387" y="481218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accuracy_score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0.8398814749780509</a:t>
            </a: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F62D3D51-86F0-4215-A970-A944E7FEEC37}"/>
              </a:ext>
            </a:extLst>
          </p:cNvPr>
          <p:cNvSpPr/>
          <p:nvPr/>
        </p:nvSpPr>
        <p:spPr>
          <a:xfrm>
            <a:off x="-765387" y="38107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accuracy_score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0.635881202867517</a:t>
            </a: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8208CED3-B7D5-40CA-B3D3-4FED4922BC3E}"/>
              </a:ext>
            </a:extLst>
          </p:cNvPr>
          <p:cNvSpPr/>
          <p:nvPr/>
        </p:nvSpPr>
        <p:spPr>
          <a:xfrm>
            <a:off x="8500533" y="38107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accuracy_score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0.8371520078837152</a:t>
            </a: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A5753945-EF44-419E-83F5-D730DAFD73F5}"/>
              </a:ext>
            </a:extLst>
          </p:cNvPr>
          <p:cNvSpPr/>
          <p:nvPr/>
        </p:nvSpPr>
        <p:spPr>
          <a:xfrm>
            <a:off x="3436974" y="-32614"/>
            <a:ext cx="52982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Multilayer perceptron classifier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933CD654-9A07-4417-98E3-926F1EFD8458}"/>
              </a:ext>
            </a:extLst>
          </p:cNvPr>
          <p:cNvSpPr/>
          <p:nvPr/>
        </p:nvSpPr>
        <p:spPr>
          <a:xfrm>
            <a:off x="3188079" y="17754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accuracy_score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0.7964561145795079</a:t>
            </a: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สี่เหลี่ยมผืนผ้า 13">
            <a:extLst>
              <a:ext uri="{FF2B5EF4-FFF2-40B4-BE49-F238E27FC236}">
                <a16:creationId xmlns:a16="http://schemas.microsoft.com/office/drawing/2014/main" id="{499DE5AD-A7E1-4959-8081-33FEC3A44AA1}"/>
              </a:ext>
            </a:extLst>
          </p:cNvPr>
          <p:cNvSpPr/>
          <p:nvPr/>
        </p:nvSpPr>
        <p:spPr>
          <a:xfrm>
            <a:off x="6880648" y="5234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8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accuracy_score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0.7321693121693121</a:t>
            </a: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948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DB00CB54-BD0B-4354-AB56-ABDA01742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82" y="2299458"/>
            <a:ext cx="1533298" cy="1421427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05F74803-E210-4331-8EE5-54B970024C86}"/>
              </a:ext>
            </a:extLst>
          </p:cNvPr>
          <p:cNvSpPr txBox="1"/>
          <p:nvPr/>
        </p:nvSpPr>
        <p:spPr>
          <a:xfrm>
            <a:off x="3305770" y="3636563"/>
            <a:ext cx="787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BD45932-7903-426A-98A4-7C145BDB1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15" y="2889733"/>
            <a:ext cx="1838095" cy="2200000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B2442E3-0F0B-4B78-8C87-59166318B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128" y="3743952"/>
            <a:ext cx="2549611" cy="2549611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E5372AE-2DE6-482A-B7E0-45426F594F4F}"/>
              </a:ext>
            </a:extLst>
          </p:cNvPr>
          <p:cNvSpPr txBox="1"/>
          <p:nvPr/>
        </p:nvSpPr>
        <p:spPr>
          <a:xfrm>
            <a:off x="10164190" y="6014252"/>
            <a:ext cx="1658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1CF647D1-0E5D-4CD1-BA33-1ED0FE11B053}"/>
              </a:ext>
            </a:extLst>
          </p:cNvPr>
          <p:cNvSpPr txBox="1"/>
          <p:nvPr/>
        </p:nvSpPr>
        <p:spPr>
          <a:xfrm>
            <a:off x="6095519" y="5185670"/>
            <a:ext cx="116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Process</a:t>
            </a:r>
          </a:p>
        </p:txBody>
      </p:sp>
      <p:cxnSp>
        <p:nvCxnSpPr>
          <p:cNvPr id="8" name="ตัวเชื่อมต่อ: หักมุม 7">
            <a:extLst>
              <a:ext uri="{FF2B5EF4-FFF2-40B4-BE49-F238E27FC236}">
                <a16:creationId xmlns:a16="http://schemas.microsoft.com/office/drawing/2014/main" id="{216DC08D-02B6-4953-9743-6AE5864D3578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1865074" y="1891663"/>
            <a:ext cx="955025" cy="12819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ตัวเชื่อมต่อ: หักมุม 8">
            <a:extLst>
              <a:ext uri="{FF2B5EF4-FFF2-40B4-BE49-F238E27FC236}">
                <a16:creationId xmlns:a16="http://schemas.microsoft.com/office/drawing/2014/main" id="{4BA60982-51C0-48AF-89C7-2E167B8200B0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4516880" y="3010172"/>
            <a:ext cx="1106735" cy="97956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ตัวเชื่อมต่อ: หักมุม 9">
            <a:extLst>
              <a:ext uri="{FF2B5EF4-FFF2-40B4-BE49-F238E27FC236}">
                <a16:creationId xmlns:a16="http://schemas.microsoft.com/office/drawing/2014/main" id="{76048CD6-30E1-4F10-8495-AC12219BEE4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461710" y="3989733"/>
            <a:ext cx="1737418" cy="10290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60B3F9E-8932-4BB9-A4A4-78D8A5021B2A}"/>
              </a:ext>
            </a:extLst>
          </p:cNvPr>
          <p:cNvSpPr txBox="1"/>
          <p:nvPr/>
        </p:nvSpPr>
        <p:spPr>
          <a:xfrm>
            <a:off x="6284417" y="5466273"/>
            <a:ext cx="51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(AI)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74D185D-B5CE-4EE8-9078-DE6666961E64}"/>
              </a:ext>
            </a:extLst>
          </p:cNvPr>
          <p:cNvSpPr txBox="1"/>
          <p:nvPr/>
        </p:nvSpPr>
        <p:spPr>
          <a:xfrm>
            <a:off x="2214055" y="3947896"/>
            <a:ext cx="325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(Webcam , Pictures ,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Vdo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11AF48F0-E330-45E5-9811-551A67780539}"/>
              </a:ext>
            </a:extLst>
          </p:cNvPr>
          <p:cNvSpPr txBox="1"/>
          <p:nvPr/>
        </p:nvSpPr>
        <p:spPr>
          <a:xfrm>
            <a:off x="2346729" y="4534770"/>
            <a:ext cx="28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(Desktop application)</a:t>
            </a:r>
          </a:p>
        </p:txBody>
      </p:sp>
      <p:pic>
        <p:nvPicPr>
          <p:cNvPr id="14" name="รูปภาพ 13" descr="รูปภาพประกอบด้วย กีฬา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99DB159B-87E6-44A9-8153-EE8E9CFC1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9" y="233031"/>
            <a:ext cx="3134181" cy="1761445"/>
          </a:xfrm>
          <a:prstGeom prst="rect">
            <a:avLst/>
          </a:prstGeom>
        </p:spPr>
      </p:pic>
      <p:pic>
        <p:nvPicPr>
          <p:cNvPr id="15" name="รูปภาพ 14" descr="รูปภาพประกอบด้วย กีฬา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9E1A70F2-B9CD-46FC-B115-617EE2EF1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464" y="4216439"/>
            <a:ext cx="2092007" cy="1055845"/>
          </a:xfrm>
          <a:prstGeom prst="rect">
            <a:avLst/>
          </a:prstGeom>
        </p:spPr>
      </p:pic>
      <p:pic>
        <p:nvPicPr>
          <p:cNvPr id="16" name="รูปภาพ 15" descr="รูปภาพประกอบด้วย บุคคล, กีฬา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42C799EC-829D-4A04-A134-E6BAD4459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02" y="2385454"/>
            <a:ext cx="3691673" cy="1426992"/>
          </a:xfrm>
          <a:prstGeom prst="rect">
            <a:avLst/>
          </a:prstGeom>
        </p:spPr>
      </p:pic>
      <p:cxnSp>
        <p:nvCxnSpPr>
          <p:cNvPr id="17" name="ตัวเชื่อมต่อตรง 16">
            <a:extLst>
              <a:ext uri="{FF2B5EF4-FFF2-40B4-BE49-F238E27FC236}">
                <a16:creationId xmlns:a16="http://schemas.microsoft.com/office/drawing/2014/main" id="{6830F444-C2DC-4ED2-8CEA-C83FA98EB15C}"/>
              </a:ext>
            </a:extLst>
          </p:cNvPr>
          <p:cNvCxnSpPr/>
          <p:nvPr/>
        </p:nvCxnSpPr>
        <p:spPr>
          <a:xfrm>
            <a:off x="133350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>
            <a:extLst>
              <a:ext uri="{FF2B5EF4-FFF2-40B4-BE49-F238E27FC236}">
                <a16:creationId xmlns:a16="http://schemas.microsoft.com/office/drawing/2014/main" id="{F0DE5216-6807-4502-B8EE-0598D15DD3C8}"/>
              </a:ext>
            </a:extLst>
          </p:cNvPr>
          <p:cNvCxnSpPr/>
          <p:nvPr/>
        </p:nvCxnSpPr>
        <p:spPr>
          <a:xfrm>
            <a:off x="12068175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5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 descr="รูปภาพประกอบด้วย ผู้ชาย, สีดำ, ถือ, ขนาดเล็ก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212CF4CA-A1CC-466B-A622-BE02DF8CD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30" y="1852444"/>
            <a:ext cx="4936090" cy="3183176"/>
          </a:xfrm>
          <a:prstGeom prst="rect">
            <a:avLst/>
          </a:prstGeom>
        </p:spPr>
      </p:pic>
      <p:pic>
        <p:nvPicPr>
          <p:cNvPr id="3" name="รูปภาพ 2" descr="รูปภาพประกอบด้วย บุคคล, ผู้ชาย, จัดโต๊ะ, ผู้หญิง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2B40D193-283F-451B-B4DB-27C915007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144489"/>
            <a:ext cx="5147119" cy="49869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3D3792DE-B168-4899-8C2C-705D7BDB5D3A}"/>
              </a:ext>
            </a:extLst>
          </p:cNvPr>
          <p:cNvSpPr txBox="1"/>
          <p:nvPr/>
        </p:nvSpPr>
        <p:spPr>
          <a:xfrm>
            <a:off x="1" y="26308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ท่าอะไร ?</a:t>
            </a:r>
          </a:p>
        </p:txBody>
      </p:sp>
      <p:cxnSp>
        <p:nvCxnSpPr>
          <p:cNvPr id="11" name="ตัวเชื่อมต่อตรง 10">
            <a:extLst>
              <a:ext uri="{FF2B5EF4-FFF2-40B4-BE49-F238E27FC236}">
                <a16:creationId xmlns:a16="http://schemas.microsoft.com/office/drawing/2014/main" id="{71786A17-56CE-43B5-9B9F-5CE22BCB7DF7}"/>
              </a:ext>
            </a:extLst>
          </p:cNvPr>
          <p:cNvCxnSpPr/>
          <p:nvPr/>
        </p:nvCxnSpPr>
        <p:spPr>
          <a:xfrm>
            <a:off x="133350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ตัวเชื่อมต่อตรง 11">
            <a:extLst>
              <a:ext uri="{FF2B5EF4-FFF2-40B4-BE49-F238E27FC236}">
                <a16:creationId xmlns:a16="http://schemas.microsoft.com/office/drawing/2014/main" id="{23E170F1-2209-4947-8933-51FBEBB74118}"/>
              </a:ext>
            </a:extLst>
          </p:cNvPr>
          <p:cNvCxnSpPr/>
          <p:nvPr/>
        </p:nvCxnSpPr>
        <p:spPr>
          <a:xfrm>
            <a:off x="12068175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7CAF6BBF-EDCB-43DA-B696-CE3656D550F2}"/>
              </a:ext>
            </a:extLst>
          </p:cNvPr>
          <p:cNvSpPr/>
          <p:nvPr/>
        </p:nvSpPr>
        <p:spPr>
          <a:xfrm>
            <a:off x="5808663" y="1689999"/>
            <a:ext cx="63833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24292E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Pushup 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389601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>
            <a:extLst>
              <a:ext uri="{FF2B5EF4-FFF2-40B4-BE49-F238E27FC236}">
                <a16:creationId xmlns:a16="http://schemas.microsoft.com/office/drawing/2014/main" id="{B5A12347-2B2C-45A4-911B-8C00839A06EB}"/>
              </a:ext>
            </a:extLst>
          </p:cNvPr>
          <p:cNvSpPr/>
          <p:nvPr/>
        </p:nvSpPr>
        <p:spPr>
          <a:xfrm>
            <a:off x="6799413" y="1819189"/>
            <a:ext cx="4792341" cy="32698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D68E9740-6EE9-415C-BB98-4593F743B786}"/>
              </a:ext>
            </a:extLst>
          </p:cNvPr>
          <p:cNvSpPr/>
          <p:nvPr/>
        </p:nvSpPr>
        <p:spPr>
          <a:xfrm>
            <a:off x="617219" y="1751688"/>
            <a:ext cx="4792341" cy="32698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รูปภาพ 13" descr="รูปภาพประกอบด้วย บุคคล, ผู้ชาย, เล่นสเกต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967F0FC4-50C2-4B39-AD2E-B1B8C6508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" b="39908"/>
          <a:stretch/>
        </p:blipFill>
        <p:spPr>
          <a:xfrm>
            <a:off x="383537" y="2297412"/>
            <a:ext cx="5502275" cy="2263176"/>
          </a:xfrm>
          <a:prstGeom prst="rect">
            <a:avLst/>
          </a:prstGeom>
        </p:spPr>
      </p:pic>
      <p:pic>
        <p:nvPicPr>
          <p:cNvPr id="15" name="Picture 2" descr="รูปภาพที่เกี่ยวข้อง">
            <a:extLst>
              <a:ext uri="{FF2B5EF4-FFF2-40B4-BE49-F238E27FC236}">
                <a16:creationId xmlns:a16="http://schemas.microsoft.com/office/drawing/2014/main" id="{7AF2F36A-8A05-4710-B846-9F111B0B8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4827" r="-1255" b="-232"/>
          <a:stretch/>
        </p:blipFill>
        <p:spPr bwMode="auto">
          <a:xfrm>
            <a:off x="6682570" y="2854383"/>
            <a:ext cx="5026025" cy="119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ตัวเชื่อมต่อตรง 15">
            <a:extLst>
              <a:ext uri="{FF2B5EF4-FFF2-40B4-BE49-F238E27FC236}">
                <a16:creationId xmlns:a16="http://schemas.microsoft.com/office/drawing/2014/main" id="{935A8AD5-BEA2-441F-B0BB-991E1A46AF56}"/>
              </a:ext>
            </a:extLst>
          </p:cNvPr>
          <p:cNvCxnSpPr>
            <a:cxnSpLocks/>
          </p:cNvCxnSpPr>
          <p:nvPr/>
        </p:nvCxnSpPr>
        <p:spPr>
          <a:xfrm>
            <a:off x="4403243" y="3656770"/>
            <a:ext cx="112203" cy="699812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ตัวเชื่อมต่อตรง 16">
            <a:extLst>
              <a:ext uri="{FF2B5EF4-FFF2-40B4-BE49-F238E27FC236}">
                <a16:creationId xmlns:a16="http://schemas.microsoft.com/office/drawing/2014/main" id="{EA4950F6-AD69-4C73-AD69-09FAF40ACF7E}"/>
              </a:ext>
            </a:extLst>
          </p:cNvPr>
          <p:cNvCxnSpPr>
            <a:cxnSpLocks/>
          </p:cNvCxnSpPr>
          <p:nvPr/>
        </p:nvCxnSpPr>
        <p:spPr>
          <a:xfrm>
            <a:off x="4383256" y="2660650"/>
            <a:ext cx="0" cy="92857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วงรี 17">
            <a:extLst>
              <a:ext uri="{FF2B5EF4-FFF2-40B4-BE49-F238E27FC236}">
                <a16:creationId xmlns:a16="http://schemas.microsoft.com/office/drawing/2014/main" id="{A7045150-9F9A-4C3F-8D42-8890B0785D07}"/>
              </a:ext>
            </a:extLst>
          </p:cNvPr>
          <p:cNvSpPr/>
          <p:nvPr/>
        </p:nvSpPr>
        <p:spPr>
          <a:xfrm>
            <a:off x="4327155" y="3521680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วงรี 18">
            <a:extLst>
              <a:ext uri="{FF2B5EF4-FFF2-40B4-BE49-F238E27FC236}">
                <a16:creationId xmlns:a16="http://schemas.microsoft.com/office/drawing/2014/main" id="{4E8BABD5-9897-4DC4-A7DB-063B03E840D5}"/>
              </a:ext>
            </a:extLst>
          </p:cNvPr>
          <p:cNvSpPr/>
          <p:nvPr/>
        </p:nvSpPr>
        <p:spPr>
          <a:xfrm>
            <a:off x="4315203" y="2593105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ตัวเชื่อมต่อตรง 19">
            <a:extLst>
              <a:ext uri="{FF2B5EF4-FFF2-40B4-BE49-F238E27FC236}">
                <a16:creationId xmlns:a16="http://schemas.microsoft.com/office/drawing/2014/main" id="{45FCD672-889F-4823-98A6-B66A61F93C5A}"/>
              </a:ext>
            </a:extLst>
          </p:cNvPr>
          <p:cNvCxnSpPr>
            <a:cxnSpLocks/>
          </p:cNvCxnSpPr>
          <p:nvPr/>
        </p:nvCxnSpPr>
        <p:spPr>
          <a:xfrm flipH="1">
            <a:off x="3312543" y="2648272"/>
            <a:ext cx="1064083" cy="476665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วงรี 20">
            <a:extLst>
              <a:ext uri="{FF2B5EF4-FFF2-40B4-BE49-F238E27FC236}">
                <a16:creationId xmlns:a16="http://schemas.microsoft.com/office/drawing/2014/main" id="{55DE6BE0-AA91-44C2-957D-98D4BCBE6564}"/>
              </a:ext>
            </a:extLst>
          </p:cNvPr>
          <p:cNvSpPr/>
          <p:nvPr/>
        </p:nvSpPr>
        <p:spPr>
          <a:xfrm>
            <a:off x="3232540" y="3057392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ตัวเชื่อมต่อตรง 21">
            <a:extLst>
              <a:ext uri="{FF2B5EF4-FFF2-40B4-BE49-F238E27FC236}">
                <a16:creationId xmlns:a16="http://schemas.microsoft.com/office/drawing/2014/main" id="{06B41EF1-793B-4CBF-83D2-EE3E50D482C1}"/>
              </a:ext>
            </a:extLst>
          </p:cNvPr>
          <p:cNvCxnSpPr>
            <a:cxnSpLocks/>
          </p:cNvCxnSpPr>
          <p:nvPr/>
        </p:nvCxnSpPr>
        <p:spPr>
          <a:xfrm flipH="1">
            <a:off x="1161691" y="3521680"/>
            <a:ext cx="1262332" cy="305877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วงรี 22">
            <a:extLst>
              <a:ext uri="{FF2B5EF4-FFF2-40B4-BE49-F238E27FC236}">
                <a16:creationId xmlns:a16="http://schemas.microsoft.com/office/drawing/2014/main" id="{1282C82A-6383-4F32-B0BE-F378088FE4B1}"/>
              </a:ext>
            </a:extLst>
          </p:cNvPr>
          <p:cNvSpPr/>
          <p:nvPr/>
        </p:nvSpPr>
        <p:spPr>
          <a:xfrm>
            <a:off x="2321943" y="3454135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ตัวเชื่อมต่อตรง 23">
            <a:extLst>
              <a:ext uri="{FF2B5EF4-FFF2-40B4-BE49-F238E27FC236}">
                <a16:creationId xmlns:a16="http://schemas.microsoft.com/office/drawing/2014/main" id="{144DB6BA-17FF-4DA5-891F-FFC7A29A5E01}"/>
              </a:ext>
            </a:extLst>
          </p:cNvPr>
          <p:cNvCxnSpPr>
            <a:cxnSpLocks/>
            <a:stCxn id="21" idx="6"/>
          </p:cNvCxnSpPr>
          <p:nvPr/>
        </p:nvCxnSpPr>
        <p:spPr>
          <a:xfrm flipH="1">
            <a:off x="2348661" y="3124937"/>
            <a:ext cx="1019984" cy="425044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03ED1788-19D3-4AF2-952D-7DEA3FDFC7F1}"/>
              </a:ext>
            </a:extLst>
          </p:cNvPr>
          <p:cNvSpPr txBox="1"/>
          <p:nvPr/>
        </p:nvSpPr>
        <p:spPr>
          <a:xfrm>
            <a:off x="2249336" y="1847135"/>
            <a:ext cx="2887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00CC66"/>
                </a:highlight>
                <a:latin typeface="supermarket" panose="02000000000000000000" pitchFamily="2" charset="0"/>
                <a:cs typeface="supermarket" panose="02000000000000000000" pitchFamily="2" charset="0"/>
              </a:rPr>
              <a:t>PUSH-UP   </a:t>
            </a:r>
          </a:p>
        </p:txBody>
      </p:sp>
      <p:cxnSp>
        <p:nvCxnSpPr>
          <p:cNvPr id="26" name="ตัวเชื่อมต่อตรง 25">
            <a:extLst>
              <a:ext uri="{FF2B5EF4-FFF2-40B4-BE49-F238E27FC236}">
                <a16:creationId xmlns:a16="http://schemas.microsoft.com/office/drawing/2014/main" id="{7F8FC1A5-D1FB-422B-A178-A247255C5CAF}"/>
              </a:ext>
            </a:extLst>
          </p:cNvPr>
          <p:cNvCxnSpPr>
            <a:cxnSpLocks/>
          </p:cNvCxnSpPr>
          <p:nvPr/>
        </p:nvCxnSpPr>
        <p:spPr>
          <a:xfrm flipH="1" flipV="1">
            <a:off x="7470996" y="3337459"/>
            <a:ext cx="1089437" cy="65731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ตัวเชื่อมต่อตรง 26">
            <a:extLst>
              <a:ext uri="{FF2B5EF4-FFF2-40B4-BE49-F238E27FC236}">
                <a16:creationId xmlns:a16="http://schemas.microsoft.com/office/drawing/2014/main" id="{E2FE42B3-F1FF-4796-B417-AA16B7960CF0}"/>
              </a:ext>
            </a:extLst>
          </p:cNvPr>
          <p:cNvCxnSpPr>
            <a:cxnSpLocks/>
          </p:cNvCxnSpPr>
          <p:nvPr/>
        </p:nvCxnSpPr>
        <p:spPr>
          <a:xfrm flipH="1">
            <a:off x="8560434" y="3337459"/>
            <a:ext cx="970941" cy="674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ตัวเชื่อมต่อตรง 27">
            <a:extLst>
              <a:ext uri="{FF2B5EF4-FFF2-40B4-BE49-F238E27FC236}">
                <a16:creationId xmlns:a16="http://schemas.microsoft.com/office/drawing/2014/main" id="{2DF208A1-92A9-4651-B714-3FE2AA90DFB8}"/>
              </a:ext>
            </a:extLst>
          </p:cNvPr>
          <p:cNvCxnSpPr>
            <a:cxnSpLocks/>
          </p:cNvCxnSpPr>
          <p:nvPr/>
        </p:nvCxnSpPr>
        <p:spPr>
          <a:xfrm flipH="1">
            <a:off x="9531375" y="3192482"/>
            <a:ext cx="1052806" cy="144976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ตัวเชื่อมต่อตรง 28">
            <a:extLst>
              <a:ext uri="{FF2B5EF4-FFF2-40B4-BE49-F238E27FC236}">
                <a16:creationId xmlns:a16="http://schemas.microsoft.com/office/drawing/2014/main" id="{57A20A04-2596-4D20-90C3-9E048A7B4700}"/>
              </a:ext>
            </a:extLst>
          </p:cNvPr>
          <p:cNvCxnSpPr>
            <a:cxnSpLocks/>
          </p:cNvCxnSpPr>
          <p:nvPr/>
        </p:nvCxnSpPr>
        <p:spPr>
          <a:xfrm flipH="1">
            <a:off x="9998531" y="3192482"/>
            <a:ext cx="544718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ตัวเชื่อมต่อตรง 29">
            <a:extLst>
              <a:ext uri="{FF2B5EF4-FFF2-40B4-BE49-F238E27FC236}">
                <a16:creationId xmlns:a16="http://schemas.microsoft.com/office/drawing/2014/main" id="{45EE8070-877E-44EC-998E-7E91B8FE86A5}"/>
              </a:ext>
            </a:extLst>
          </p:cNvPr>
          <p:cNvCxnSpPr>
            <a:cxnSpLocks/>
          </p:cNvCxnSpPr>
          <p:nvPr/>
        </p:nvCxnSpPr>
        <p:spPr>
          <a:xfrm flipH="1" flipV="1">
            <a:off x="9998531" y="3192481"/>
            <a:ext cx="392129" cy="580902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กล่องข้อความ 30">
            <a:extLst>
              <a:ext uri="{FF2B5EF4-FFF2-40B4-BE49-F238E27FC236}">
                <a16:creationId xmlns:a16="http://schemas.microsoft.com/office/drawing/2014/main" id="{559ACEC4-99AF-42E5-90F1-88D673A6FF1B}"/>
              </a:ext>
            </a:extLst>
          </p:cNvPr>
          <p:cNvSpPr txBox="1"/>
          <p:nvPr/>
        </p:nvSpPr>
        <p:spPr>
          <a:xfrm>
            <a:off x="8704152" y="1883592"/>
            <a:ext cx="2887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9933"/>
                </a:highlight>
                <a:latin typeface="supermarket" panose="02000000000000000000" pitchFamily="2" charset="0"/>
                <a:cs typeface="supermarket" panose="02000000000000000000" pitchFamily="2" charset="0"/>
              </a:rPr>
              <a:t>PUSH-UP   </a:t>
            </a:r>
          </a:p>
        </p:txBody>
      </p:sp>
      <p:sp>
        <p:nvSpPr>
          <p:cNvPr id="32" name="วงรี 31">
            <a:extLst>
              <a:ext uri="{FF2B5EF4-FFF2-40B4-BE49-F238E27FC236}">
                <a16:creationId xmlns:a16="http://schemas.microsoft.com/office/drawing/2014/main" id="{C18C10DC-54B6-4F70-A551-96F532D4C25D}"/>
              </a:ext>
            </a:extLst>
          </p:cNvPr>
          <p:cNvSpPr/>
          <p:nvPr/>
        </p:nvSpPr>
        <p:spPr>
          <a:xfrm>
            <a:off x="8521088" y="3335645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0AB44F00-778F-45D2-A547-7DF5A32F9E57}"/>
              </a:ext>
            </a:extLst>
          </p:cNvPr>
          <p:cNvSpPr/>
          <p:nvPr/>
        </p:nvSpPr>
        <p:spPr>
          <a:xfrm>
            <a:off x="9442901" y="3271609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วงรี 33">
            <a:extLst>
              <a:ext uri="{FF2B5EF4-FFF2-40B4-BE49-F238E27FC236}">
                <a16:creationId xmlns:a16="http://schemas.microsoft.com/office/drawing/2014/main" id="{62448DEA-6D07-4E76-A6DD-8FC49C6931F3}"/>
              </a:ext>
            </a:extLst>
          </p:cNvPr>
          <p:cNvSpPr/>
          <p:nvPr/>
        </p:nvSpPr>
        <p:spPr>
          <a:xfrm>
            <a:off x="9959276" y="3123241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0ADA8E76-4F6A-4CE1-9BBA-434ED0800BE7}"/>
              </a:ext>
            </a:extLst>
          </p:cNvPr>
          <p:cNvSpPr/>
          <p:nvPr/>
        </p:nvSpPr>
        <p:spPr>
          <a:xfrm>
            <a:off x="10520841" y="3091549"/>
            <a:ext cx="136105" cy="135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7FAEB1C0-B1E9-458C-93FC-3C89D1E10CB7}"/>
              </a:ext>
            </a:extLst>
          </p:cNvPr>
          <p:cNvSpPr txBox="1"/>
          <p:nvPr/>
        </p:nvSpPr>
        <p:spPr>
          <a:xfrm flipH="1">
            <a:off x="0" y="51203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เล่นถูกไหม ?</a:t>
            </a:r>
          </a:p>
        </p:txBody>
      </p:sp>
      <p:cxnSp>
        <p:nvCxnSpPr>
          <p:cNvPr id="36" name="ตัวเชื่อมต่อตรง 35">
            <a:extLst>
              <a:ext uri="{FF2B5EF4-FFF2-40B4-BE49-F238E27FC236}">
                <a16:creationId xmlns:a16="http://schemas.microsoft.com/office/drawing/2014/main" id="{622C38AB-42C9-48A3-88C3-B21D54801FF6}"/>
              </a:ext>
            </a:extLst>
          </p:cNvPr>
          <p:cNvCxnSpPr/>
          <p:nvPr/>
        </p:nvCxnSpPr>
        <p:spPr>
          <a:xfrm>
            <a:off x="133350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ตัวเชื่อมต่อตรง 36">
            <a:extLst>
              <a:ext uri="{FF2B5EF4-FFF2-40B4-BE49-F238E27FC236}">
                <a16:creationId xmlns:a16="http://schemas.microsoft.com/office/drawing/2014/main" id="{7B96E092-FCC8-4D88-B310-48A40A919A7E}"/>
              </a:ext>
            </a:extLst>
          </p:cNvPr>
          <p:cNvCxnSpPr/>
          <p:nvPr/>
        </p:nvCxnSpPr>
        <p:spPr>
          <a:xfrm>
            <a:off x="12068175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26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สี่เหลี่ยมผืนผ้า 32">
            <a:extLst>
              <a:ext uri="{FF2B5EF4-FFF2-40B4-BE49-F238E27FC236}">
                <a16:creationId xmlns:a16="http://schemas.microsoft.com/office/drawing/2014/main" id="{4B5F95C6-498F-4E6B-BC41-3BCCBE77343F}"/>
              </a:ext>
            </a:extLst>
          </p:cNvPr>
          <p:cNvSpPr/>
          <p:nvPr/>
        </p:nvSpPr>
        <p:spPr>
          <a:xfrm>
            <a:off x="6735463" y="6310332"/>
            <a:ext cx="4070741" cy="5136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สี่เหลี่ยมผืนผ้า 33">
            <a:extLst>
              <a:ext uri="{FF2B5EF4-FFF2-40B4-BE49-F238E27FC236}">
                <a16:creationId xmlns:a16="http://schemas.microsoft.com/office/drawing/2014/main" id="{BCDCDA40-6870-4ABF-B12B-A7FE20663CA2}"/>
              </a:ext>
            </a:extLst>
          </p:cNvPr>
          <p:cNvSpPr/>
          <p:nvPr/>
        </p:nvSpPr>
        <p:spPr>
          <a:xfrm>
            <a:off x="652278" y="4617399"/>
            <a:ext cx="4070741" cy="52358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9" name="สี่เหลี่ยมผืนผ้า 28">
            <a:extLst>
              <a:ext uri="{FF2B5EF4-FFF2-40B4-BE49-F238E27FC236}">
                <a16:creationId xmlns:a16="http://schemas.microsoft.com/office/drawing/2014/main" id="{C684E032-B007-4792-8CFC-32132D00B73B}"/>
              </a:ext>
            </a:extLst>
          </p:cNvPr>
          <p:cNvSpPr/>
          <p:nvPr/>
        </p:nvSpPr>
        <p:spPr>
          <a:xfrm>
            <a:off x="6781473" y="2792221"/>
            <a:ext cx="4070741" cy="5136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C143A733-71E0-4F2D-977D-6563A1C5525D}"/>
              </a:ext>
            </a:extLst>
          </p:cNvPr>
          <p:cNvSpPr txBox="1"/>
          <p:nvPr/>
        </p:nvSpPr>
        <p:spPr>
          <a:xfrm>
            <a:off x="657731" y="4634240"/>
            <a:ext cx="407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ทำนายชื่อ ท่าออกกำลังกาย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83629D0C-AEEB-441D-8F88-612D68BA8AD7}"/>
              </a:ext>
            </a:extLst>
          </p:cNvPr>
          <p:cNvSpPr txBox="1"/>
          <p:nvPr/>
        </p:nvSpPr>
        <p:spPr>
          <a:xfrm>
            <a:off x="6781473" y="2758177"/>
            <a:ext cx="419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ตรวจสอบความถูกต้อง การเคลื่อนไหว</a:t>
            </a:r>
          </a:p>
        </p:txBody>
      </p:sp>
      <p:pic>
        <p:nvPicPr>
          <p:cNvPr id="5" name="รูปภาพ 4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79259E4B-C550-49B4-BCCC-DFBE2A9F6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35" y="3438793"/>
            <a:ext cx="5342400" cy="2871539"/>
          </a:xfrm>
          <a:prstGeom prst="rect">
            <a:avLst/>
          </a:prstGeom>
        </p:spPr>
      </p:pic>
      <p:pic>
        <p:nvPicPr>
          <p:cNvPr id="6" name="รูปภาพ 5" descr="รูปภาพประกอบด้วย ภาพหน้าจอ, จอภาพ, สีดำ, 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7AFA2865-B8F3-4AFC-99BE-786294483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635" y="388141"/>
            <a:ext cx="5342400" cy="2404080"/>
          </a:xfrm>
          <a:prstGeom prst="rect">
            <a:avLst/>
          </a:prstGeom>
        </p:spPr>
      </p:pic>
      <p:pic>
        <p:nvPicPr>
          <p:cNvPr id="7" name="รูปภาพ 6" descr="รูปภาพประกอบด้วย ภาพหน้าจอ, จอภาพ, สีดำ, 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4D7053F5-5BFC-40E3-9113-6BF668FDB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41" y="2226989"/>
            <a:ext cx="5342400" cy="2404079"/>
          </a:xfrm>
          <a:prstGeom prst="rect">
            <a:avLst/>
          </a:prstGeom>
        </p:spPr>
      </p:pic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C30CC1E6-3F4B-49F5-B6F8-F10848A8DE71}"/>
              </a:ext>
            </a:extLst>
          </p:cNvPr>
          <p:cNvSpPr txBox="1"/>
          <p:nvPr/>
        </p:nvSpPr>
        <p:spPr>
          <a:xfrm>
            <a:off x="6689455" y="6334780"/>
            <a:ext cx="4162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 data / Train model 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9" name="ตัวเชื่อมต่อ: หักมุม 18">
            <a:extLst>
              <a:ext uri="{FF2B5EF4-FFF2-40B4-BE49-F238E27FC236}">
                <a16:creationId xmlns:a16="http://schemas.microsoft.com/office/drawing/2014/main" id="{F09677A0-918F-4E48-AED0-F47829F7B565}"/>
              </a:ext>
            </a:extLst>
          </p:cNvPr>
          <p:cNvCxnSpPr>
            <a:cxnSpLocks/>
          </p:cNvCxnSpPr>
          <p:nvPr/>
        </p:nvCxnSpPr>
        <p:spPr>
          <a:xfrm flipV="1">
            <a:off x="1466850" y="1009650"/>
            <a:ext cx="4629150" cy="1543050"/>
          </a:xfrm>
          <a:prstGeom prst="bentConnector3">
            <a:avLst>
              <a:gd name="adj1" fmla="val -617"/>
            </a:avLst>
          </a:prstGeom>
          <a:ln w="76200">
            <a:solidFill>
              <a:srgbClr val="44495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ตัวเชื่อมต่อ: หักมุม 23">
            <a:extLst>
              <a:ext uri="{FF2B5EF4-FFF2-40B4-BE49-F238E27FC236}">
                <a16:creationId xmlns:a16="http://schemas.microsoft.com/office/drawing/2014/main" id="{36CE00FF-4ED3-4540-B6DD-29B3B0EA0A98}"/>
              </a:ext>
            </a:extLst>
          </p:cNvPr>
          <p:cNvCxnSpPr/>
          <p:nvPr/>
        </p:nvCxnSpPr>
        <p:spPr>
          <a:xfrm>
            <a:off x="4733925" y="4552950"/>
            <a:ext cx="1362075" cy="685800"/>
          </a:xfrm>
          <a:prstGeom prst="bentConnector3">
            <a:avLst>
              <a:gd name="adj1" fmla="val 1049"/>
            </a:avLst>
          </a:prstGeom>
          <a:ln w="76200">
            <a:solidFill>
              <a:srgbClr val="DD61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ตัวเชื่อมต่อตรง 12">
            <a:extLst>
              <a:ext uri="{FF2B5EF4-FFF2-40B4-BE49-F238E27FC236}">
                <a16:creationId xmlns:a16="http://schemas.microsoft.com/office/drawing/2014/main" id="{D736B8B3-6B71-4078-BBEF-B2A121EEBA3D}"/>
              </a:ext>
            </a:extLst>
          </p:cNvPr>
          <p:cNvCxnSpPr/>
          <p:nvPr/>
        </p:nvCxnSpPr>
        <p:spPr>
          <a:xfrm>
            <a:off x="133350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ตัวเชื่อมต่อตรง 13">
            <a:extLst>
              <a:ext uri="{FF2B5EF4-FFF2-40B4-BE49-F238E27FC236}">
                <a16:creationId xmlns:a16="http://schemas.microsoft.com/office/drawing/2014/main" id="{5C982036-BC39-4351-B088-4C057FEC7DE1}"/>
              </a:ext>
            </a:extLst>
          </p:cNvPr>
          <p:cNvCxnSpPr/>
          <p:nvPr/>
        </p:nvCxnSpPr>
        <p:spPr>
          <a:xfrm>
            <a:off x="12068175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86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สี่เหลี่ยมผืนผ้า 34">
            <a:extLst>
              <a:ext uri="{FF2B5EF4-FFF2-40B4-BE49-F238E27FC236}">
                <a16:creationId xmlns:a16="http://schemas.microsoft.com/office/drawing/2014/main" id="{BF0BC259-5884-4BD1-BF5F-22EC70875238}"/>
              </a:ext>
            </a:extLst>
          </p:cNvPr>
          <p:cNvSpPr/>
          <p:nvPr/>
        </p:nvSpPr>
        <p:spPr>
          <a:xfrm>
            <a:off x="3316991" y="3394635"/>
            <a:ext cx="2794144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สี่เหลี่ยมผืนผ้า 33">
            <a:extLst>
              <a:ext uri="{FF2B5EF4-FFF2-40B4-BE49-F238E27FC236}">
                <a16:creationId xmlns:a16="http://schemas.microsoft.com/office/drawing/2014/main" id="{3122258D-41CF-4298-81AE-52F617E5F86A}"/>
              </a:ext>
            </a:extLst>
          </p:cNvPr>
          <p:cNvSpPr/>
          <p:nvPr/>
        </p:nvSpPr>
        <p:spPr>
          <a:xfrm>
            <a:off x="224443" y="3392488"/>
            <a:ext cx="3092547" cy="52322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440F03C-5AB8-4C1F-A41F-B9F2A0BA6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90" y="4002439"/>
            <a:ext cx="2722643" cy="2041982"/>
          </a:xfrm>
          <a:prstGeom prst="rect">
            <a:avLst/>
          </a:prstGeom>
        </p:spPr>
      </p:pic>
      <p:pic>
        <p:nvPicPr>
          <p:cNvPr id="2" name="รูปภาพ 1" descr="รูปภาพประกอบด้วย ภาพหน้าจอ, จอภาพ, สีดำ, 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7FB43B2C-AE8D-4C0E-B49A-19DA4B2E1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582" y="725279"/>
            <a:ext cx="5342400" cy="2404079"/>
          </a:xfrm>
          <a:prstGeom prst="rect">
            <a:avLst/>
          </a:prstGeom>
        </p:spPr>
      </p:pic>
      <p:pic>
        <p:nvPicPr>
          <p:cNvPr id="4" name="รูปภาพ 3" descr="รูปภาพประกอบด้วย ผู้ชาย, สีดำ, ถือ, ขนาดเล็ก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4F2F4BB0-2810-4DCA-93DC-ED31CABC4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92" y="4068975"/>
            <a:ext cx="2763946" cy="1782408"/>
          </a:xfrm>
          <a:prstGeom prst="rect">
            <a:avLst/>
          </a:prstGeom>
        </p:spPr>
      </p:pic>
      <p:pic>
        <p:nvPicPr>
          <p:cNvPr id="6" name="รูปภาพ 5" descr="รูปภาพประกอบด้วย บุคคล, ผู้ชาย, จัดโต๊ะ, ผู้หญิง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C4E377C4-892F-4C1A-82B2-30F87A412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759" y="4002439"/>
            <a:ext cx="2222649" cy="2153500"/>
          </a:xfrm>
          <a:prstGeom prst="rect">
            <a:avLst/>
          </a:prstGeom>
        </p:spPr>
      </p:pic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52A0F3E3-78FC-4CA5-A74D-48A68F565568}"/>
              </a:ext>
            </a:extLst>
          </p:cNvPr>
          <p:cNvCxnSpPr>
            <a:cxnSpLocks/>
          </p:cNvCxnSpPr>
          <p:nvPr/>
        </p:nvCxnSpPr>
        <p:spPr>
          <a:xfrm>
            <a:off x="3317000" y="5009786"/>
            <a:ext cx="357745" cy="136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74D23C35-37E6-445A-A456-F654ABAD1D3F}"/>
              </a:ext>
            </a:extLst>
          </p:cNvPr>
          <p:cNvGrpSpPr/>
          <p:nvPr/>
        </p:nvGrpSpPr>
        <p:grpSpPr>
          <a:xfrm>
            <a:off x="4605988" y="4032832"/>
            <a:ext cx="6096000" cy="1953907"/>
            <a:chOff x="4474934" y="938158"/>
            <a:chExt cx="6096000" cy="1953907"/>
          </a:xfrm>
        </p:grpSpPr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3589EDA4-07F3-47B2-843E-8857F8C35CD6}"/>
                </a:ext>
              </a:extLst>
            </p:cNvPr>
            <p:cNvSpPr/>
            <p:nvPr/>
          </p:nvSpPr>
          <p:spPr>
            <a:xfrm>
              <a:off x="5980081" y="938158"/>
              <a:ext cx="3178225" cy="195390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BBF64D9F-D594-47FA-AAF4-5F49E88D4BF5}"/>
                </a:ext>
              </a:extLst>
            </p:cNvPr>
            <p:cNvGrpSpPr/>
            <p:nvPr/>
          </p:nvGrpSpPr>
          <p:grpSpPr>
            <a:xfrm>
              <a:off x="4474934" y="1048837"/>
              <a:ext cx="6096000" cy="1794658"/>
              <a:chOff x="2882564" y="1184170"/>
              <a:chExt cx="6096000" cy="1794658"/>
            </a:xfrm>
          </p:grpSpPr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A9B96340-E4B4-4357-B8BB-A803EDF2D933}"/>
                  </a:ext>
                </a:extLst>
              </p:cNvPr>
              <p:cNvSpPr/>
              <p:nvPr/>
            </p:nvSpPr>
            <p:spPr>
              <a:xfrm>
                <a:off x="5513810" y="2141405"/>
                <a:ext cx="1055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Pushup</a:t>
                </a:r>
                <a:endParaRPr lang="en-US" b="0" i="0" dirty="0"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A12EA5D4-92BF-49A8-94DC-F05E1E0F2414}"/>
                  </a:ext>
                </a:extLst>
              </p:cNvPr>
              <p:cNvSpPr/>
              <p:nvPr/>
            </p:nvSpPr>
            <p:spPr>
              <a:xfrm>
                <a:off x="5568053" y="2455608"/>
                <a:ext cx="8467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Squat</a:t>
                </a:r>
                <a:endParaRPr lang="en-US" b="0" i="0" dirty="0"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21" name="สี่เหลี่ยมผืนผ้า 20">
                <a:extLst>
                  <a:ext uri="{FF2B5EF4-FFF2-40B4-BE49-F238E27FC236}">
                    <a16:creationId xmlns:a16="http://schemas.microsoft.com/office/drawing/2014/main" id="{949BAECB-C5E6-4337-AEBB-13BCF99C65C7}"/>
                  </a:ext>
                </a:extLst>
              </p:cNvPr>
              <p:cNvSpPr/>
              <p:nvPr/>
            </p:nvSpPr>
            <p:spPr>
              <a:xfrm>
                <a:off x="4475811" y="1184170"/>
                <a:ext cx="31021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D</a:t>
                </a:r>
                <a:r>
                  <a:rPr lang="th-TH" b="1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umbbell</a:t>
                </a:r>
                <a:r>
                  <a:rPr lang="th-TH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th-TH" b="1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shoulder</a:t>
                </a:r>
                <a:r>
                  <a:rPr lang="th-TH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th-TH" b="1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press</a:t>
                </a:r>
                <a:endParaRPr lang="th-TH" b="1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22" name="สี่เหลี่ยมผืนผ้า 21">
                <a:extLst>
                  <a:ext uri="{FF2B5EF4-FFF2-40B4-BE49-F238E27FC236}">
                    <a16:creationId xmlns:a16="http://schemas.microsoft.com/office/drawing/2014/main" id="{AC531624-A4A3-4BD0-86B4-B89023D49ADC}"/>
                  </a:ext>
                </a:extLst>
              </p:cNvPr>
              <p:cNvSpPr/>
              <p:nvPr/>
            </p:nvSpPr>
            <p:spPr>
              <a:xfrm>
                <a:off x="5401340" y="1806559"/>
                <a:ext cx="11801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Dead lift</a:t>
                </a:r>
                <a:endParaRPr lang="en-US" b="0" i="0" dirty="0"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47695A0-CCED-4D6C-A710-101AB32AC526}"/>
                  </a:ext>
                </a:extLst>
              </p:cNvPr>
              <p:cNvSpPr/>
              <p:nvPr/>
            </p:nvSpPr>
            <p:spPr>
              <a:xfrm>
                <a:off x="2882564" y="1477618"/>
                <a:ext cx="60960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Barbell Curl</a:t>
                </a:r>
                <a:endParaRPr lang="en-US" b="0" i="0" dirty="0"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p:grpSp>
      </p:grpSp>
      <p:cxnSp>
        <p:nvCxnSpPr>
          <p:cNvPr id="10" name="ลูกศรเชื่อมต่อแบบตรง 9">
            <a:extLst>
              <a:ext uri="{FF2B5EF4-FFF2-40B4-BE49-F238E27FC236}">
                <a16:creationId xmlns:a16="http://schemas.microsoft.com/office/drawing/2014/main" id="{703368A6-2E5C-4544-8CF9-8BD11F7BA355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8292331" y="5079189"/>
            <a:ext cx="1260428" cy="2831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9FAC0A28-C434-4C7A-A2C6-820BE320C0C0}"/>
              </a:ext>
            </a:extLst>
          </p:cNvPr>
          <p:cNvCxnSpPr>
            <a:cxnSpLocks/>
          </p:cNvCxnSpPr>
          <p:nvPr/>
        </p:nvCxnSpPr>
        <p:spPr>
          <a:xfrm>
            <a:off x="5794539" y="5096666"/>
            <a:ext cx="1404309" cy="2323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ตัวเชื่อมต่อตรง 25">
            <a:extLst>
              <a:ext uri="{FF2B5EF4-FFF2-40B4-BE49-F238E27FC236}">
                <a16:creationId xmlns:a16="http://schemas.microsoft.com/office/drawing/2014/main" id="{1A1BE024-3773-47E4-A28C-210940B414D1}"/>
              </a:ext>
            </a:extLst>
          </p:cNvPr>
          <p:cNvCxnSpPr/>
          <p:nvPr/>
        </p:nvCxnSpPr>
        <p:spPr>
          <a:xfrm>
            <a:off x="133350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ตัวเชื่อมต่อตรง 26">
            <a:extLst>
              <a:ext uri="{FF2B5EF4-FFF2-40B4-BE49-F238E27FC236}">
                <a16:creationId xmlns:a16="http://schemas.microsoft.com/office/drawing/2014/main" id="{7712C7B9-D1CB-45EF-8EA8-49F5B2AD97B2}"/>
              </a:ext>
            </a:extLst>
          </p:cNvPr>
          <p:cNvCxnSpPr/>
          <p:nvPr/>
        </p:nvCxnSpPr>
        <p:spPr>
          <a:xfrm>
            <a:off x="12068175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001CA6FC-6FB5-42AF-A41A-459E2356456C}"/>
              </a:ext>
            </a:extLst>
          </p:cNvPr>
          <p:cNvSpPr txBox="1"/>
          <p:nvPr/>
        </p:nvSpPr>
        <p:spPr>
          <a:xfrm>
            <a:off x="5516257" y="202059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GUI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9B50C79B-D30C-449D-BDD6-ECC9CAA5266D}"/>
              </a:ext>
            </a:extLst>
          </p:cNvPr>
          <p:cNvSpPr txBox="1"/>
          <p:nvPr/>
        </p:nvSpPr>
        <p:spPr>
          <a:xfrm>
            <a:off x="1192719" y="3392488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9C818ED3-1B76-498F-9795-BF65F6E2CD1F}"/>
              </a:ext>
            </a:extLst>
          </p:cNvPr>
          <p:cNvSpPr txBox="1"/>
          <p:nvPr/>
        </p:nvSpPr>
        <p:spPr>
          <a:xfrm>
            <a:off x="4287511" y="3409869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สี่เหลี่ยมผืนผ้า 35">
            <a:extLst>
              <a:ext uri="{FF2B5EF4-FFF2-40B4-BE49-F238E27FC236}">
                <a16:creationId xmlns:a16="http://schemas.microsoft.com/office/drawing/2014/main" id="{5FE71EB2-EB56-4FA0-A7BD-5CE6972B8A26}"/>
              </a:ext>
            </a:extLst>
          </p:cNvPr>
          <p:cNvSpPr/>
          <p:nvPr/>
        </p:nvSpPr>
        <p:spPr>
          <a:xfrm>
            <a:off x="6111134" y="3390968"/>
            <a:ext cx="3162891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ทำนายชื่อท่า</a:t>
            </a:r>
          </a:p>
        </p:txBody>
      </p:sp>
      <p:sp>
        <p:nvSpPr>
          <p:cNvPr id="37" name="สี่เหลี่ยมผืนผ้า 36">
            <a:extLst>
              <a:ext uri="{FF2B5EF4-FFF2-40B4-BE49-F238E27FC236}">
                <a16:creationId xmlns:a16="http://schemas.microsoft.com/office/drawing/2014/main" id="{792BC529-E921-42BF-9505-57A76CC8E788}"/>
              </a:ext>
            </a:extLst>
          </p:cNvPr>
          <p:cNvSpPr/>
          <p:nvPr/>
        </p:nvSpPr>
        <p:spPr>
          <a:xfrm>
            <a:off x="9289361" y="3403031"/>
            <a:ext cx="2678196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endParaRPr lang="th-TH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2751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สี่เหลี่ยมผืนผ้า 53">
            <a:extLst>
              <a:ext uri="{FF2B5EF4-FFF2-40B4-BE49-F238E27FC236}">
                <a16:creationId xmlns:a16="http://schemas.microsoft.com/office/drawing/2014/main" id="{0876DE8A-8FA9-4D99-B2F2-F60553BFF94D}"/>
              </a:ext>
            </a:extLst>
          </p:cNvPr>
          <p:cNvSpPr/>
          <p:nvPr/>
        </p:nvSpPr>
        <p:spPr>
          <a:xfrm>
            <a:off x="8254538" y="2868003"/>
            <a:ext cx="3524597" cy="52962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3" name="สี่เหลี่ยมผืนผ้า 52">
            <a:extLst>
              <a:ext uri="{FF2B5EF4-FFF2-40B4-BE49-F238E27FC236}">
                <a16:creationId xmlns:a16="http://schemas.microsoft.com/office/drawing/2014/main" id="{086197F9-539A-4491-8824-B2B48A831F5A}"/>
              </a:ext>
            </a:extLst>
          </p:cNvPr>
          <p:cNvSpPr/>
          <p:nvPr/>
        </p:nvSpPr>
        <p:spPr>
          <a:xfrm>
            <a:off x="6895043" y="2868635"/>
            <a:ext cx="1130430" cy="5232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2" name="สี่เหลี่ยมผืนผ้า 51">
            <a:extLst>
              <a:ext uri="{FF2B5EF4-FFF2-40B4-BE49-F238E27FC236}">
                <a16:creationId xmlns:a16="http://schemas.microsoft.com/office/drawing/2014/main" id="{713768AF-4498-41AC-A72D-A52E0A409304}"/>
              </a:ext>
            </a:extLst>
          </p:cNvPr>
          <p:cNvSpPr/>
          <p:nvPr/>
        </p:nvSpPr>
        <p:spPr>
          <a:xfrm>
            <a:off x="3321613" y="2868635"/>
            <a:ext cx="3440725" cy="52322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1" name="สี่เหลี่ยมผืนผ้า 50">
            <a:extLst>
              <a:ext uri="{FF2B5EF4-FFF2-40B4-BE49-F238E27FC236}">
                <a16:creationId xmlns:a16="http://schemas.microsoft.com/office/drawing/2014/main" id="{1328CA25-78AC-4E32-A868-0DAF853D9C02}"/>
              </a:ext>
            </a:extLst>
          </p:cNvPr>
          <p:cNvSpPr/>
          <p:nvPr/>
        </p:nvSpPr>
        <p:spPr>
          <a:xfrm>
            <a:off x="224444" y="2869268"/>
            <a:ext cx="2609812" cy="52258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74D23C35-37E6-445A-A456-F654ABAD1D3F}"/>
              </a:ext>
            </a:extLst>
          </p:cNvPr>
          <p:cNvGrpSpPr/>
          <p:nvPr/>
        </p:nvGrpSpPr>
        <p:grpSpPr>
          <a:xfrm>
            <a:off x="1972901" y="4071691"/>
            <a:ext cx="6096000" cy="1953907"/>
            <a:chOff x="4474934" y="938158"/>
            <a:chExt cx="6096000" cy="1953907"/>
          </a:xfrm>
        </p:grpSpPr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3589EDA4-07F3-47B2-843E-8857F8C35CD6}"/>
                </a:ext>
              </a:extLst>
            </p:cNvPr>
            <p:cNvSpPr/>
            <p:nvPr/>
          </p:nvSpPr>
          <p:spPr>
            <a:xfrm>
              <a:off x="5980081" y="938158"/>
              <a:ext cx="3178225" cy="195390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grpSp>
          <p:nvGrpSpPr>
            <p:cNvPr id="25" name="กลุ่ม 24">
              <a:extLst>
                <a:ext uri="{FF2B5EF4-FFF2-40B4-BE49-F238E27FC236}">
                  <a16:creationId xmlns:a16="http://schemas.microsoft.com/office/drawing/2014/main" id="{BBF64D9F-D594-47FA-AAF4-5F49E88D4BF5}"/>
                </a:ext>
              </a:extLst>
            </p:cNvPr>
            <p:cNvGrpSpPr/>
            <p:nvPr/>
          </p:nvGrpSpPr>
          <p:grpSpPr>
            <a:xfrm>
              <a:off x="4474934" y="1048837"/>
              <a:ext cx="6096000" cy="1794658"/>
              <a:chOff x="2882564" y="1184170"/>
              <a:chExt cx="6096000" cy="1794658"/>
            </a:xfrm>
          </p:grpSpPr>
          <p:sp>
            <p:nvSpPr>
              <p:cNvPr id="19" name="สี่เหลี่ยมผืนผ้า 18">
                <a:extLst>
                  <a:ext uri="{FF2B5EF4-FFF2-40B4-BE49-F238E27FC236}">
                    <a16:creationId xmlns:a16="http://schemas.microsoft.com/office/drawing/2014/main" id="{A9B96340-E4B4-4357-B8BB-A803EDF2D933}"/>
                  </a:ext>
                </a:extLst>
              </p:cNvPr>
              <p:cNvSpPr/>
              <p:nvPr/>
            </p:nvSpPr>
            <p:spPr>
              <a:xfrm>
                <a:off x="5513810" y="2141405"/>
                <a:ext cx="10550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Pushup</a:t>
                </a:r>
                <a:endParaRPr lang="en-US" b="0" i="0" dirty="0"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20" name="สี่เหลี่ยมผืนผ้า 19">
                <a:extLst>
                  <a:ext uri="{FF2B5EF4-FFF2-40B4-BE49-F238E27FC236}">
                    <a16:creationId xmlns:a16="http://schemas.microsoft.com/office/drawing/2014/main" id="{A12EA5D4-92BF-49A8-94DC-F05E1E0F2414}"/>
                  </a:ext>
                </a:extLst>
              </p:cNvPr>
              <p:cNvSpPr/>
              <p:nvPr/>
            </p:nvSpPr>
            <p:spPr>
              <a:xfrm>
                <a:off x="5568053" y="2455608"/>
                <a:ext cx="8467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Squat</a:t>
                </a:r>
                <a:endParaRPr lang="en-US" b="0" i="0" dirty="0"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21" name="สี่เหลี่ยมผืนผ้า 20">
                <a:extLst>
                  <a:ext uri="{FF2B5EF4-FFF2-40B4-BE49-F238E27FC236}">
                    <a16:creationId xmlns:a16="http://schemas.microsoft.com/office/drawing/2014/main" id="{949BAECB-C5E6-4337-AEBB-13BCF99C65C7}"/>
                  </a:ext>
                </a:extLst>
              </p:cNvPr>
              <p:cNvSpPr/>
              <p:nvPr/>
            </p:nvSpPr>
            <p:spPr>
              <a:xfrm>
                <a:off x="4475811" y="1184170"/>
                <a:ext cx="31117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D</a:t>
                </a:r>
                <a:r>
                  <a:rPr lang="th-TH" b="1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umbbell</a:t>
                </a:r>
                <a:r>
                  <a:rPr lang="th-TH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th-TH" b="1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shoulder</a:t>
                </a:r>
                <a:r>
                  <a:rPr lang="th-TH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th-TH" b="1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press</a:t>
                </a:r>
                <a:endParaRPr lang="th-TH" b="1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22" name="สี่เหลี่ยมผืนผ้า 21">
                <a:extLst>
                  <a:ext uri="{FF2B5EF4-FFF2-40B4-BE49-F238E27FC236}">
                    <a16:creationId xmlns:a16="http://schemas.microsoft.com/office/drawing/2014/main" id="{AC531624-A4A3-4BD0-86B4-B89023D49ADC}"/>
                  </a:ext>
                </a:extLst>
              </p:cNvPr>
              <p:cNvSpPr/>
              <p:nvPr/>
            </p:nvSpPr>
            <p:spPr>
              <a:xfrm>
                <a:off x="5401340" y="1806559"/>
                <a:ext cx="11801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Dead lift</a:t>
                </a:r>
                <a:endParaRPr lang="en-US" b="0" i="0" dirty="0"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23" name="สี่เหลี่ยมผืนผ้า 22">
                <a:extLst>
                  <a:ext uri="{FF2B5EF4-FFF2-40B4-BE49-F238E27FC236}">
                    <a16:creationId xmlns:a16="http://schemas.microsoft.com/office/drawing/2014/main" id="{747695A0-CCED-4D6C-A710-101AB32AC526}"/>
                  </a:ext>
                </a:extLst>
              </p:cNvPr>
              <p:cNvSpPr/>
              <p:nvPr/>
            </p:nvSpPr>
            <p:spPr>
              <a:xfrm>
                <a:off x="2882564" y="1477618"/>
                <a:ext cx="60960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Barbell Curl</a:t>
                </a:r>
                <a:endParaRPr lang="en-US" b="0" i="0" dirty="0"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p:grpSp>
      </p:grpSp>
      <p:cxnSp>
        <p:nvCxnSpPr>
          <p:cNvPr id="26" name="ตัวเชื่อมต่อตรง 25">
            <a:extLst>
              <a:ext uri="{FF2B5EF4-FFF2-40B4-BE49-F238E27FC236}">
                <a16:creationId xmlns:a16="http://schemas.microsoft.com/office/drawing/2014/main" id="{1A1BE024-3773-47E4-A28C-210940B414D1}"/>
              </a:ext>
            </a:extLst>
          </p:cNvPr>
          <p:cNvCxnSpPr/>
          <p:nvPr/>
        </p:nvCxnSpPr>
        <p:spPr>
          <a:xfrm>
            <a:off x="133350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ตัวเชื่อมต่อตรง 26">
            <a:extLst>
              <a:ext uri="{FF2B5EF4-FFF2-40B4-BE49-F238E27FC236}">
                <a16:creationId xmlns:a16="http://schemas.microsoft.com/office/drawing/2014/main" id="{7712C7B9-D1CB-45EF-8EA8-49F5B2AD97B2}"/>
              </a:ext>
            </a:extLst>
          </p:cNvPr>
          <p:cNvCxnSpPr/>
          <p:nvPr/>
        </p:nvCxnSpPr>
        <p:spPr>
          <a:xfrm>
            <a:off x="12068175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001CA6FC-6FB5-42AF-A41A-459E2356456C}"/>
              </a:ext>
            </a:extLst>
          </p:cNvPr>
          <p:cNvSpPr txBox="1"/>
          <p:nvPr/>
        </p:nvSpPr>
        <p:spPr>
          <a:xfrm>
            <a:off x="5385917" y="-20476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GUI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4" name="รูปภาพ 23" descr="รูปภาพประกอบด้วย ภาพหน้าจอ, จอภาพ, สีดำ, 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C7D10FBE-7EA5-4701-84A9-F4059DE9C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19" y="382230"/>
            <a:ext cx="5342400" cy="2404080"/>
          </a:xfrm>
          <a:prstGeom prst="rect">
            <a:avLst/>
          </a:prstGeom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A6862255-7D0A-44F0-9C21-95604747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185" y="4058845"/>
            <a:ext cx="2789277" cy="17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>
            <a:extLst>
              <a:ext uri="{FF2B5EF4-FFF2-40B4-BE49-F238E27FC236}">
                <a16:creationId xmlns:a16="http://schemas.microsoft.com/office/drawing/2014/main" id="{1A80AC8D-4613-430E-B6B9-1903C64DD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1833" y="4034857"/>
            <a:ext cx="773150" cy="5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4146B99A-0500-4E56-A103-692A0B0DD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1833" y="3392488"/>
            <a:ext cx="773506" cy="58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>
            <a:extLst>
              <a:ext uri="{FF2B5EF4-FFF2-40B4-BE49-F238E27FC236}">
                <a16:creationId xmlns:a16="http://schemas.microsoft.com/office/drawing/2014/main" id="{B278A948-AF15-48C3-A328-79CA7608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2779" y="4709013"/>
            <a:ext cx="773506" cy="58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D3C45670-B707-46BD-B054-7F87A4D5A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2779" y="5444931"/>
            <a:ext cx="773505" cy="58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BA4D5879-C86A-44E9-B4D9-3D67813DE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2779" y="6134810"/>
            <a:ext cx="794128" cy="59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ลูกศรเชื่อมต่อแบบตรง 8">
            <a:extLst>
              <a:ext uri="{FF2B5EF4-FFF2-40B4-BE49-F238E27FC236}">
                <a16:creationId xmlns:a16="http://schemas.microsoft.com/office/drawing/2014/main" id="{A172BB15-5A31-49D7-B489-C891852C6A25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5659244" y="4324788"/>
            <a:ext cx="1382589" cy="107642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ลูกศรเชื่อมต่อแบบตรง 12">
            <a:extLst>
              <a:ext uri="{FF2B5EF4-FFF2-40B4-BE49-F238E27FC236}">
                <a16:creationId xmlns:a16="http://schemas.microsoft.com/office/drawing/2014/main" id="{A527CA42-3045-4F7A-8A0F-FBFC1F3E4B98}"/>
              </a:ext>
            </a:extLst>
          </p:cNvPr>
          <p:cNvCxnSpPr>
            <a:stCxn id="30" idx="3"/>
            <a:endCxn id="28" idx="1"/>
          </p:cNvCxnSpPr>
          <p:nvPr/>
        </p:nvCxnSpPr>
        <p:spPr>
          <a:xfrm>
            <a:off x="7814983" y="4324788"/>
            <a:ext cx="837202" cy="62973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กล่องข้อความ 36">
            <a:extLst>
              <a:ext uri="{FF2B5EF4-FFF2-40B4-BE49-F238E27FC236}">
                <a16:creationId xmlns:a16="http://schemas.microsoft.com/office/drawing/2014/main" id="{4AC4E83B-9B3B-4114-8DF1-4D3042405A48}"/>
              </a:ext>
            </a:extLst>
          </p:cNvPr>
          <p:cNvSpPr txBox="1"/>
          <p:nvPr/>
        </p:nvSpPr>
        <p:spPr>
          <a:xfrm>
            <a:off x="308841" y="4510035"/>
            <a:ext cx="2314575" cy="10772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Video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Webcam</a:t>
            </a:r>
            <a:endParaRPr lang="th-TH" sz="32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F0870A73-F8F4-4DCE-AD6F-EB56B2118C86}"/>
              </a:ext>
            </a:extLst>
          </p:cNvPr>
          <p:cNvCxnSpPr>
            <a:cxnSpLocks/>
            <a:stCxn id="37" idx="3"/>
            <a:endCxn id="32" idx="1"/>
          </p:cNvCxnSpPr>
          <p:nvPr/>
        </p:nvCxnSpPr>
        <p:spPr>
          <a:xfrm>
            <a:off x="2623416" y="5048644"/>
            <a:ext cx="854632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ตัวเชื่อมต่อตรง 41">
            <a:extLst>
              <a:ext uri="{FF2B5EF4-FFF2-40B4-BE49-F238E27FC236}">
                <a16:creationId xmlns:a16="http://schemas.microsoft.com/office/drawing/2014/main" id="{CBD439C9-7DE6-478A-A9B3-1616DFB2D0D8}"/>
              </a:ext>
            </a:extLst>
          </p:cNvPr>
          <p:cNvCxnSpPr/>
          <p:nvPr/>
        </p:nvCxnSpPr>
        <p:spPr>
          <a:xfrm>
            <a:off x="9545024" y="6180807"/>
            <a:ext cx="5429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ตัวเชื่อมต่อตรง 42">
            <a:extLst>
              <a:ext uri="{FF2B5EF4-FFF2-40B4-BE49-F238E27FC236}">
                <a16:creationId xmlns:a16="http://schemas.microsoft.com/office/drawing/2014/main" id="{FB72EB88-0716-4C53-A6F0-DEA2FC1EF1DE}"/>
              </a:ext>
            </a:extLst>
          </p:cNvPr>
          <p:cNvCxnSpPr/>
          <p:nvPr/>
        </p:nvCxnSpPr>
        <p:spPr>
          <a:xfrm>
            <a:off x="9545024" y="6511416"/>
            <a:ext cx="542925" cy="0"/>
          </a:xfrm>
          <a:prstGeom prst="line">
            <a:avLst/>
          </a:prstGeom>
          <a:ln w="76200">
            <a:solidFill>
              <a:srgbClr val="2AA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กล่องข้อความ 43">
            <a:extLst>
              <a:ext uri="{FF2B5EF4-FFF2-40B4-BE49-F238E27FC236}">
                <a16:creationId xmlns:a16="http://schemas.microsoft.com/office/drawing/2014/main" id="{27D4A360-C8B1-4F25-B55E-2692C4A60DF1}"/>
              </a:ext>
            </a:extLst>
          </p:cNvPr>
          <p:cNvSpPr txBox="1"/>
          <p:nvPr/>
        </p:nvSpPr>
        <p:spPr>
          <a:xfrm>
            <a:off x="10142242" y="5884755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ผิด</a:t>
            </a:r>
          </a:p>
        </p:txBody>
      </p:sp>
      <p:sp>
        <p:nvSpPr>
          <p:cNvPr id="45" name="กล่องข้อความ 44">
            <a:extLst>
              <a:ext uri="{FF2B5EF4-FFF2-40B4-BE49-F238E27FC236}">
                <a16:creationId xmlns:a16="http://schemas.microsoft.com/office/drawing/2014/main" id="{1B5C7D4E-67D0-484C-AB03-233CFCF0065A}"/>
              </a:ext>
            </a:extLst>
          </p:cNvPr>
          <p:cNvSpPr txBox="1"/>
          <p:nvPr/>
        </p:nvSpPr>
        <p:spPr>
          <a:xfrm>
            <a:off x="10140430" y="6207186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</a:t>
            </a:r>
          </a:p>
        </p:txBody>
      </p:sp>
      <p:sp>
        <p:nvSpPr>
          <p:cNvPr id="46" name="กล่องข้อความ 45">
            <a:extLst>
              <a:ext uri="{FF2B5EF4-FFF2-40B4-BE49-F238E27FC236}">
                <a16:creationId xmlns:a16="http://schemas.microsoft.com/office/drawing/2014/main" id="{14BFFD9A-15E1-4595-890D-44592C2EC36C}"/>
              </a:ext>
            </a:extLst>
          </p:cNvPr>
          <p:cNvSpPr txBox="1"/>
          <p:nvPr/>
        </p:nvSpPr>
        <p:spPr>
          <a:xfrm>
            <a:off x="6895043" y="2927406"/>
            <a:ext cx="1119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7" name="กล่องข้อความ 46">
            <a:extLst>
              <a:ext uri="{FF2B5EF4-FFF2-40B4-BE49-F238E27FC236}">
                <a16:creationId xmlns:a16="http://schemas.microsoft.com/office/drawing/2014/main" id="{4B643EF5-9299-41B4-8D3F-2EB26A277271}"/>
              </a:ext>
            </a:extLst>
          </p:cNvPr>
          <p:cNvSpPr txBox="1"/>
          <p:nvPr/>
        </p:nvSpPr>
        <p:spPr>
          <a:xfrm>
            <a:off x="9525518" y="2927406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Output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9" name="กล่องข้อความ 48">
            <a:extLst>
              <a:ext uri="{FF2B5EF4-FFF2-40B4-BE49-F238E27FC236}">
                <a16:creationId xmlns:a16="http://schemas.microsoft.com/office/drawing/2014/main" id="{E129089F-0261-4D29-9DA0-05CF4F452FA4}"/>
              </a:ext>
            </a:extLst>
          </p:cNvPr>
          <p:cNvSpPr txBox="1"/>
          <p:nvPr/>
        </p:nvSpPr>
        <p:spPr>
          <a:xfrm>
            <a:off x="4086116" y="2913343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เลือกท่าที่จะออก</a:t>
            </a:r>
          </a:p>
        </p:txBody>
      </p:sp>
      <p:sp>
        <p:nvSpPr>
          <p:cNvPr id="50" name="กล่องข้อความ 49">
            <a:extLst>
              <a:ext uri="{FF2B5EF4-FFF2-40B4-BE49-F238E27FC236}">
                <a16:creationId xmlns:a16="http://schemas.microsoft.com/office/drawing/2014/main" id="{18C1015E-2452-4C7C-9129-F5772B6EAF41}"/>
              </a:ext>
            </a:extLst>
          </p:cNvPr>
          <p:cNvSpPr txBox="1"/>
          <p:nvPr/>
        </p:nvSpPr>
        <p:spPr>
          <a:xfrm>
            <a:off x="1010778" y="2869268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1027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สี่เหลี่ยมผืนผ้า 81">
            <a:extLst>
              <a:ext uri="{FF2B5EF4-FFF2-40B4-BE49-F238E27FC236}">
                <a16:creationId xmlns:a16="http://schemas.microsoft.com/office/drawing/2014/main" id="{8ADFDB9F-3FEC-44FB-A929-CF0F04D07227}"/>
              </a:ext>
            </a:extLst>
          </p:cNvPr>
          <p:cNvSpPr/>
          <p:nvPr/>
        </p:nvSpPr>
        <p:spPr>
          <a:xfrm>
            <a:off x="411353" y="4304841"/>
            <a:ext cx="3201246" cy="211726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Model</a:t>
            </a:r>
            <a:endParaRPr lang="th-TH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5" name="สี่เหลี่ยมผืนผ้า 64">
            <a:extLst>
              <a:ext uri="{FF2B5EF4-FFF2-40B4-BE49-F238E27FC236}">
                <a16:creationId xmlns:a16="http://schemas.microsoft.com/office/drawing/2014/main" id="{376ABB83-F41B-4AF2-A9A3-E137289F50FC}"/>
              </a:ext>
            </a:extLst>
          </p:cNvPr>
          <p:cNvSpPr/>
          <p:nvPr/>
        </p:nvSpPr>
        <p:spPr>
          <a:xfrm>
            <a:off x="6607554" y="5706921"/>
            <a:ext cx="5182619" cy="71518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6" name="รูปภาพ 5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2C5E498B-C3BB-43CD-8F33-FC0947BF7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39" y="868337"/>
            <a:ext cx="4163847" cy="2238067"/>
          </a:xfrm>
          <a:prstGeom prst="rect">
            <a:avLst/>
          </a:prstGeom>
        </p:spPr>
      </p:pic>
      <p:cxnSp>
        <p:nvCxnSpPr>
          <p:cNvPr id="3" name="ตัวเชื่อมต่อตรง 2">
            <a:extLst>
              <a:ext uri="{FF2B5EF4-FFF2-40B4-BE49-F238E27FC236}">
                <a16:creationId xmlns:a16="http://schemas.microsoft.com/office/drawing/2014/main" id="{B0A98ADA-9105-4B65-8D57-DF822FA90B71}"/>
              </a:ext>
            </a:extLst>
          </p:cNvPr>
          <p:cNvCxnSpPr/>
          <p:nvPr/>
        </p:nvCxnSpPr>
        <p:spPr>
          <a:xfrm>
            <a:off x="133350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ตัวเชื่อมต่อตรง 3">
            <a:extLst>
              <a:ext uri="{FF2B5EF4-FFF2-40B4-BE49-F238E27FC236}">
                <a16:creationId xmlns:a16="http://schemas.microsoft.com/office/drawing/2014/main" id="{50B80630-A4BD-4674-A3F8-345527AE2160}"/>
              </a:ext>
            </a:extLst>
          </p:cNvPr>
          <p:cNvCxnSpPr/>
          <p:nvPr/>
        </p:nvCxnSpPr>
        <p:spPr>
          <a:xfrm>
            <a:off x="12068175" y="1144489"/>
            <a:ext cx="0" cy="4599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10">
            <a:extLst>
              <a:ext uri="{FF2B5EF4-FFF2-40B4-BE49-F238E27FC236}">
                <a16:creationId xmlns:a16="http://schemas.microsoft.com/office/drawing/2014/main" id="{FE8DC5B5-B7E1-49E7-A8A4-35D95B1B6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21138" y="5763533"/>
            <a:ext cx="773150" cy="57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BFB2EA9C-A5F9-400F-A7B0-4604FDE2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1316" y="5769935"/>
            <a:ext cx="773506" cy="58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FC7E0642-C74F-4704-AB7F-3E5F813F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0604" y="5763533"/>
            <a:ext cx="773506" cy="58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F773A6B7-FA92-4D08-85B2-B5A4C8E8E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60070" y="5763533"/>
            <a:ext cx="773505" cy="58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D5C7F0BA-699F-4752-BEEE-50324DA8B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9535" y="5747799"/>
            <a:ext cx="794128" cy="59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กลุ่ม 30">
            <a:extLst>
              <a:ext uri="{FF2B5EF4-FFF2-40B4-BE49-F238E27FC236}">
                <a16:creationId xmlns:a16="http://schemas.microsoft.com/office/drawing/2014/main" id="{6295172B-E66F-4ECB-BD13-CBCD4680D5C4}"/>
              </a:ext>
            </a:extLst>
          </p:cNvPr>
          <p:cNvGrpSpPr/>
          <p:nvPr/>
        </p:nvGrpSpPr>
        <p:grpSpPr>
          <a:xfrm>
            <a:off x="7208352" y="3150908"/>
            <a:ext cx="4506938" cy="1328984"/>
            <a:chOff x="4474934" y="938158"/>
            <a:chExt cx="6096000" cy="1953907"/>
          </a:xfrm>
        </p:grpSpPr>
        <p:sp>
          <p:nvSpPr>
            <p:cNvPr id="32" name="สี่เหลี่ยมผืนผ้า 31">
              <a:extLst>
                <a:ext uri="{FF2B5EF4-FFF2-40B4-BE49-F238E27FC236}">
                  <a16:creationId xmlns:a16="http://schemas.microsoft.com/office/drawing/2014/main" id="{6A31D3E1-7C8F-42CF-8AFD-28E084405FF5}"/>
                </a:ext>
              </a:extLst>
            </p:cNvPr>
            <p:cNvSpPr/>
            <p:nvPr/>
          </p:nvSpPr>
          <p:spPr>
            <a:xfrm>
              <a:off x="6023874" y="938158"/>
              <a:ext cx="3178225" cy="195390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20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grpSp>
          <p:nvGrpSpPr>
            <p:cNvPr id="33" name="กลุ่ม 32">
              <a:extLst>
                <a:ext uri="{FF2B5EF4-FFF2-40B4-BE49-F238E27FC236}">
                  <a16:creationId xmlns:a16="http://schemas.microsoft.com/office/drawing/2014/main" id="{35D9AB31-5E4C-4225-860E-37DF86EA76C3}"/>
                </a:ext>
              </a:extLst>
            </p:cNvPr>
            <p:cNvGrpSpPr/>
            <p:nvPr/>
          </p:nvGrpSpPr>
          <p:grpSpPr>
            <a:xfrm>
              <a:off x="4474934" y="1048837"/>
              <a:ext cx="6096000" cy="1746563"/>
              <a:chOff x="2882564" y="1184170"/>
              <a:chExt cx="6096000" cy="1746563"/>
            </a:xfrm>
          </p:grpSpPr>
          <p:sp>
            <p:nvSpPr>
              <p:cNvPr id="34" name="สี่เหลี่ยมผืนผ้า 33">
                <a:extLst>
                  <a:ext uri="{FF2B5EF4-FFF2-40B4-BE49-F238E27FC236}">
                    <a16:creationId xmlns:a16="http://schemas.microsoft.com/office/drawing/2014/main" id="{AB4A5DA3-47B3-41C0-AB8E-3EF9310657DD}"/>
                  </a:ext>
                </a:extLst>
              </p:cNvPr>
              <p:cNvSpPr/>
              <p:nvPr/>
            </p:nvSpPr>
            <p:spPr>
              <a:xfrm>
                <a:off x="4387708" y="2141405"/>
                <a:ext cx="3178218" cy="475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Pushup</a:t>
                </a:r>
                <a:endParaRPr lang="en-US" sz="1500" b="0" i="0" dirty="0"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35" name="สี่เหลี่ยมผืนผ้า 34">
                <a:extLst>
                  <a:ext uri="{FF2B5EF4-FFF2-40B4-BE49-F238E27FC236}">
                    <a16:creationId xmlns:a16="http://schemas.microsoft.com/office/drawing/2014/main" id="{1EB1D7D2-3E8D-46B5-AEF6-52456A6B14DE}"/>
                  </a:ext>
                </a:extLst>
              </p:cNvPr>
              <p:cNvSpPr/>
              <p:nvPr/>
            </p:nvSpPr>
            <p:spPr>
              <a:xfrm>
                <a:off x="4387698" y="2455607"/>
                <a:ext cx="3178208" cy="475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Squat</a:t>
                </a:r>
                <a:endParaRPr lang="en-US" sz="1500" b="0" i="0" dirty="0"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36" name="สี่เหลี่ยมผืนผ้า 35">
                <a:extLst>
                  <a:ext uri="{FF2B5EF4-FFF2-40B4-BE49-F238E27FC236}">
                    <a16:creationId xmlns:a16="http://schemas.microsoft.com/office/drawing/2014/main" id="{CED55779-9EA2-4460-84F8-A2CDD779ED37}"/>
                  </a:ext>
                </a:extLst>
              </p:cNvPr>
              <p:cNvSpPr/>
              <p:nvPr/>
            </p:nvSpPr>
            <p:spPr>
              <a:xfrm>
                <a:off x="4387710" y="1184170"/>
                <a:ext cx="3178225" cy="475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D</a:t>
                </a:r>
                <a:r>
                  <a:rPr lang="th-TH" sz="1500" b="1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umbbell</a:t>
                </a:r>
                <a:r>
                  <a:rPr lang="th-TH" sz="15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th-TH" sz="1500" b="1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shoulder</a:t>
                </a:r>
                <a:r>
                  <a:rPr lang="th-TH" sz="15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 </a:t>
                </a:r>
                <a:r>
                  <a:rPr lang="th-TH" sz="1500" b="1" dirty="0" err="1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press</a:t>
                </a:r>
                <a:endParaRPr lang="th-TH" sz="1500" b="1" dirty="0"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37" name="สี่เหลี่ยมผืนผ้า 36">
                <a:extLst>
                  <a:ext uri="{FF2B5EF4-FFF2-40B4-BE49-F238E27FC236}">
                    <a16:creationId xmlns:a16="http://schemas.microsoft.com/office/drawing/2014/main" id="{8959F319-82DE-4142-9AE6-D13C0D73FBEB}"/>
                  </a:ext>
                </a:extLst>
              </p:cNvPr>
              <p:cNvSpPr/>
              <p:nvPr/>
            </p:nvSpPr>
            <p:spPr>
              <a:xfrm>
                <a:off x="4387710" y="1806560"/>
                <a:ext cx="3178225" cy="475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Dead lift</a:t>
                </a:r>
                <a:endParaRPr lang="en-US" sz="1500" b="0" i="0" dirty="0"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38" name="สี่เหลี่ยมผืนผ้า 37">
                <a:extLst>
                  <a:ext uri="{FF2B5EF4-FFF2-40B4-BE49-F238E27FC236}">
                    <a16:creationId xmlns:a16="http://schemas.microsoft.com/office/drawing/2014/main" id="{19AF2FE8-AF22-4039-8B13-1FB4E4273563}"/>
                  </a:ext>
                </a:extLst>
              </p:cNvPr>
              <p:cNvSpPr/>
              <p:nvPr/>
            </p:nvSpPr>
            <p:spPr>
              <a:xfrm>
                <a:off x="2882564" y="1477618"/>
                <a:ext cx="6096000" cy="475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dirty="0"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Barbell Curl</a:t>
                </a:r>
                <a:endParaRPr lang="en-US" sz="1500" b="0" i="0" dirty="0">
                  <a:effectLst/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p:grpSp>
      </p:grpSp>
      <p:sp>
        <p:nvSpPr>
          <p:cNvPr id="42" name="กล่องข้อความ 41">
            <a:extLst>
              <a:ext uri="{FF2B5EF4-FFF2-40B4-BE49-F238E27FC236}">
                <a16:creationId xmlns:a16="http://schemas.microsoft.com/office/drawing/2014/main" id="{D6B235D2-1A31-4A94-9706-4F2284B7CC10}"/>
              </a:ext>
            </a:extLst>
          </p:cNvPr>
          <p:cNvSpPr txBox="1"/>
          <p:nvPr/>
        </p:nvSpPr>
        <p:spPr>
          <a:xfrm>
            <a:off x="5237134" y="4922538"/>
            <a:ext cx="1095172" cy="5232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Set</a:t>
            </a:r>
            <a:endParaRPr lang="th-TH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9" name="สี่เหลี่ยมผืนผ้า 48">
            <a:extLst>
              <a:ext uri="{FF2B5EF4-FFF2-40B4-BE49-F238E27FC236}">
                <a16:creationId xmlns:a16="http://schemas.microsoft.com/office/drawing/2014/main" id="{3E28CA4B-5E99-4762-A965-0A3CF06B25BB}"/>
              </a:ext>
            </a:extLst>
          </p:cNvPr>
          <p:cNvSpPr/>
          <p:nvPr/>
        </p:nvSpPr>
        <p:spPr>
          <a:xfrm>
            <a:off x="8650594" y="4922538"/>
            <a:ext cx="1755609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th-TH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scikit</a:t>
            </a:r>
            <a:r>
              <a:rPr 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learn</a:t>
            </a:r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(fit)</a:t>
            </a:r>
            <a:endParaRPr lang="th-TH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51" name="ลูกศรเชื่อมต่อแบบตรง 50">
            <a:extLst>
              <a:ext uri="{FF2B5EF4-FFF2-40B4-BE49-F238E27FC236}">
                <a16:creationId xmlns:a16="http://schemas.microsoft.com/office/drawing/2014/main" id="{366B8EA3-BBE8-44E8-A48B-8E12E90B0065}"/>
              </a:ext>
            </a:extLst>
          </p:cNvPr>
          <p:cNvCxnSpPr>
            <a:stCxn id="32" idx="2"/>
            <a:endCxn id="49" idx="0"/>
          </p:cNvCxnSpPr>
          <p:nvPr/>
        </p:nvCxnSpPr>
        <p:spPr>
          <a:xfrm>
            <a:off x="9528399" y="4479892"/>
            <a:ext cx="0" cy="442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ลูกศรเชื่อมต่อแบบตรง 52">
            <a:extLst>
              <a:ext uri="{FF2B5EF4-FFF2-40B4-BE49-F238E27FC236}">
                <a16:creationId xmlns:a16="http://schemas.microsoft.com/office/drawing/2014/main" id="{F1E74E08-3FD4-4EC0-9AC2-7D208600E514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6332306" y="5184148"/>
            <a:ext cx="23182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ลูกศรเชื่อมต่อแบบตรง 54">
            <a:extLst>
              <a:ext uri="{FF2B5EF4-FFF2-40B4-BE49-F238E27FC236}">
                <a16:creationId xmlns:a16="http://schemas.microsoft.com/office/drawing/2014/main" id="{E44ECF16-7312-4F42-A42C-290899F0945B}"/>
              </a:ext>
            </a:extLst>
          </p:cNvPr>
          <p:cNvCxnSpPr>
            <a:stCxn id="49" idx="2"/>
            <a:endCxn id="27" idx="0"/>
          </p:cNvCxnSpPr>
          <p:nvPr/>
        </p:nvCxnSpPr>
        <p:spPr>
          <a:xfrm flipH="1">
            <a:off x="9527357" y="5445758"/>
            <a:ext cx="1042" cy="317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กล่องข้อความ 63">
            <a:extLst>
              <a:ext uri="{FF2B5EF4-FFF2-40B4-BE49-F238E27FC236}">
                <a16:creationId xmlns:a16="http://schemas.microsoft.com/office/drawing/2014/main" id="{2A3A4BD1-756E-492F-8B5F-8EDE2EF0A8B9}"/>
              </a:ext>
            </a:extLst>
          </p:cNvPr>
          <p:cNvSpPr txBox="1"/>
          <p:nvPr/>
        </p:nvSpPr>
        <p:spPr>
          <a:xfrm>
            <a:off x="6651273" y="5820175"/>
            <a:ext cx="89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8" name="ลูกศรเชื่อมต่อแบบตรง 67">
            <a:extLst>
              <a:ext uri="{FF2B5EF4-FFF2-40B4-BE49-F238E27FC236}">
                <a16:creationId xmlns:a16="http://schemas.microsoft.com/office/drawing/2014/main" id="{873B5CF7-0AA3-4728-8A5C-B3F3F02DD86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208352" y="2658425"/>
            <a:ext cx="2320047" cy="492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สี่เหลี่ยมผืนผ้า 70">
            <a:extLst>
              <a:ext uri="{FF2B5EF4-FFF2-40B4-BE49-F238E27FC236}">
                <a16:creationId xmlns:a16="http://schemas.microsoft.com/office/drawing/2014/main" id="{87FBD7C5-7D01-447E-86BD-9658CAC9FB19}"/>
              </a:ext>
            </a:extLst>
          </p:cNvPr>
          <p:cNvSpPr/>
          <p:nvPr/>
        </p:nvSpPr>
        <p:spPr>
          <a:xfrm>
            <a:off x="1604105" y="3299528"/>
            <a:ext cx="1755609" cy="5232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th-TH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scikit</a:t>
            </a:r>
            <a:r>
              <a:rPr lang="th-TH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dirty="0" err="1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learn</a:t>
            </a:r>
            <a:r>
              <a:rPr lang="en-US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(fit)</a:t>
            </a:r>
            <a:endParaRPr lang="th-TH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74" name="Picture 2">
            <a:extLst>
              <a:ext uri="{FF2B5EF4-FFF2-40B4-BE49-F238E27FC236}">
                <a16:creationId xmlns:a16="http://schemas.microsoft.com/office/drawing/2014/main" id="{446F143A-3CCB-4A1F-B132-543B7E575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" r="10689"/>
          <a:stretch/>
        </p:blipFill>
        <p:spPr bwMode="auto">
          <a:xfrm>
            <a:off x="1307663" y="4384066"/>
            <a:ext cx="2164305" cy="197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ตัวเชื่อมต่อ: หักมุม 76">
            <a:extLst>
              <a:ext uri="{FF2B5EF4-FFF2-40B4-BE49-F238E27FC236}">
                <a16:creationId xmlns:a16="http://schemas.microsoft.com/office/drawing/2014/main" id="{56E89063-6BE2-454B-99A2-A28860DD35C0}"/>
              </a:ext>
            </a:extLst>
          </p:cNvPr>
          <p:cNvCxnSpPr>
            <a:stCxn id="42" idx="1"/>
            <a:endCxn id="71" idx="3"/>
          </p:cNvCxnSpPr>
          <p:nvPr/>
        </p:nvCxnSpPr>
        <p:spPr>
          <a:xfrm rot="10800000">
            <a:off x="3359714" y="3561138"/>
            <a:ext cx="1877420" cy="1623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ลูกศรเชื่อมต่อแบบตรง 78">
            <a:extLst>
              <a:ext uri="{FF2B5EF4-FFF2-40B4-BE49-F238E27FC236}">
                <a16:creationId xmlns:a16="http://schemas.microsoft.com/office/drawing/2014/main" id="{C4C19852-07B5-4B29-BE78-38138A483AC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2481910" y="2658425"/>
            <a:ext cx="1854957" cy="641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ลูกศรเชื่อมต่อแบบตรง 83">
            <a:extLst>
              <a:ext uri="{FF2B5EF4-FFF2-40B4-BE49-F238E27FC236}">
                <a16:creationId xmlns:a16="http://schemas.microsoft.com/office/drawing/2014/main" id="{65D15DF2-74C2-496D-BF5D-A189F8B86540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481910" y="3822748"/>
            <a:ext cx="0" cy="482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กล่องข้อความ 84">
            <a:extLst>
              <a:ext uri="{FF2B5EF4-FFF2-40B4-BE49-F238E27FC236}">
                <a16:creationId xmlns:a16="http://schemas.microsoft.com/office/drawing/2014/main" id="{AE0B145A-608B-4986-83EA-186AB2066F5A}"/>
              </a:ext>
            </a:extLst>
          </p:cNvPr>
          <p:cNvSpPr txBox="1"/>
          <p:nvPr/>
        </p:nvSpPr>
        <p:spPr>
          <a:xfrm>
            <a:off x="429287" y="5341901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knn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6" name="สี่เหลี่ยมผืนผ้า 85">
            <a:extLst>
              <a:ext uri="{FF2B5EF4-FFF2-40B4-BE49-F238E27FC236}">
                <a16:creationId xmlns:a16="http://schemas.microsoft.com/office/drawing/2014/main" id="{3A730647-F771-4262-B1C5-477B3C80ADEF}"/>
              </a:ext>
            </a:extLst>
          </p:cNvPr>
          <p:cNvSpPr/>
          <p:nvPr/>
        </p:nvSpPr>
        <p:spPr>
          <a:xfrm>
            <a:off x="6513556" y="5418845"/>
            <a:ext cx="2334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Multilayer perceptron classifier</a:t>
            </a:r>
            <a:endParaRPr lang="th-TH" sz="1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1" name="กล่องข้อความ 90">
            <a:extLst>
              <a:ext uri="{FF2B5EF4-FFF2-40B4-BE49-F238E27FC236}">
                <a16:creationId xmlns:a16="http://schemas.microsoft.com/office/drawing/2014/main" id="{E686FBBE-E073-45CE-8B95-E38349CADEB0}"/>
              </a:ext>
            </a:extLst>
          </p:cNvPr>
          <p:cNvSpPr txBox="1"/>
          <p:nvPr/>
        </p:nvSpPr>
        <p:spPr>
          <a:xfrm>
            <a:off x="5364710" y="287349"/>
            <a:ext cx="731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8578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ภาพหน้าจอ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AAFF0AA5-6ABC-4F1D-A232-D06DF48EF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29" y="0"/>
            <a:ext cx="10162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404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205</Words>
  <Application>Microsoft Office PowerPoint</Application>
  <PresentationFormat>แบบจอกว้าง</PresentationFormat>
  <Paragraphs>83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supermarket</vt:lpstr>
      <vt:lpstr>TH Sarabun New</vt:lpstr>
      <vt:lpstr>TH SarabunPSK</vt:lpstr>
      <vt:lpstr>ธีมของ Office</vt:lpstr>
      <vt:lpstr>The Artificial Intelligence trainer 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Artificial Intelligence trainer</dc:title>
  <dc:creator>aditep campira</dc:creator>
  <cp:lastModifiedBy>aditep campira</cp:lastModifiedBy>
  <cp:revision>31</cp:revision>
  <dcterms:created xsi:type="dcterms:W3CDTF">2019-11-18T09:27:25Z</dcterms:created>
  <dcterms:modified xsi:type="dcterms:W3CDTF">2019-11-20T16:31:53Z</dcterms:modified>
</cp:coreProperties>
</file>